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D3DD8D-32C7-4D77-B841-A0059D82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C695D99-5547-46AC-AA32-032725D9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57530E1-25B0-4350-8F3C-E2BB9FEE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FAF25E8-9D0D-4B7A-AC1A-DF42E33A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E967A63-FEBB-4DCB-AAE6-8A7E905B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549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BF7662-3109-437D-B501-2472EAA3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C94C212-6378-454E-B03F-5378B7168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766F991-5945-4DAC-A41C-BF0AA669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DBB910A-6D35-4503-BEF1-F0AB7A73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7206EC1-55B2-4C87-BB6A-07590F6A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7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8BAA657C-ED49-403B-8C51-5361438E0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7E95D16C-BF13-42AB-974C-7EC90EBC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B0FA03B-2EE3-4554-946C-3B8375FB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F8FECEA-D290-4D41-8248-23199A0D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035A8DD-228E-4FA9-A005-44CF2601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2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C2117F-0B72-49EB-B989-DC5C1B4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C5B2D4-18F4-49A9-A1EC-CA76FD6E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B1B8621-0A6F-41E7-BC05-4765EA99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E4D4C86-0B7A-421F-968B-25786D8C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A9620AD-E3F7-4DB6-BB09-87ABDD26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5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02FD0A-F55B-4D1C-A060-E96EAF41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C943E26-6F56-4A6A-A9C3-3A017787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EB1D49C-FB5C-4691-AC87-62A73CCC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A2BFBD1-D587-497A-867C-3FE38324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2461E7A-38E2-47D4-BBE4-9283F4C2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9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B60A77-B95D-4B3A-A5F0-3A53A66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A05205-1586-4D6F-BCB3-99177CEB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0BEB178-7852-4595-8A87-E3C9E3866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02C4283-8E99-4427-AEF9-99DB90D9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7590C70-AF01-469B-A746-D8FC6A0A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A54C777-8E47-446E-A6CE-BDD97755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61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D19C53-A86B-418A-BBAC-0AE2061E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FA4262B-8948-4EDA-92D2-78DC06C2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1B8F160-BDEC-4DE8-B3C1-43DEACB6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A9097D3-5170-4104-9BA5-72ADB32EC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DCDDBC00-A88A-4262-8DED-77322C0A9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3E8251BD-8A56-4A29-8A50-D2E45A55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B85326C0-5335-4DB5-A45A-1D9AFDA0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0B2D7501-211E-4135-BEEF-E3F0188A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46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6561BC-16BF-4BE3-9073-C8A87191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F1F316A-9DDC-499B-BD67-1ECF8B1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D7E2042-FB62-4707-AB03-3831456D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1808EF5-CFD6-41B0-8249-60F275F6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31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807912E1-D65B-4059-82AE-DED4B4E7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3F24FEE-65DB-4307-A1A1-42533A99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D15896B-44DC-441B-8F32-92AAEC4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87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EDA13A-E4AD-411E-ADB2-6F07D935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881887-D500-41F5-ACE0-75E6DDDA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F7D55F1-042F-4DA4-8EBB-CCBEC4A3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78E67F2-6C4A-4E62-A67A-B59EBD11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702D8DA-4753-4B64-BEC7-4FDF00D9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CF8ED08-5EE1-49F3-980E-776B5734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5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DBF707-B73E-4EA4-B6B5-F5975F57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BB96E746-3D27-4FA0-97C6-C79F6262C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FAC7F57-823D-4445-9BDE-D9305FBF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1A00FF0-0D5B-4E96-AE1F-66234CC9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5D1C753-CAC4-423A-BC56-30BCFD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8E494CE-263E-4F17-AAA8-96250F0A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96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03D304FF-281C-4BFB-9F92-FDA82AD3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943ED75-FE5F-4184-B5F8-AACC0486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5E69CCC-6A47-4579-872A-138CF856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EE9F-46EB-4805-B257-D40C4204B517}" type="datetimeFigureOut">
              <a:rPr lang="bg-BG" smtClean="0"/>
              <a:t>11.6.2018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DD3513D-C69F-46BE-8E1D-18FA476C6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A3F53EB-FAFC-4160-82A2-D75790AF0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60BBC-69CA-4E4E-A699-86C4C6B8F2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361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64F552-9DC3-4866-96FE-1371772F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C992E91-5DBA-4A26-97B0-5EA0773D6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Chaov 25833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865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електроника, калкулатор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1F3929FF-334A-4639-A0F0-2FA02CCD6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7" y="1509444"/>
            <a:ext cx="584916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0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Картина, която съдържа визитка&#10;&#10;Описание, генерирано с висока достоверност">
            <a:extLst>
              <a:ext uri="{FF2B5EF4-FFF2-40B4-BE49-F238E27FC236}">
                <a16:creationId xmlns:a16="http://schemas.microsoft.com/office/drawing/2014/main" id="{EAB341E3-C1C8-4A8C-906E-A0C94B46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18"/>
            <a:ext cx="12192000" cy="45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2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2241C17E-CEA5-4496-AC2E-4E9482FF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291"/>
            <a:ext cx="12192000" cy="54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0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lient is represented by a box on the left and submits a request and receives a response from the application, a box drawn on the right. Within the application box, three boxes represent the controller, the model, and the data access layer. The request comes into the application's controller, and read/write operations occur between the controller and the data access layer. The model is serialized and returned to the client in the response.">
            <a:extLst>
              <a:ext uri="{FF2B5EF4-FFF2-40B4-BE49-F238E27FC236}">
                <a16:creationId xmlns:a16="http://schemas.microsoft.com/office/drawing/2014/main" id="{09BEA845-AE61-4476-9138-37444A3EC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924050"/>
            <a:ext cx="4191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3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072F51-B0D6-4DFE-802A-420D4703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Application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BFBFCA-1FF5-4FB7-AAD1-36B1260E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</a:t>
            </a:r>
          </a:p>
          <a:p>
            <a:r>
              <a:rPr lang="en-US" dirty="0"/>
              <a:t>Socket App</a:t>
            </a:r>
          </a:p>
          <a:p>
            <a:r>
              <a:rPr lang="en-US" dirty="0"/>
              <a:t>Web API</a:t>
            </a:r>
          </a:p>
          <a:p>
            <a:r>
              <a:rPr lang="en-US" dirty="0"/>
              <a:t>Third-party service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133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AA5E52-063E-49CB-8627-007FA4FC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4C337A4-1D57-4E47-A022-0F2E8BB0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.NET Core</a:t>
            </a:r>
          </a:p>
          <a:p>
            <a:r>
              <a:rPr lang="en-US" dirty="0"/>
              <a:t>IIS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Socket.io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914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B99040-00F7-49B9-88A9-7590BF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8319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Широк екран</PresentationFormat>
  <Paragraphs>17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на Office</vt:lpstr>
      <vt:lpstr>Calculator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4 Application</vt:lpstr>
      <vt:lpstr>Tech Stack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Martin Chaov</dc:creator>
  <cp:lastModifiedBy>Martin Chaov</cp:lastModifiedBy>
  <cp:revision>2</cp:revision>
  <dcterms:created xsi:type="dcterms:W3CDTF">2018-06-10T21:18:53Z</dcterms:created>
  <dcterms:modified xsi:type="dcterms:W3CDTF">2018-06-10T21:22:51Z</dcterms:modified>
</cp:coreProperties>
</file>