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43891200" cy="329184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17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48485b536_1_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e48485b53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48485b536_0_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e48485b53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48485b536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e48485b5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158929" y="23042819"/>
            <a:ext cx="31780641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20"/>
              <a:buFont typeface="Arial"/>
              <a:buNone/>
              <a:defRPr sz="1152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4158922" y="3291840"/>
            <a:ext cx="31780646" cy="17475197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158926" y="25763159"/>
            <a:ext cx="31780638" cy="236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4158922" y="6949440"/>
            <a:ext cx="31780646" cy="950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40"/>
              <a:buFont typeface="Arial"/>
              <a:buNone/>
              <a:defRPr sz="2304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4158922" y="17556480"/>
            <a:ext cx="31780646" cy="1133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5670766" y="6949440"/>
            <a:ext cx="28805034" cy="11152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40"/>
              <a:buFont typeface="Arial"/>
              <a:buNone/>
              <a:defRPr sz="2304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6951252" y="18101634"/>
            <a:ext cx="26213562" cy="164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 b="0" i="0" cap="small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4158922" y="20883155"/>
            <a:ext cx="31780646" cy="80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3234708" y="4662017"/>
            <a:ext cx="2887637" cy="910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559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33598513" y="12546180"/>
            <a:ext cx="2887637" cy="910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559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158919" y="14996166"/>
            <a:ext cx="31780652" cy="793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0"/>
              <a:buFont typeface="Arial"/>
              <a:buNone/>
              <a:defRPr sz="19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158922" y="22931430"/>
            <a:ext cx="31780646" cy="41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60"/>
              <a:buFont typeface="Arial"/>
              <a:buNone/>
              <a:defRPr sz="2016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2279206" y="9509760"/>
            <a:ext cx="10611480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2349480" y="12801600"/>
            <a:ext cx="10541203" cy="1722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13984819" y="9509760"/>
            <a:ext cx="10573219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13946816" y="12801600"/>
            <a:ext cx="10611221" cy="1722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25655602" y="9509760"/>
            <a:ext cx="10558358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25655602" y="12801600"/>
            <a:ext cx="10558358" cy="1722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13417603" y="10241280"/>
            <a:ext cx="0" cy="1901952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25070544" y="10241280"/>
            <a:ext cx="0" cy="19041035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60"/>
              <a:buFont typeface="Arial"/>
              <a:buNone/>
              <a:defRPr sz="2016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2349480" y="20404555"/>
            <a:ext cx="10586938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2349480" y="10607040"/>
            <a:ext cx="10586938" cy="73152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2349480" y="23170620"/>
            <a:ext cx="10586938" cy="316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14005402" y="20404555"/>
            <a:ext cx="10552637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21" name="Google Shape;121;p16"/>
          <p:cNvSpPr>
            <a:spLocks noGrp="1"/>
          </p:cNvSpPr>
          <p:nvPr>
            <p:ph type="pic" idx="5"/>
          </p:nvPr>
        </p:nvSpPr>
        <p:spPr>
          <a:xfrm>
            <a:off x="14005397" y="10607040"/>
            <a:ext cx="10552637" cy="73152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6"/>
          </p:nvPr>
        </p:nvSpPr>
        <p:spPr>
          <a:xfrm>
            <a:off x="14000525" y="23170616"/>
            <a:ext cx="10566614" cy="316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7"/>
          </p:nvPr>
        </p:nvSpPr>
        <p:spPr>
          <a:xfrm>
            <a:off x="25655602" y="20404555"/>
            <a:ext cx="10558358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124" name="Google Shape;124;p16"/>
          <p:cNvSpPr>
            <a:spLocks noGrp="1"/>
          </p:cNvSpPr>
          <p:nvPr>
            <p:ph type="pic" idx="8"/>
          </p:nvPr>
        </p:nvSpPr>
        <p:spPr>
          <a:xfrm>
            <a:off x="25655597" y="10607040"/>
            <a:ext cx="10558358" cy="73152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9"/>
          </p:nvPr>
        </p:nvSpPr>
        <p:spPr>
          <a:xfrm>
            <a:off x="25655158" y="23170606"/>
            <a:ext cx="10572341" cy="316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>
            <a:off x="13417603" y="10241280"/>
            <a:ext cx="0" cy="1901952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25070544" y="10241280"/>
            <a:ext cx="0" cy="19041035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10011776" y="3815227"/>
            <a:ext cx="20138309" cy="3221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19075759" y="12892227"/>
            <a:ext cx="27965401" cy="631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2555108" y="3505757"/>
            <a:ext cx="26319042" cy="2673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972960" y="9854042"/>
            <a:ext cx="32215940" cy="2013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48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4158922" y="6949447"/>
            <a:ext cx="31780646" cy="1598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560"/>
              <a:buFont typeface="Arial"/>
              <a:buNone/>
              <a:defRPr sz="3456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4158922" y="22931423"/>
            <a:ext cx="31780646" cy="413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0"/>
              </a:spcBef>
              <a:spcAft>
                <a:spcPts val="0"/>
              </a:spcAft>
              <a:buSzPts val="768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4800"/>
              </a:spcBef>
              <a:spcAft>
                <a:spcPts val="0"/>
              </a:spcAft>
              <a:buSzPts val="6912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0"/>
              </a:spcBef>
              <a:spcAft>
                <a:spcPts val="0"/>
              </a:spcAft>
              <a:buSzPts val="6144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800"/>
              </a:spcBef>
              <a:spcAft>
                <a:spcPts val="0"/>
              </a:spcAft>
              <a:buSzPts val="5376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158929" y="13736325"/>
            <a:ext cx="31780641" cy="919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200"/>
              <a:buFont typeface="Arial"/>
              <a:buNone/>
              <a:defRPr sz="19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158922" y="22931430"/>
            <a:ext cx="31780646" cy="41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972963" y="9890767"/>
            <a:ext cx="15830943" cy="2013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67512" algn="l">
              <a:spcBef>
                <a:spcPts val="4800"/>
              </a:spcBef>
              <a:spcAft>
                <a:spcPts val="0"/>
              </a:spcAft>
              <a:buSzPts val="6912"/>
              <a:buChar char="►"/>
              <a:defRPr sz="8640"/>
            </a:lvl1pPr>
            <a:lvl2pPr marL="914400" lvl="1" indent="-618744" algn="l">
              <a:spcBef>
                <a:spcPts val="4800"/>
              </a:spcBef>
              <a:spcAft>
                <a:spcPts val="0"/>
              </a:spcAft>
              <a:buSzPts val="6144"/>
              <a:buChar char="►"/>
              <a:defRPr sz="7680"/>
            </a:lvl2pPr>
            <a:lvl3pPr marL="1371600" lvl="2" indent="-569975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3pPr>
            <a:lvl4pPr marL="1828800" lvl="3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4pPr>
            <a:lvl5pPr marL="2286000" lvl="4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5pPr>
            <a:lvl6pPr marL="2743200" lvl="5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6pPr>
            <a:lvl7pPr marL="3200400" lvl="6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7pPr>
            <a:lvl8pPr marL="3657600" lvl="7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8pPr>
            <a:lvl9pPr marL="4114800" lvl="8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20361481" y="9869249"/>
            <a:ext cx="15830953" cy="2016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67512" algn="l">
              <a:spcBef>
                <a:spcPts val="4800"/>
              </a:spcBef>
              <a:spcAft>
                <a:spcPts val="0"/>
              </a:spcAft>
              <a:buSzPts val="6912"/>
              <a:buChar char="►"/>
              <a:defRPr sz="8640"/>
            </a:lvl1pPr>
            <a:lvl2pPr marL="914400" lvl="1" indent="-618744" algn="l">
              <a:spcBef>
                <a:spcPts val="4800"/>
              </a:spcBef>
              <a:spcAft>
                <a:spcPts val="0"/>
              </a:spcAft>
              <a:buSzPts val="6144"/>
              <a:buChar char="►"/>
              <a:defRPr sz="7680"/>
            </a:lvl2pPr>
            <a:lvl3pPr marL="1371600" lvl="2" indent="-569975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3pPr>
            <a:lvl4pPr marL="1828800" lvl="3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4pPr>
            <a:lvl5pPr marL="2286000" lvl="4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5pPr>
            <a:lvl6pPr marL="2743200" lvl="5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6pPr>
            <a:lvl7pPr marL="3200400" lvl="6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7pPr>
            <a:lvl8pPr marL="3657600" lvl="7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8pPr>
            <a:lvl9pPr marL="4114800" lvl="8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6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972960" y="9144000"/>
            <a:ext cx="15830938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972963" y="12070080"/>
            <a:ext cx="15830943" cy="1796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67512" algn="l">
              <a:spcBef>
                <a:spcPts val="4800"/>
              </a:spcBef>
              <a:spcAft>
                <a:spcPts val="0"/>
              </a:spcAft>
              <a:buSzPts val="6912"/>
              <a:buChar char="►"/>
              <a:defRPr sz="8640"/>
            </a:lvl1pPr>
            <a:lvl2pPr marL="914400" lvl="1" indent="-618744" algn="l">
              <a:spcBef>
                <a:spcPts val="4800"/>
              </a:spcBef>
              <a:spcAft>
                <a:spcPts val="0"/>
              </a:spcAft>
              <a:buSzPts val="6144"/>
              <a:buChar char="►"/>
              <a:defRPr sz="7680"/>
            </a:lvl2pPr>
            <a:lvl3pPr marL="1371600" lvl="2" indent="-569975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3pPr>
            <a:lvl4pPr marL="1828800" lvl="3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4pPr>
            <a:lvl5pPr marL="2286000" lvl="4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5pPr>
            <a:lvl6pPr marL="2743200" lvl="5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6pPr>
            <a:lvl7pPr marL="3200400" lvl="6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7pPr>
            <a:lvl8pPr marL="3657600" lvl="7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8pPr>
            <a:lvl9pPr marL="4114800" lvl="8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20361488" y="9144000"/>
            <a:ext cx="15830943" cy="276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9216"/>
              <a:buNone/>
              <a:defRPr sz="1152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7680"/>
              <a:buNone/>
              <a:defRPr sz="9600" b="1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6912"/>
              <a:buNone/>
              <a:defRPr sz="8640" b="1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6144"/>
              <a:buNone/>
              <a:defRPr sz="768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20361488" y="12070080"/>
            <a:ext cx="15830943" cy="1796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67512" algn="l">
              <a:spcBef>
                <a:spcPts val="4800"/>
              </a:spcBef>
              <a:spcAft>
                <a:spcPts val="0"/>
              </a:spcAft>
              <a:buSzPts val="6912"/>
              <a:buChar char="►"/>
              <a:defRPr sz="8640"/>
            </a:lvl1pPr>
            <a:lvl2pPr marL="914400" lvl="1" indent="-618744" algn="l">
              <a:spcBef>
                <a:spcPts val="4800"/>
              </a:spcBef>
              <a:spcAft>
                <a:spcPts val="0"/>
              </a:spcAft>
              <a:buSzPts val="6144"/>
              <a:buChar char="►"/>
              <a:defRPr sz="7680"/>
            </a:lvl2pPr>
            <a:lvl3pPr marL="1371600" lvl="2" indent="-569975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3pPr>
            <a:lvl4pPr marL="1828800" lvl="3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4pPr>
            <a:lvl5pPr marL="2286000" lvl="4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5pPr>
            <a:lvl6pPr marL="2743200" lvl="5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6pPr>
            <a:lvl7pPr marL="3200400" lvl="6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7pPr>
            <a:lvl8pPr marL="3657600" lvl="7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8pPr>
            <a:lvl9pPr marL="4114800" lvl="8" indent="-521208" algn="l">
              <a:spcBef>
                <a:spcPts val="4800"/>
              </a:spcBef>
              <a:spcAft>
                <a:spcPts val="0"/>
              </a:spcAft>
              <a:buSzPts val="4608"/>
              <a:buChar char="►"/>
              <a:defRPr sz="576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158917" y="6949440"/>
            <a:ext cx="12247018" cy="694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20"/>
              <a:buFont typeface="Arial"/>
              <a:buNone/>
              <a:defRPr sz="1152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17229108" y="6949440"/>
            <a:ext cx="18710462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716280" algn="l">
              <a:spcBef>
                <a:spcPts val="4800"/>
              </a:spcBef>
              <a:spcAft>
                <a:spcPts val="0"/>
              </a:spcAft>
              <a:buSzPts val="7680"/>
              <a:buChar char="►"/>
              <a:defRPr sz="9600"/>
            </a:lvl1pPr>
            <a:lvl2pPr marL="914400" lvl="1" indent="-667512" algn="l">
              <a:spcBef>
                <a:spcPts val="4800"/>
              </a:spcBef>
              <a:spcAft>
                <a:spcPts val="0"/>
              </a:spcAft>
              <a:buSzPts val="6912"/>
              <a:buChar char="►"/>
              <a:defRPr sz="8640"/>
            </a:lvl2pPr>
            <a:lvl3pPr marL="1371600" lvl="2" indent="-618744" algn="l">
              <a:spcBef>
                <a:spcPts val="4800"/>
              </a:spcBef>
              <a:spcAft>
                <a:spcPts val="0"/>
              </a:spcAft>
              <a:buSzPts val="6144"/>
              <a:buChar char="►"/>
              <a:defRPr sz="7680"/>
            </a:lvl3pPr>
            <a:lvl4pPr marL="1828800" lvl="3" indent="-569975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4pPr>
            <a:lvl5pPr marL="2286000" lvl="4" indent="-569976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5pPr>
            <a:lvl6pPr marL="2743200" lvl="5" indent="-569976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6pPr>
            <a:lvl7pPr marL="3200400" lvl="6" indent="-569976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7pPr>
            <a:lvl8pPr marL="3657600" lvl="7" indent="-569976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8pPr>
            <a:lvl9pPr marL="4114800" lvl="8" indent="-569976" algn="l">
              <a:spcBef>
                <a:spcPts val="4800"/>
              </a:spcBef>
              <a:spcAft>
                <a:spcPts val="0"/>
              </a:spcAft>
              <a:buSzPts val="5376"/>
              <a:buChar char="►"/>
              <a:defRPr sz="6719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4158917" y="15020552"/>
            <a:ext cx="12247018" cy="1389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4155149" y="8900122"/>
            <a:ext cx="18339234" cy="755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280"/>
              <a:buFont typeface="Arial"/>
              <a:buNone/>
              <a:defRPr sz="1728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25024884" y="5486400"/>
            <a:ext cx="11524440" cy="219456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None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4158917" y="17556480"/>
            <a:ext cx="18310694" cy="658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0"/>
              </a:spcBef>
              <a:spcAft>
                <a:spcPts val="0"/>
              </a:spcAft>
              <a:buSzPts val="5376"/>
              <a:buNone/>
              <a:defRPr sz="6719"/>
            </a:lvl1pPr>
            <a:lvl2pPr marL="914400" lvl="1" indent="-228600" algn="l">
              <a:spcBef>
                <a:spcPts val="4800"/>
              </a:spcBef>
              <a:spcAft>
                <a:spcPts val="0"/>
              </a:spcAft>
              <a:buSzPts val="4608"/>
              <a:buNone/>
              <a:defRPr sz="5760"/>
            </a:lvl2pPr>
            <a:lvl3pPr marL="1371600" lvl="2" indent="-228600" algn="l">
              <a:spcBef>
                <a:spcPts val="4800"/>
              </a:spcBef>
              <a:spcAft>
                <a:spcPts val="0"/>
              </a:spcAft>
              <a:buSzPts val="3840"/>
              <a:buNone/>
              <a:defRPr sz="4800"/>
            </a:lvl3pPr>
            <a:lvl4pPr marL="1828800" lvl="3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4pPr>
            <a:lvl5pPr marL="2286000" lvl="4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5pPr>
            <a:lvl6pPr marL="2743200" lvl="5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6pPr>
            <a:lvl7pPr marL="3200400" lvl="6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7pPr>
            <a:lvl8pPr marL="3657600" lvl="7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8pPr>
            <a:lvl9pPr marL="4114800" lvl="8" indent="-228600" algn="l">
              <a:spcBef>
                <a:spcPts val="4800"/>
              </a:spcBef>
              <a:spcAft>
                <a:spcPts val="0"/>
              </a:spcAft>
              <a:buSzPts val="3456"/>
              <a:buNone/>
              <a:defRPr sz="432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237275" y="8046720"/>
            <a:ext cx="13533121" cy="13533121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7311194" y="-2194560"/>
            <a:ext cx="7680960" cy="7680960"/>
          </a:xfrm>
          <a:prstGeom prst="ellipse">
            <a:avLst/>
          </a:prstGeom>
          <a:gradFill>
            <a:gsLst>
              <a:gs pos="0">
                <a:srgbClr val="4CB9C3">
                  <a:alpha val="13725"/>
                </a:srgbClr>
              </a:gs>
              <a:gs pos="36000">
                <a:srgbClr val="4CB9C3">
                  <a:alpha val="6666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30237275" y="29260800"/>
            <a:ext cx="4754880" cy="4754880"/>
          </a:xfrm>
          <a:prstGeom prst="ellipse">
            <a:avLst/>
          </a:prstGeom>
          <a:gradFill>
            <a:gsLst>
              <a:gs pos="0">
                <a:srgbClr val="4CB9C3">
                  <a:alpha val="8627"/>
                </a:srgbClr>
              </a:gs>
              <a:gs pos="36000">
                <a:srgbClr val="4CB9C3">
                  <a:alpha val="4705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739142" y="12801600"/>
            <a:ext cx="20116799" cy="20116799"/>
          </a:xfrm>
          <a:prstGeom prst="ellipse">
            <a:avLst/>
          </a:prstGeom>
          <a:gradFill>
            <a:gsLst>
              <a:gs pos="0">
                <a:srgbClr val="4CB9C3">
                  <a:alpha val="10980"/>
                </a:srgbClr>
              </a:gs>
              <a:gs pos="36000">
                <a:srgbClr val="4CB9C3">
                  <a:alpha val="9803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-4030982" y="13898880"/>
            <a:ext cx="11338560" cy="11338560"/>
          </a:xfrm>
          <a:prstGeom prst="ellipse">
            <a:avLst/>
          </a:prstGeom>
          <a:gradFill>
            <a:gsLst>
              <a:gs pos="0">
                <a:srgbClr val="4CB9C3">
                  <a:alpha val="7843"/>
                </a:srgbClr>
              </a:gs>
              <a:gs pos="36000">
                <a:srgbClr val="4CB9C3">
                  <a:alpha val="7843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7179091" y="0"/>
            <a:ext cx="3291840" cy="52773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2326608" y="2173046"/>
            <a:ext cx="33865823" cy="672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60"/>
              <a:buFont typeface="Arial"/>
              <a:buNone/>
              <a:defRPr sz="2016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3972960" y="9854042"/>
            <a:ext cx="32215940" cy="2013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16280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7680"/>
              <a:buFont typeface="Noto Sans Symbols"/>
              <a:buChar char="►"/>
              <a:defRPr sz="9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67512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912"/>
              <a:buFont typeface="Noto Sans Symbols"/>
              <a:buChar char="►"/>
              <a:defRPr sz="86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18744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6144"/>
              <a:buFont typeface="Noto Sans Symbols"/>
              <a:buChar char="►"/>
              <a:defRPr sz="76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69975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6997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6997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6997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6997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69976" algn="l" rtl="0">
              <a:spcBef>
                <a:spcPts val="4800"/>
              </a:spcBef>
              <a:spcAft>
                <a:spcPts val="0"/>
              </a:spcAft>
              <a:buClr>
                <a:srgbClr val="86D1D8"/>
              </a:buClr>
              <a:buSzPts val="5376"/>
              <a:buFont typeface="Noto Sans Symbols"/>
              <a:buChar char="►"/>
              <a:defRPr sz="671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35975950" y="8778103"/>
            <a:ext cx="4754875" cy="10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29920011" y="15664181"/>
            <a:ext cx="18527016" cy="109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8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37278872" y="1419535"/>
            <a:ext cx="3018302" cy="36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344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 rot="-2700000">
            <a:off x="11220689" y="16207553"/>
            <a:ext cx="10662199" cy="11168395"/>
          </a:xfrm>
          <a:prstGeom prst="roundRect">
            <a:avLst>
              <a:gd name="adj" fmla="val 11080"/>
            </a:avLst>
          </a:prstGeom>
          <a:solidFill>
            <a:srgbClr val="7030A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 rot="-2700000">
            <a:off x="35997425" y="5296583"/>
            <a:ext cx="5706158" cy="5706158"/>
          </a:xfrm>
          <a:prstGeom prst="roundRect">
            <a:avLst>
              <a:gd name="adj" fmla="val 11080"/>
            </a:avLst>
          </a:prstGeom>
          <a:solidFill>
            <a:srgbClr val="FEFEFE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 rot="-2700000">
            <a:off x="522990" y="22415793"/>
            <a:ext cx="5706158" cy="5706158"/>
          </a:xfrm>
          <a:prstGeom prst="roundRect">
            <a:avLst>
              <a:gd name="adj" fmla="val 11080"/>
            </a:avLst>
          </a:prstGeom>
          <a:solidFill>
            <a:srgbClr val="FEFEFE">
              <a:alpha val="3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1297692" y="5185834"/>
            <a:ext cx="41295816" cy="2254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34538191" y="25025666"/>
            <a:ext cx="8255729" cy="3777934"/>
          </a:xfrm>
          <a:custGeom>
            <a:avLst/>
            <a:gdLst/>
            <a:ahLst/>
            <a:cxnLst/>
            <a:rect l="l" t="t" r="r" b="b"/>
            <a:pathLst>
              <a:path w="2293258" h="1049426" extrusionOk="0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rgbClr val="FEFEFE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4110338"/>
            <a:ext cx="9861062" cy="10226315"/>
          </a:xfrm>
          <a:custGeom>
            <a:avLst/>
            <a:gdLst/>
            <a:ahLst/>
            <a:cxnLst/>
            <a:rect l="l" t="t" r="r" b="b"/>
            <a:pathLst>
              <a:path w="2739184" h="2840643" extrusionOk="0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rgbClr val="FEFEFE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 rot="-2700000">
            <a:off x="2580682" y="16234603"/>
            <a:ext cx="10200679" cy="11371867"/>
          </a:xfrm>
          <a:prstGeom prst="roundRect">
            <a:avLst>
              <a:gd name="adj" fmla="val 11080"/>
            </a:avLst>
          </a:prstGeom>
          <a:solidFill>
            <a:srgbClr val="00206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1297696" y="4021402"/>
            <a:ext cx="41295816" cy="5410712"/>
          </a:xfrm>
          <a:prstGeom prst="rect">
            <a:avLst/>
          </a:prstGeom>
          <a:solidFill>
            <a:srgbClr val="163C3F">
              <a:alpha val="6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28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HEALTH DATA SCIENCE CAPSTONE PROJECT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 rot="-2700000">
            <a:off x="11159856" y="8345988"/>
            <a:ext cx="10200581" cy="11371974"/>
          </a:xfrm>
          <a:prstGeom prst="roundRect">
            <a:avLst>
              <a:gd name="adj" fmla="val 1108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 rot="-2700000">
            <a:off x="20413446" y="7810704"/>
            <a:ext cx="10200679" cy="11371867"/>
          </a:xfrm>
          <a:prstGeom prst="roundRect">
            <a:avLst>
              <a:gd name="adj" fmla="val 11080"/>
            </a:avLst>
          </a:prstGeom>
          <a:solidFill>
            <a:srgbClr val="0070C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 rot="-2700000">
            <a:off x="21134758" y="16186770"/>
            <a:ext cx="10662199" cy="11168395"/>
          </a:xfrm>
          <a:prstGeom prst="roundRect">
            <a:avLst>
              <a:gd name="adj" fmla="val 1108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 rot="-2700000">
            <a:off x="30826834" y="16092753"/>
            <a:ext cx="10662199" cy="11168395"/>
          </a:xfrm>
          <a:prstGeom prst="roundRect">
            <a:avLst>
              <a:gd name="adj" fmla="val 11080"/>
            </a:avLst>
          </a:prstGeom>
          <a:solidFill>
            <a:srgbClr val="4CB9C3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8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6099273" y="16321880"/>
            <a:ext cx="1074946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600" b="1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Sabindra Rai, MS-HDS</a:t>
            </a:r>
            <a:endParaRPr sz="648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13377259" y="25800506"/>
            <a:ext cx="1568012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8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8000" b="1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 by : Mark Charipar , Project Manager and Data Scientist</a:t>
            </a:r>
            <a:endParaRPr/>
          </a:p>
        </p:txBody>
      </p:sp>
      <p:pic>
        <p:nvPicPr>
          <p:cNvPr id="161" name="Google Shape;161;p19" descr="A person posing for the camera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64820" y="9452897"/>
            <a:ext cx="6676790" cy="667679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4954" y="30325375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Mark Charipar">
            <a:extLst>
              <a:ext uri="{FF2B5EF4-FFF2-40B4-BE49-F238E27FC236}">
                <a16:creationId xmlns:a16="http://schemas.microsoft.com/office/drawing/2014/main" id="{D7C9D01C-E398-477B-8BA2-440D2CCD7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422" y="18952704"/>
            <a:ext cx="6676789" cy="66767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318822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/>
          </a:p>
        </p:txBody>
      </p:sp>
      <p:sp>
        <p:nvSpPr>
          <p:cNvPr id="262" name="Google Shape;262;p28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60" cy="2226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lvl="0" indent="-1158268" algn="l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/>
          <p:nvPr/>
        </p:nvSpPr>
        <p:spPr>
          <a:xfrm>
            <a:off x="0" y="0"/>
            <a:ext cx="43891200" cy="43890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0" y="32766000"/>
            <a:ext cx="43891200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0" y="3219880"/>
            <a:ext cx="43891200" cy="1015800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318822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00" cy="22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lvl="0" indent="-1158269" algn="l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3919" y="30318822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Research Question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60" cy="2226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lvl="0" indent="-1158268" algn="l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681088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60" cy="2226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lvl="0" indent="-1158268" algn="l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0" y="0"/>
            <a:ext cx="43891200" cy="43890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0" y="32766000"/>
            <a:ext cx="43891200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0" y="3219880"/>
            <a:ext cx="43891200" cy="1015800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681088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00" cy="22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lvl="0" indent="-1158269" algn="l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0" y="0"/>
            <a:ext cx="43891200" cy="43890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0" y="32766000"/>
            <a:ext cx="43891200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0" y="3219880"/>
            <a:ext cx="43891200" cy="1015800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681088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00" cy="22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lvl="0" indent="-1158269" algn="l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681088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60" cy="2226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lvl="0" indent="-1158268" algn="l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681088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60" cy="2226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lvl="0" indent="-1158268" algn="l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757288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3017520" y="6080759"/>
            <a:ext cx="37856160" cy="2415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/>
          <p:nvPr/>
        </p:nvSpPr>
        <p:spPr>
          <a:xfrm>
            <a:off x="0" y="0"/>
            <a:ext cx="43891199" cy="438912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0" y="32766000"/>
            <a:ext cx="43891199" cy="152400"/>
          </a:xfrm>
          <a:prstGeom prst="rect">
            <a:avLst/>
          </a:prstGeom>
          <a:solidFill>
            <a:srgbClr val="840F0E"/>
          </a:solidFill>
          <a:ln w="19050" cap="rnd" cmpd="sng">
            <a:solidFill>
              <a:srgbClr val="800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0" y="3219880"/>
            <a:ext cx="43891199" cy="1046651"/>
          </a:xfrm>
          <a:prstGeom prst="rect">
            <a:avLst/>
          </a:prstGeom>
          <a:noFill/>
          <a:ln w="9525" cap="flat" cmpd="sng">
            <a:solidFill>
              <a:srgbClr val="840F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30318822"/>
            <a:ext cx="8309872" cy="208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706" y="514663"/>
            <a:ext cx="4337271" cy="33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xfrm>
            <a:off x="6035040" y="213358"/>
            <a:ext cx="32004001" cy="417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100"/>
              <a:buFont typeface="Times New Roman"/>
              <a:buNone/>
            </a:pPr>
            <a:r>
              <a:rPr lang="en-US" b="1" i="1">
                <a:latin typeface="Times New Roman"/>
                <a:ea typeface="Times New Roman"/>
                <a:cs typeface="Times New Roman"/>
                <a:sym typeface="Times New Roman"/>
              </a:rPr>
              <a:t>Interpretation</a:t>
            </a:r>
            <a:endParaRPr/>
          </a:p>
        </p:txBody>
      </p:sp>
      <p:sp>
        <p:nvSpPr>
          <p:cNvPr id="251" name="Google Shape;251;p27"/>
          <p:cNvSpPr txBox="1">
            <a:spLocks noGrp="1"/>
          </p:cNvSpPr>
          <p:nvPr>
            <p:ph type="body" idx="1"/>
          </p:nvPr>
        </p:nvSpPr>
        <p:spPr>
          <a:xfrm>
            <a:off x="3017520" y="6080760"/>
            <a:ext cx="37856160" cy="2226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45949" lvl="0" indent="-1158268" algn="l" rtl="0">
              <a:spcBef>
                <a:spcPts val="0"/>
              </a:spcBef>
              <a:spcAft>
                <a:spcPts val="0"/>
              </a:spcAft>
              <a:buSzPts val="768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Custom</PresentationFormat>
  <Paragraphs>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Noto Sans Symbols</vt:lpstr>
      <vt:lpstr>Times New Roman</vt:lpstr>
      <vt:lpstr>Ion</vt:lpstr>
      <vt:lpstr>PowerPoint Presentation</vt:lpstr>
      <vt:lpstr>Research Question</vt:lpstr>
      <vt:lpstr>Abstract</vt:lpstr>
      <vt:lpstr>Introduction</vt:lpstr>
      <vt:lpstr>Methods</vt:lpstr>
      <vt:lpstr>Methods</vt:lpstr>
      <vt:lpstr>Methods</vt:lpstr>
      <vt:lpstr>Results</vt:lpstr>
      <vt:lpstr>Interpretation</vt:lpstr>
      <vt:lpstr>Limitations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Charipar</cp:lastModifiedBy>
  <cp:revision>2</cp:revision>
  <dcterms:modified xsi:type="dcterms:W3CDTF">2021-08-03T15:37:31Z</dcterms:modified>
</cp:coreProperties>
</file>