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7A55-EAF5-D34A-9460-1594B7AA55A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DD43-129A-9040-84EF-ECCE8AFAB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428-483E-9840-8630-7E4C0F1DA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</a:t>
            </a:r>
            <a:r>
              <a:rPr lang="en-US"/>
              <a:t>Right Brokerage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32AB-1FAE-2E44-A436-EA569CD07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Makai Charles</a:t>
            </a:r>
          </a:p>
        </p:txBody>
      </p:sp>
    </p:spTree>
    <p:extLst>
      <p:ext uri="{BB962C8B-B14F-4D97-AF65-F5344CB8AC3E}">
        <p14:creationId xmlns:p14="http://schemas.microsoft.com/office/powerpoint/2010/main" val="260341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83FC-5D3F-2B48-9BC9-AB0BE07D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F51-F0C0-8945-BF7B-1AC5DF1F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003181"/>
          </a:xfrm>
        </p:spPr>
        <p:txBody>
          <a:bodyPr/>
          <a:lstStyle/>
          <a:p>
            <a:r>
              <a:rPr lang="en-US" dirty="0"/>
              <a:t>Fast paced market</a:t>
            </a:r>
          </a:p>
          <a:p>
            <a:pPr lvl="1"/>
            <a:r>
              <a:rPr lang="en-US" dirty="0"/>
              <a:t>Increased home valuations/competition</a:t>
            </a:r>
          </a:p>
          <a:p>
            <a:pPr lvl="1"/>
            <a:r>
              <a:rPr lang="en-US" dirty="0"/>
              <a:t>Increased workers in realty industry</a:t>
            </a:r>
          </a:p>
          <a:p>
            <a:r>
              <a:rPr lang="en-US" dirty="0"/>
              <a:t>How can different types of buyers/sellers decide on who to represent them?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BDA-507A-1C45-B0D1-F2D6FE03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20" y="4046829"/>
            <a:ext cx="4164526" cy="26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6C9D-425F-9045-95A8-E8E3864C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A708-8FCD-0C4D-9848-640DC996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003181"/>
          </a:xfrm>
        </p:spPr>
        <p:txBody>
          <a:bodyPr/>
          <a:lstStyle/>
          <a:p>
            <a:r>
              <a:rPr lang="en-US" dirty="0"/>
              <a:t>Show home buyers/sellers in their area brokerages with a good track record</a:t>
            </a:r>
          </a:p>
          <a:p>
            <a:pPr lvl="1"/>
            <a:r>
              <a:rPr lang="en-US" dirty="0"/>
              <a:t>Helps show which broker is the market expert for their respective market</a:t>
            </a:r>
          </a:p>
          <a:p>
            <a:r>
              <a:rPr lang="en-US" dirty="0"/>
              <a:t>Can do this by clustering similar neighborhoods to see who works the best in these markets</a:t>
            </a:r>
          </a:p>
          <a:p>
            <a:r>
              <a:rPr lang="en-US" dirty="0"/>
              <a:t>Can then use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4BA32-7080-2041-B243-1F3C5CDE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20" y="4488937"/>
            <a:ext cx="3369525" cy="22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B964-EA27-7B48-90BE-A3298A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F488-9B2F-0B44-8D09-35469686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003181"/>
          </a:xfrm>
        </p:spPr>
        <p:txBody>
          <a:bodyPr/>
          <a:lstStyle/>
          <a:p>
            <a:r>
              <a:rPr lang="en-US" dirty="0"/>
              <a:t>Multiple MLS’s in the area</a:t>
            </a:r>
          </a:p>
          <a:p>
            <a:r>
              <a:rPr lang="en-US" dirty="0"/>
              <a:t>Only looking at single family homes</a:t>
            </a:r>
          </a:p>
          <a:p>
            <a:r>
              <a:rPr lang="en-US" dirty="0"/>
              <a:t>Homes don’t always sell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E7EE6-AB23-E442-BBCD-A87E3393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18" y="3746142"/>
            <a:ext cx="6419930" cy="29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D9EA-4692-4D44-9BF2-2D44EB87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Sales in the County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42FD48F-5FAC-2341-9ADB-74EE8CCC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189" y="160638"/>
            <a:ext cx="6178579" cy="6446798"/>
          </a:xfrm>
        </p:spPr>
      </p:pic>
    </p:spTree>
    <p:extLst>
      <p:ext uri="{BB962C8B-B14F-4D97-AF65-F5344CB8AC3E}">
        <p14:creationId xmlns:p14="http://schemas.microsoft.com/office/powerpoint/2010/main" val="205909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26F-760B-6F40-9BE9-E0E89A34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7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Homes that Sold for Highest/Lowest Price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C5B462-0030-0540-9F54-2D0570636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45" y="918916"/>
            <a:ext cx="4647568" cy="52482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5DBA2-09D6-3F4B-A851-4A097239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9" y="757094"/>
            <a:ext cx="5077569" cy="55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5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16D5-79E5-D048-9295-BA2797A5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44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Homes that Sold Quickly/Slowly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4A41BF3-A450-4F46-A267-C43061BF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69" y="769558"/>
            <a:ext cx="4841326" cy="55153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EE7A0-2A82-B249-A0C8-E425B4AC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02" y="769558"/>
            <a:ext cx="4997498" cy="55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1CF4-1DF3-904E-B778-C680BFE1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DOM &amp; Highest Price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E3F217-CBFD-074F-B827-0E73817F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666" y="1300109"/>
            <a:ext cx="4526421" cy="487685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9E27B-395C-5F4C-A9DF-E066D043394A}"/>
              </a:ext>
            </a:extLst>
          </p:cNvPr>
          <p:cNvSpPr txBox="1"/>
          <p:nvPr/>
        </p:nvSpPr>
        <p:spPr>
          <a:xfrm>
            <a:off x="838200" y="2627290"/>
            <a:ext cx="3238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Quick DOM and Highest Price</a:t>
            </a:r>
          </a:p>
        </p:txBody>
      </p:sp>
    </p:spTree>
    <p:extLst>
      <p:ext uri="{BB962C8B-B14F-4D97-AF65-F5344CB8AC3E}">
        <p14:creationId xmlns:p14="http://schemas.microsoft.com/office/powerpoint/2010/main" val="34337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1261-3AE5-5A42-9302-2EE4EB2B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6E68-6076-444E-ACF3-F3678596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003181"/>
          </a:xfrm>
        </p:spPr>
        <p:txBody>
          <a:bodyPr/>
          <a:lstStyle/>
          <a:p>
            <a:r>
              <a:rPr lang="en-US" dirty="0"/>
              <a:t>Compare homes in similar markets</a:t>
            </a:r>
          </a:p>
          <a:p>
            <a:r>
              <a:rPr lang="en-US" dirty="0"/>
              <a:t>Look at the sales of specific realtors</a:t>
            </a:r>
          </a:p>
          <a:p>
            <a:r>
              <a:rPr lang="en-US" dirty="0"/>
              <a:t>Look at homes that don’t sell</a:t>
            </a:r>
          </a:p>
        </p:txBody>
      </p:sp>
    </p:spTree>
    <p:extLst>
      <p:ext uri="{BB962C8B-B14F-4D97-AF65-F5344CB8AC3E}">
        <p14:creationId xmlns:p14="http://schemas.microsoft.com/office/powerpoint/2010/main" val="603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{1F58E088-135B-B240-BAAD-2322E0E7BF10}tf16401369</Template>
  <TotalTime>2349</TotalTime>
  <Words>153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Finding the Right Brokerage</vt:lpstr>
      <vt:lpstr>Problem?</vt:lpstr>
      <vt:lpstr>The Solution</vt:lpstr>
      <vt:lpstr>Risks &amp; Assumptions</vt:lpstr>
      <vt:lpstr>Overall Sales in the County</vt:lpstr>
      <vt:lpstr>Homes that Sold for Highest/Lowest Price</vt:lpstr>
      <vt:lpstr>Homes that Sold Quickly/Slowly</vt:lpstr>
      <vt:lpstr>Quick DOM &amp; Highest Price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Brokerage</dc:title>
  <dc:creator>Microsoft Office User</dc:creator>
  <cp:lastModifiedBy>Microsoft Office User</cp:lastModifiedBy>
  <cp:revision>14</cp:revision>
  <dcterms:created xsi:type="dcterms:W3CDTF">2022-05-17T05:23:45Z</dcterms:created>
  <dcterms:modified xsi:type="dcterms:W3CDTF">2022-05-18T20:34:48Z</dcterms:modified>
</cp:coreProperties>
</file>