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33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AC66-10F8-134D-9096-162D09085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Patterns and subway ridership in new York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38CB8-DD5F-8A4E-B3C4-0CB24F2D4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makai </a:t>
            </a:r>
            <a:r>
              <a:rPr lang="en-US" dirty="0" err="1"/>
              <a:t>charles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51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E561-C1EF-B44A-B30B-2295D95D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763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4E72DC-75EE-FF45-B8D1-D5E38006A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566689"/>
            <a:ext cx="9906000" cy="29073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60D49C-DDB7-3E4F-B912-124458FB620F}"/>
              </a:ext>
            </a:extLst>
          </p:cNvPr>
          <p:cNvSpPr txBox="1"/>
          <p:nvPr/>
        </p:nvSpPr>
        <p:spPr>
          <a:xfrm>
            <a:off x="1046747" y="1961147"/>
            <a:ext cx="744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Commuter Patterns During Good Weather</a:t>
            </a:r>
          </a:p>
        </p:txBody>
      </p:sp>
    </p:spTree>
    <p:extLst>
      <p:ext uri="{BB962C8B-B14F-4D97-AF65-F5344CB8AC3E}">
        <p14:creationId xmlns:p14="http://schemas.microsoft.com/office/powerpoint/2010/main" val="542657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907D-2983-1546-B894-97AA36D3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244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A571DF-90A4-3D41-8AB8-DD5A84097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762" y="1720098"/>
            <a:ext cx="8601300" cy="3541712"/>
          </a:xfrm>
        </p:spPr>
      </p:pic>
    </p:spTree>
    <p:extLst>
      <p:ext uri="{BB962C8B-B14F-4D97-AF65-F5344CB8AC3E}">
        <p14:creationId xmlns:p14="http://schemas.microsoft.com/office/powerpoint/2010/main" val="395540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2798-4B4D-D342-8247-E0905D09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365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CD11B-D1FD-8C4C-B54D-B43FA7E95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Impact of poor weather is very small, other factors may cause bigger changes in ridership</a:t>
            </a:r>
          </a:p>
          <a:p>
            <a:r>
              <a:rPr lang="en-US" dirty="0"/>
              <a:t>Data from before 2020 or in the future may have more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51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A61B-518B-5D47-87D4-9B271101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8703"/>
          </a:xfrm>
        </p:spPr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D4E6-059A-5642-A7E6-FE766FC11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subway ridership in different cities and the weather patterns unique to that area</a:t>
            </a:r>
          </a:p>
          <a:p>
            <a:r>
              <a:rPr lang="en-US" dirty="0"/>
              <a:t>Research if there’s a difference between the weather today and weather from the past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6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6515-9F4C-5544-B564-DE7F6026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4402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3ED5E-3D88-9B43-9474-41FEC1587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5402"/>
            <a:ext cx="9905999" cy="43077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Growing concern of climate change</a:t>
            </a:r>
          </a:p>
          <a:p>
            <a:pPr marL="0" indent="0">
              <a:buNone/>
            </a:pPr>
            <a:r>
              <a:rPr lang="en-US" dirty="0"/>
              <a:t>Goal: Figure out if poor weather conditions have an impact on subway ridership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37C19-587B-A74C-A0E8-E12579B30ADA}"/>
              </a:ext>
            </a:extLst>
          </p:cNvPr>
          <p:cNvSpPr txBox="1"/>
          <p:nvPr/>
        </p:nvSpPr>
        <p:spPr>
          <a:xfrm>
            <a:off x="511759" y="887758"/>
            <a:ext cx="1116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________________________________________________________________________________________________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997F3F-2A83-594A-940E-836DEC2E4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726" y="2785100"/>
            <a:ext cx="4764505" cy="31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6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8913-EED2-AC4A-BD63-474B8007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97" y="-85387"/>
            <a:ext cx="9905998" cy="1478570"/>
          </a:xfrm>
        </p:spPr>
        <p:txBody>
          <a:bodyPr/>
          <a:lstStyle/>
          <a:p>
            <a:r>
              <a:rPr lang="en-US" dirty="0" err="1"/>
              <a:t>Mta</a:t>
            </a:r>
            <a:r>
              <a:rPr lang="en-US" dirty="0"/>
              <a:t> Turnstile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A79D22-9C6E-8448-8000-1FD5C4AB2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26" y="1037820"/>
            <a:ext cx="8674100" cy="1943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B1CB36-D73D-4746-8190-249BA4EA9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26" y="4568658"/>
            <a:ext cx="11645900" cy="1955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0FA91A-E618-F043-BD49-2387D77846B7}"/>
              </a:ext>
            </a:extLst>
          </p:cNvPr>
          <p:cNvSpPr txBox="1"/>
          <p:nvPr/>
        </p:nvSpPr>
        <p:spPr>
          <a:xfrm>
            <a:off x="335298" y="3741821"/>
            <a:ext cx="10023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NEW YORK CITY WEATHER DATA</a:t>
            </a:r>
          </a:p>
        </p:txBody>
      </p:sp>
    </p:spTree>
    <p:extLst>
      <p:ext uri="{BB962C8B-B14F-4D97-AF65-F5344CB8AC3E}">
        <p14:creationId xmlns:p14="http://schemas.microsoft.com/office/powerpoint/2010/main" val="402315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79FA-307B-0646-B34D-C9B0B090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4799"/>
          </a:xfrm>
        </p:spPr>
        <p:txBody>
          <a:bodyPr/>
          <a:lstStyle/>
          <a:p>
            <a:pPr algn="ctr"/>
            <a:r>
              <a:rPr lang="en-US" dirty="0"/>
              <a:t>Tools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AD7615-7365-D044-AA84-E0BD56CD7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267" y="2998729"/>
            <a:ext cx="3129798" cy="12625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51420B-328D-4D4D-9E4E-FF7FC0765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874" y="2998729"/>
            <a:ext cx="4092842" cy="982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2E94C3-EAD7-B945-A77F-5844CA89F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267" y="4811233"/>
            <a:ext cx="3656882" cy="10448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86843F-D967-AD46-A630-9897D5D07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2559" y="4416165"/>
            <a:ext cx="3206157" cy="14398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568CE5-5844-C24D-80D5-09DDD7A9B3B4}"/>
              </a:ext>
            </a:extLst>
          </p:cNvPr>
          <p:cNvSpPr txBox="1"/>
          <p:nvPr/>
        </p:nvSpPr>
        <p:spPr>
          <a:xfrm>
            <a:off x="641584" y="1108651"/>
            <a:ext cx="1088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_____________________________________________________________________________________________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42445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3F26-C4AD-AB41-8551-6FB8DC57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6207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aggregation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35F58-8042-3547-BB4D-15D758F6C797}"/>
              </a:ext>
            </a:extLst>
          </p:cNvPr>
          <p:cNvSpPr txBox="1"/>
          <p:nvPr/>
        </p:nvSpPr>
        <p:spPr>
          <a:xfrm>
            <a:off x="1057192" y="1234971"/>
            <a:ext cx="630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Main </a:t>
            </a:r>
            <a:r>
              <a:rPr lang="en-US" sz="2400" dirty="0" err="1">
                <a:solidFill>
                  <a:schemeClr val="bg1"/>
                </a:solidFill>
              </a:rPr>
              <a:t>DataFrame</a:t>
            </a:r>
            <a:r>
              <a:rPr lang="en-US" sz="2400" dirty="0">
                <a:solidFill>
                  <a:schemeClr val="bg1"/>
                </a:solidFill>
              </a:rPr>
              <a:t> (except </a:t>
            </a:r>
            <a:r>
              <a:rPr lang="en-US" sz="2400" dirty="0" err="1">
                <a:solidFill>
                  <a:schemeClr val="bg1"/>
                </a:solidFill>
              </a:rPr>
              <a:t>foot_traffic</a:t>
            </a:r>
            <a:r>
              <a:rPr lang="en-US" sz="2400" dirty="0">
                <a:solidFill>
                  <a:schemeClr val="bg1"/>
                </a:solidFill>
              </a:rPr>
              <a:t> column)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FD02FC-11F6-B54A-BD0B-15DE8C07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74" y="1692354"/>
            <a:ext cx="11381874" cy="58832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EE690D1-87D8-054B-80F5-3B2C032BD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8961" y="3829597"/>
            <a:ext cx="8470900" cy="80010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69B76A-4DEF-B84A-8389-E72EE13AE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061" y="4901737"/>
            <a:ext cx="5854700" cy="571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56F501-727B-C34D-874B-9B43455134DC}"/>
              </a:ext>
            </a:extLst>
          </p:cNvPr>
          <p:cNvSpPr txBox="1"/>
          <p:nvPr/>
        </p:nvSpPr>
        <p:spPr>
          <a:xfrm>
            <a:off x="2533064" y="3139579"/>
            <a:ext cx="7122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Examples of Data Manipulation</a:t>
            </a:r>
          </a:p>
        </p:txBody>
      </p:sp>
    </p:spTree>
    <p:extLst>
      <p:ext uri="{BB962C8B-B14F-4D97-AF65-F5344CB8AC3E}">
        <p14:creationId xmlns:p14="http://schemas.microsoft.com/office/powerpoint/2010/main" val="425254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BECB-4B15-294C-852E-B67F8B5E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124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07BC1-B077-3446-81FA-262D3F3A5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49" y="1501107"/>
            <a:ext cx="4770103" cy="3541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4B7951-86BA-5042-863F-328A2275C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887" y="1501107"/>
            <a:ext cx="6742847" cy="29796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7EF76F-DED6-0244-9CB9-F6FD5383C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360" y="5452313"/>
            <a:ext cx="2971800" cy="482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815AE5-AAA0-C840-8C43-ED4CD8EAD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460" y="4755901"/>
            <a:ext cx="2933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9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0BE16-FAF1-DA42-B521-52A0D9C0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763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1281D3-0FDA-9043-B0DB-0DAEAD307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912" y="1721310"/>
            <a:ext cx="7747000" cy="3467100"/>
          </a:xfrm>
        </p:spPr>
      </p:pic>
    </p:spTree>
    <p:extLst>
      <p:ext uri="{BB962C8B-B14F-4D97-AF65-F5344CB8AC3E}">
        <p14:creationId xmlns:p14="http://schemas.microsoft.com/office/powerpoint/2010/main" val="220839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26D5-1020-3646-B581-2EC307F9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522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0BAB3D-39DF-D34F-949A-275C8BE6E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797" y="1610612"/>
            <a:ext cx="5075373" cy="40602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26C779-5C94-A543-BA96-C2CE38FE1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484" y="1610611"/>
            <a:ext cx="5075374" cy="406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8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3169-108B-1346-B2CE-743E647B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02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22B769C-2F57-0948-8B2B-60F1C4272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2253947"/>
            <a:ext cx="9906000" cy="235369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8AB5EB-6AD4-9A46-B597-7847C2DE1712}"/>
              </a:ext>
            </a:extLst>
          </p:cNvPr>
          <p:cNvSpPr txBox="1"/>
          <p:nvPr/>
        </p:nvSpPr>
        <p:spPr>
          <a:xfrm>
            <a:off x="1057190" y="1684073"/>
            <a:ext cx="8049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Commuter Patterns During Bad Weather</a:t>
            </a:r>
          </a:p>
        </p:txBody>
      </p:sp>
    </p:spTree>
    <p:extLst>
      <p:ext uri="{BB962C8B-B14F-4D97-AF65-F5344CB8AC3E}">
        <p14:creationId xmlns:p14="http://schemas.microsoft.com/office/powerpoint/2010/main" val="1536152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1074</TotalTime>
  <Words>134</Words>
  <Application>Microsoft Macintosh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Weather Patterns and subway ridership in new York city</vt:lpstr>
      <vt:lpstr>introduction</vt:lpstr>
      <vt:lpstr>Mta Turnstile data</vt:lpstr>
      <vt:lpstr>Tools</vt:lpstr>
      <vt:lpstr>Data aggregation</vt:lpstr>
      <vt:lpstr>Results</vt:lpstr>
      <vt:lpstr>Results</vt:lpstr>
      <vt:lpstr>Results</vt:lpstr>
      <vt:lpstr>Results</vt:lpstr>
      <vt:lpstr>results</vt:lpstr>
      <vt:lpstr>Results</vt:lpstr>
      <vt:lpstr>Conclusions</vt:lpstr>
      <vt:lpstr>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Patterns and subway ridership in new York city</dc:title>
  <dc:creator>Microsoft Office User</dc:creator>
  <cp:lastModifiedBy>Microsoft Office User</cp:lastModifiedBy>
  <cp:revision>12</cp:revision>
  <dcterms:created xsi:type="dcterms:W3CDTF">2022-03-22T23:57:34Z</dcterms:created>
  <dcterms:modified xsi:type="dcterms:W3CDTF">2022-03-24T04:33:48Z</dcterms:modified>
</cp:coreProperties>
</file>