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4" r:id="rId7"/>
    <p:sldId id="266" r:id="rId8"/>
    <p:sldId id="265" r:id="rId9"/>
    <p:sldId id="269" r:id="rId10"/>
    <p:sldId id="275" r:id="rId11"/>
    <p:sldId id="276" r:id="rId12"/>
    <p:sldId id="272" r:id="rId13"/>
    <p:sldId id="273" r:id="rId14"/>
    <p:sldId id="274" r:id="rId1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D50149-45A1-148B-B340-A7FA32610798}" v="37" dt="2024-01-06T13:38:12.574"/>
    <p1510:client id="{ABE4D42A-5525-AA43-6D4E-C4F507916D83}" v="44" dt="2024-01-06T14:00:36.996"/>
    <p1510:client id="{B4AB101C-3830-4D4B-9490-70CC2CCBB42A}" v="123" dt="2024-01-06T14:41:10.820"/>
    <p1510:client id="{CC115747-B34B-4EA3-8559-16352637D6BA}" v="503" dt="2024-01-06T13:52:59.977"/>
    <p1510:client id="{D76C6C15-9755-4B34-985D-0EAB17943CEC}" v="17" dt="2024-01-06T13:35:40.884"/>
    <p1510:client id="{E96ACE7A-BA63-4D17-AFA5-1759A3C13AB7}" v="9" dt="2024-01-06T13:43:27.6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6"/>
  </p:normalViewPr>
  <p:slideViewPr>
    <p:cSldViewPr>
      <p:cViewPr varScale="1">
        <p:scale>
          <a:sx n="106" d="100"/>
          <a:sy n="106" d="100"/>
        </p:scale>
        <p:origin x="18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i Minh Chau 20214997" userId="S::chau.ntm214997@sis.hust.edu.vn::5c46b2ce-596e-49a5-b71a-600f0ccdf8d6" providerId="AD" clId="Web-{D76C6C15-9755-4B34-985D-0EAB17943CEC}"/>
    <pc:docChg chg="modSld">
      <pc:chgData name="Nguyen Thi Minh Chau 20214997" userId="S::chau.ntm214997@sis.hust.edu.vn::5c46b2ce-596e-49a5-b71a-600f0ccdf8d6" providerId="AD" clId="Web-{D76C6C15-9755-4B34-985D-0EAB17943CEC}" dt="2024-01-06T13:35:38.743" v="8" actId="20577"/>
      <pc:docMkLst>
        <pc:docMk/>
      </pc:docMkLst>
      <pc:sldChg chg="modSp">
        <pc:chgData name="Nguyen Thi Minh Chau 20214997" userId="S::chau.ntm214997@sis.hust.edu.vn::5c46b2ce-596e-49a5-b71a-600f0ccdf8d6" providerId="AD" clId="Web-{D76C6C15-9755-4B34-985D-0EAB17943CEC}" dt="2024-01-06T13:34:39.648" v="3"/>
        <pc:sldMkLst>
          <pc:docMk/>
          <pc:sldMk cId="0" sldId="258"/>
        </pc:sldMkLst>
        <pc:graphicFrameChg chg="mod modGraphic">
          <ac:chgData name="Nguyen Thi Minh Chau 20214997" userId="S::chau.ntm214997@sis.hust.edu.vn::5c46b2ce-596e-49a5-b71a-600f0ccdf8d6" providerId="AD" clId="Web-{D76C6C15-9755-4B34-985D-0EAB17943CEC}" dt="2024-01-06T13:34:39.648" v="3"/>
          <ac:graphicFrameMkLst>
            <pc:docMk/>
            <pc:sldMk cId="0" sldId="258"/>
            <ac:graphicFrameMk id="4" creationId="{00000000-0000-0000-0000-000000000000}"/>
          </ac:graphicFrameMkLst>
        </pc:graphicFrameChg>
      </pc:sldChg>
      <pc:sldChg chg="modSp">
        <pc:chgData name="Nguyen Thi Minh Chau 20214997" userId="S::chau.ntm214997@sis.hust.edu.vn::5c46b2ce-596e-49a5-b71a-600f0ccdf8d6" providerId="AD" clId="Web-{D76C6C15-9755-4B34-985D-0EAB17943CEC}" dt="2024-01-06T13:35:38.743" v="8" actId="20577"/>
        <pc:sldMkLst>
          <pc:docMk/>
          <pc:sldMk cId="0" sldId="271"/>
        </pc:sldMkLst>
        <pc:spChg chg="mod">
          <ac:chgData name="Nguyen Thi Minh Chau 20214997" userId="S::chau.ntm214997@sis.hust.edu.vn::5c46b2ce-596e-49a5-b71a-600f0ccdf8d6" providerId="AD" clId="Web-{D76C6C15-9755-4B34-985D-0EAB17943CEC}" dt="2024-01-06T13:35:38.743" v="8" actId="20577"/>
          <ac:spMkLst>
            <pc:docMk/>
            <pc:sldMk cId="0" sldId="271"/>
            <ac:spMk id="5" creationId="{00000000-0000-0000-0000-000000000000}"/>
          </ac:spMkLst>
        </pc:spChg>
      </pc:sldChg>
    </pc:docChg>
  </pc:docChgLst>
  <pc:docChgLst>
    <pc:chgData name="Guest User" userId="S::urn:spo:anon#b174d74e8abb0d7e2aa12fa3e92e0e15f48ceb5284182bc8139eefcb74dcd162::" providerId="AD" clId="Web-{9DD50149-45A1-148B-B340-A7FA32610798}"/>
    <pc:docChg chg="modSld">
      <pc:chgData name="Guest User" userId="S::urn:spo:anon#b174d74e8abb0d7e2aa12fa3e92e0e15f48ceb5284182bc8139eefcb74dcd162::" providerId="AD" clId="Web-{9DD50149-45A1-148B-B340-A7FA32610798}" dt="2024-01-06T13:37:16.039" v="15"/>
      <pc:docMkLst>
        <pc:docMk/>
      </pc:docMkLst>
      <pc:sldChg chg="modSp">
        <pc:chgData name="Guest User" userId="S::urn:spo:anon#b174d74e8abb0d7e2aa12fa3e92e0e15f48ceb5284182bc8139eefcb74dcd162::" providerId="AD" clId="Web-{9DD50149-45A1-148B-B340-A7FA32610798}" dt="2024-01-06T13:37:16.039" v="15"/>
        <pc:sldMkLst>
          <pc:docMk/>
          <pc:sldMk cId="0" sldId="258"/>
        </pc:sldMkLst>
        <pc:graphicFrameChg chg="mod modGraphic">
          <ac:chgData name="Guest User" userId="S::urn:spo:anon#b174d74e8abb0d7e2aa12fa3e92e0e15f48ceb5284182bc8139eefcb74dcd162::" providerId="AD" clId="Web-{9DD50149-45A1-148B-B340-A7FA32610798}" dt="2024-01-06T13:37:16.039" v="15"/>
          <ac:graphicFrameMkLst>
            <pc:docMk/>
            <pc:sldMk cId="0" sldId="258"/>
            <ac:graphicFrameMk id="4" creationId="{00000000-0000-0000-0000-000000000000}"/>
          </ac:graphicFrameMkLst>
        </pc:graphicFrameChg>
      </pc:sldChg>
    </pc:docChg>
  </pc:docChgLst>
  <pc:docChgLst>
    <pc:chgData name="Nguyen Thanh Nhat Bao 20210096" userId="S::bao.ntn210096@sis.hust.edu.vn::8c2ac561-52bb-4fcc-9a02-5dc31be2d73a" providerId="AD" clId="Web-{CC115747-B34B-4EA3-8559-16352637D6BA}"/>
    <pc:docChg chg="addSld delSld modSld">
      <pc:chgData name="Nguyen Thanh Nhat Bao 20210096" userId="S::bao.ntn210096@sis.hust.edu.vn::8c2ac561-52bb-4fcc-9a02-5dc31be2d73a" providerId="AD" clId="Web-{CC115747-B34B-4EA3-8559-16352637D6BA}" dt="2024-01-06T13:52:59.977" v="284"/>
      <pc:docMkLst>
        <pc:docMk/>
      </pc:docMkLst>
      <pc:sldChg chg="modSp del">
        <pc:chgData name="Nguyen Thanh Nhat Bao 20210096" userId="S::bao.ntn210096@sis.hust.edu.vn::8c2ac561-52bb-4fcc-9a02-5dc31be2d73a" providerId="AD" clId="Web-{CC115747-B34B-4EA3-8559-16352637D6BA}" dt="2024-01-06T13:49:19.455" v="190"/>
        <pc:sldMkLst>
          <pc:docMk/>
          <pc:sldMk cId="0" sldId="270"/>
        </pc:sldMkLst>
        <pc:spChg chg="mod">
          <ac:chgData name="Nguyen Thanh Nhat Bao 20210096" userId="S::bao.ntn210096@sis.hust.edu.vn::8c2ac561-52bb-4fcc-9a02-5dc31be2d73a" providerId="AD" clId="Web-{CC115747-B34B-4EA3-8559-16352637D6BA}" dt="2024-01-06T13:45:33.215" v="16" actId="20577"/>
          <ac:spMkLst>
            <pc:docMk/>
            <pc:sldMk cId="0" sldId="270"/>
            <ac:spMk id="3" creationId="{00000000-0000-0000-0000-000000000000}"/>
          </ac:spMkLst>
        </pc:spChg>
      </pc:sldChg>
      <pc:sldChg chg="del">
        <pc:chgData name="Nguyen Thanh Nhat Bao 20210096" userId="S::bao.ntn210096@sis.hust.edu.vn::8c2ac561-52bb-4fcc-9a02-5dc31be2d73a" providerId="AD" clId="Web-{CC115747-B34B-4EA3-8559-16352637D6BA}" dt="2024-01-06T13:52:59.977" v="284"/>
        <pc:sldMkLst>
          <pc:docMk/>
          <pc:sldMk cId="0" sldId="271"/>
        </pc:sldMkLst>
      </pc:sldChg>
      <pc:sldChg chg="addSp delSp modSp add replId">
        <pc:chgData name="Nguyen Thanh Nhat Bao 20210096" userId="S::bao.ntn210096@sis.hust.edu.vn::8c2ac561-52bb-4fcc-9a02-5dc31be2d73a" providerId="AD" clId="Web-{CC115747-B34B-4EA3-8559-16352637D6BA}" dt="2024-01-06T13:52:34.508" v="283" actId="20577"/>
        <pc:sldMkLst>
          <pc:docMk/>
          <pc:sldMk cId="3630216231" sldId="275"/>
        </pc:sldMkLst>
        <pc:spChg chg="mod">
          <ac:chgData name="Nguyen Thanh Nhat Bao 20210096" userId="S::bao.ntn210096@sis.hust.edu.vn::8c2ac561-52bb-4fcc-9a02-5dc31be2d73a" providerId="AD" clId="Web-{CC115747-B34B-4EA3-8559-16352637D6BA}" dt="2024-01-06T13:50:30.098" v="210" actId="14100"/>
          <ac:spMkLst>
            <pc:docMk/>
            <pc:sldMk cId="3630216231" sldId="275"/>
            <ac:spMk id="4" creationId="{5484469A-7861-44E6-70CB-4C762C6F130B}"/>
          </ac:spMkLst>
        </pc:spChg>
        <pc:spChg chg="add mod">
          <ac:chgData name="Nguyen Thanh Nhat Bao 20210096" userId="S::bao.ntn210096@sis.hust.edu.vn::8c2ac561-52bb-4fcc-9a02-5dc31be2d73a" providerId="AD" clId="Web-{CC115747-B34B-4EA3-8559-16352637D6BA}" dt="2024-01-06T13:50:16.676" v="209" actId="20577"/>
          <ac:spMkLst>
            <pc:docMk/>
            <pc:sldMk cId="3630216231" sldId="275"/>
            <ac:spMk id="6" creationId="{C9C9D700-29CE-EF0A-9DFD-09347871FA32}"/>
          </ac:spMkLst>
        </pc:spChg>
        <pc:spChg chg="add del">
          <ac:chgData name="Nguyen Thanh Nhat Bao 20210096" userId="S::bao.ntn210096@sis.hust.edu.vn::8c2ac561-52bb-4fcc-9a02-5dc31be2d73a" providerId="AD" clId="Web-{CC115747-B34B-4EA3-8559-16352637D6BA}" dt="2024-01-06T13:50:44.458" v="212"/>
          <ac:spMkLst>
            <pc:docMk/>
            <pc:sldMk cId="3630216231" sldId="275"/>
            <ac:spMk id="7" creationId="{93573718-11F6-2F49-8DAB-9B2EAF083192}"/>
          </ac:spMkLst>
        </pc:spChg>
        <pc:spChg chg="add del mod">
          <ac:chgData name="Nguyen Thanh Nhat Bao 20210096" userId="S::bao.ntn210096@sis.hust.edu.vn::8c2ac561-52bb-4fcc-9a02-5dc31be2d73a" providerId="AD" clId="Web-{CC115747-B34B-4EA3-8559-16352637D6BA}" dt="2024-01-06T13:51:10.021" v="218"/>
          <ac:spMkLst>
            <pc:docMk/>
            <pc:sldMk cId="3630216231" sldId="275"/>
            <ac:spMk id="8" creationId="{0C402AEF-D614-8A12-2C61-31D445D7E2C6}"/>
          </ac:spMkLst>
        </pc:spChg>
        <pc:spChg chg="add mod">
          <ac:chgData name="Nguyen Thanh Nhat Bao 20210096" userId="S::bao.ntn210096@sis.hust.edu.vn::8c2ac561-52bb-4fcc-9a02-5dc31be2d73a" providerId="AD" clId="Web-{CC115747-B34B-4EA3-8559-16352637D6BA}" dt="2024-01-06T13:52:34.508" v="283" actId="20577"/>
          <ac:spMkLst>
            <pc:docMk/>
            <pc:sldMk cId="3630216231" sldId="275"/>
            <ac:spMk id="9" creationId="{0B4E6164-8ED7-E5A9-353E-3E7490A9F1D8}"/>
          </ac:spMkLst>
        </pc:spChg>
      </pc:sldChg>
      <pc:sldChg chg="modSp add replId">
        <pc:chgData name="Nguyen Thanh Nhat Bao 20210096" userId="S::bao.ntn210096@sis.hust.edu.vn::8c2ac561-52bb-4fcc-9a02-5dc31be2d73a" providerId="AD" clId="Web-{CC115747-B34B-4EA3-8559-16352637D6BA}" dt="2024-01-06T13:49:40.347" v="192" actId="20577"/>
        <pc:sldMkLst>
          <pc:docMk/>
          <pc:sldMk cId="4129211147" sldId="276"/>
        </pc:sldMkLst>
        <pc:spChg chg="mod">
          <ac:chgData name="Nguyen Thanh Nhat Bao 20210096" userId="S::bao.ntn210096@sis.hust.edu.vn::8c2ac561-52bb-4fcc-9a02-5dc31be2d73a" providerId="AD" clId="Web-{CC115747-B34B-4EA3-8559-16352637D6BA}" dt="2024-01-06T13:49:40.347" v="192" actId="20577"/>
          <ac:spMkLst>
            <pc:docMk/>
            <pc:sldMk cId="4129211147" sldId="276"/>
            <ac:spMk id="4" creationId="{8724613B-3D67-341B-7D26-BBFCD5DF003C}"/>
          </ac:spMkLst>
        </pc:spChg>
      </pc:sldChg>
    </pc:docChg>
  </pc:docChgLst>
  <pc:docChgLst>
    <pc:chgData name="Nguyen Thanh Nhat Bao 20210096" userId="S::bao.ntn210096@sis.hust.edu.vn::8c2ac561-52bb-4fcc-9a02-5dc31be2d73a" providerId="AD" clId="Web-{E96ACE7A-BA63-4D17-AFA5-1759A3C13AB7}"/>
    <pc:docChg chg="modSld">
      <pc:chgData name="Nguyen Thanh Nhat Bao 20210096" userId="S::bao.ntn210096@sis.hust.edu.vn::8c2ac561-52bb-4fcc-9a02-5dc31be2d73a" providerId="AD" clId="Web-{E96ACE7A-BA63-4D17-AFA5-1759A3C13AB7}" dt="2024-01-06T13:43:27.666" v="7"/>
      <pc:docMkLst>
        <pc:docMk/>
      </pc:docMkLst>
      <pc:sldChg chg="addSp delSp modSp">
        <pc:chgData name="Nguyen Thanh Nhat Bao 20210096" userId="S::bao.ntn210096@sis.hust.edu.vn::8c2ac561-52bb-4fcc-9a02-5dc31be2d73a" providerId="AD" clId="Web-{E96ACE7A-BA63-4D17-AFA5-1759A3C13AB7}" dt="2024-01-06T13:43:27.666" v="7"/>
        <pc:sldMkLst>
          <pc:docMk/>
          <pc:sldMk cId="0" sldId="265"/>
        </pc:sldMkLst>
        <pc:picChg chg="add del mod">
          <ac:chgData name="Nguyen Thanh Nhat Bao 20210096" userId="S::bao.ntn210096@sis.hust.edu.vn::8c2ac561-52bb-4fcc-9a02-5dc31be2d73a" providerId="AD" clId="Web-{E96ACE7A-BA63-4D17-AFA5-1759A3C13AB7}" dt="2024-01-06T13:42:40.477" v="2"/>
          <ac:picMkLst>
            <pc:docMk/>
            <pc:sldMk cId="0" sldId="265"/>
            <ac:picMk id="4" creationId="{452233DA-EA67-B82C-0BD2-39C992A73E7A}"/>
          </ac:picMkLst>
        </pc:picChg>
        <pc:picChg chg="add mod">
          <ac:chgData name="Nguyen Thanh Nhat Bao 20210096" userId="S::bao.ntn210096@sis.hust.edu.vn::8c2ac561-52bb-4fcc-9a02-5dc31be2d73a" providerId="AD" clId="Web-{E96ACE7A-BA63-4D17-AFA5-1759A3C13AB7}" dt="2024-01-06T13:43:27.666" v="7"/>
          <ac:picMkLst>
            <pc:docMk/>
            <pc:sldMk cId="0" sldId="265"/>
            <ac:picMk id="5" creationId="{8A8D4614-D45D-50F5-743D-1CD52D0DF0C6}"/>
          </ac:picMkLst>
        </pc:picChg>
        <pc:picChg chg="del">
          <ac:chgData name="Nguyen Thanh Nhat Bao 20210096" userId="S::bao.ntn210096@sis.hust.edu.vn::8c2ac561-52bb-4fcc-9a02-5dc31be2d73a" providerId="AD" clId="Web-{E96ACE7A-BA63-4D17-AFA5-1759A3C13AB7}" dt="2024-01-06T13:42:35.243" v="0"/>
          <ac:picMkLst>
            <pc:docMk/>
            <pc:sldMk cId="0" sldId="265"/>
            <ac:picMk id="9" creationId="{B3CC4F87-5BEB-F8DA-F719-636EC0D4F5D8}"/>
          </ac:picMkLst>
        </pc:picChg>
      </pc:sldChg>
    </pc:docChg>
  </pc:docChgLst>
  <pc:docChgLst>
    <pc:chgData name="Guest User" userId="S::urn:spo:anon#b174d74e8abb0d7e2aa12fa3e92e0e15f48ceb5284182bc8139eefcb74dcd162::" providerId="AD" clId="Web-{ABE4D42A-5525-AA43-6D4E-C4F507916D83}"/>
    <pc:docChg chg="modSld">
      <pc:chgData name="Guest User" userId="S::urn:spo:anon#b174d74e8abb0d7e2aa12fa3e92e0e15f48ceb5284182bc8139eefcb74dcd162::" providerId="AD" clId="Web-{ABE4D42A-5525-AA43-6D4E-C4F507916D83}" dt="2024-01-06T14:00:36.996" v="25" actId="20577"/>
      <pc:docMkLst>
        <pc:docMk/>
      </pc:docMkLst>
      <pc:sldChg chg="modSp">
        <pc:chgData name="Guest User" userId="S::urn:spo:anon#b174d74e8abb0d7e2aa12fa3e92e0e15f48ceb5284182bc8139eefcb74dcd162::" providerId="AD" clId="Web-{ABE4D42A-5525-AA43-6D4E-C4F507916D83}" dt="2024-01-06T14:00:36.996" v="25" actId="20577"/>
        <pc:sldMkLst>
          <pc:docMk/>
          <pc:sldMk cId="0" sldId="268"/>
        </pc:sldMkLst>
        <pc:spChg chg="mod">
          <ac:chgData name="Guest User" userId="S::urn:spo:anon#b174d74e8abb0d7e2aa12fa3e92e0e15f48ceb5284182bc8139eefcb74dcd162::" providerId="AD" clId="Web-{ABE4D42A-5525-AA43-6D4E-C4F507916D83}" dt="2024-01-06T14:00:36.996" v="25" actId="20577"/>
          <ac:spMkLst>
            <pc:docMk/>
            <pc:sldMk cId="0" sldId="268"/>
            <ac:spMk id="4" creationId="{00000000-0000-0000-0000-000000000000}"/>
          </ac:spMkLst>
        </pc:spChg>
      </pc:sldChg>
    </pc:docChg>
  </pc:docChgLst>
  <pc:docChgLst>
    <pc:chgData name="Nguyen Thi Minh Chau 20214997" userId="5c46b2ce-596e-49a5-b71a-600f0ccdf8d6" providerId="ADAL" clId="{B4AB101C-3830-4D4B-9490-70CC2CCBB42A}"/>
    <pc:docChg chg="undo custSel delSld modSld sldOrd">
      <pc:chgData name="Nguyen Thi Minh Chau 20214997" userId="5c46b2ce-596e-49a5-b71a-600f0ccdf8d6" providerId="ADAL" clId="{B4AB101C-3830-4D4B-9490-70CC2CCBB42A}" dt="2024-01-06T14:47:14.600" v="161" actId="20577"/>
      <pc:docMkLst>
        <pc:docMk/>
      </pc:docMkLst>
      <pc:sldChg chg="modSp mod">
        <pc:chgData name="Nguyen Thi Minh Chau 20214997" userId="5c46b2ce-596e-49a5-b71a-600f0ccdf8d6" providerId="ADAL" clId="{B4AB101C-3830-4D4B-9490-70CC2CCBB42A}" dt="2024-01-06T13:42:17.793" v="72" actId="20577"/>
        <pc:sldMkLst>
          <pc:docMk/>
          <pc:sldMk cId="0" sldId="258"/>
        </pc:sldMkLst>
        <pc:graphicFrameChg chg="mod modGraphic">
          <ac:chgData name="Nguyen Thi Minh Chau 20214997" userId="5c46b2ce-596e-49a5-b71a-600f0ccdf8d6" providerId="ADAL" clId="{B4AB101C-3830-4D4B-9490-70CC2CCBB42A}" dt="2024-01-06T13:42:17.793" v="72" actId="20577"/>
          <ac:graphicFrameMkLst>
            <pc:docMk/>
            <pc:sldMk cId="0" sldId="258"/>
            <ac:graphicFrameMk id="4" creationId="{00000000-0000-0000-0000-000000000000}"/>
          </ac:graphicFrameMkLst>
        </pc:graphicFrameChg>
      </pc:sldChg>
      <pc:sldChg chg="addSp delSp modSp mod">
        <pc:chgData name="Nguyen Thi Minh Chau 20214997" userId="5c46b2ce-596e-49a5-b71a-600f0ccdf8d6" providerId="ADAL" clId="{B4AB101C-3830-4D4B-9490-70CC2CCBB42A}" dt="2024-01-06T14:42:46.799" v="156" actId="1076"/>
        <pc:sldMkLst>
          <pc:docMk/>
          <pc:sldMk cId="0" sldId="260"/>
        </pc:sldMkLst>
        <pc:spChg chg="del mod">
          <ac:chgData name="Nguyen Thi Minh Chau 20214997" userId="5c46b2ce-596e-49a5-b71a-600f0ccdf8d6" providerId="ADAL" clId="{B4AB101C-3830-4D4B-9490-70CC2CCBB42A}" dt="2024-01-06T14:42:43.336" v="155"/>
          <ac:spMkLst>
            <pc:docMk/>
            <pc:sldMk cId="0" sldId="260"/>
            <ac:spMk id="2" creationId="{00000000-0000-0000-0000-000000000000}"/>
          </ac:spMkLst>
        </pc:spChg>
        <pc:spChg chg="del">
          <ac:chgData name="Nguyen Thi Minh Chau 20214997" userId="5c46b2ce-596e-49a5-b71a-600f0ccdf8d6" providerId="ADAL" clId="{B4AB101C-3830-4D4B-9490-70CC2CCBB42A}" dt="2024-01-06T13:30:23.405" v="1"/>
          <ac:spMkLst>
            <pc:docMk/>
            <pc:sldMk cId="0" sldId="260"/>
            <ac:spMk id="4" creationId="{00000000-0000-0000-0000-000000000000}"/>
          </ac:spMkLst>
        </pc:spChg>
        <pc:spChg chg="add mod">
          <ac:chgData name="Nguyen Thi Minh Chau 20214997" userId="5c46b2ce-596e-49a5-b71a-600f0ccdf8d6" providerId="ADAL" clId="{B4AB101C-3830-4D4B-9490-70CC2CCBB42A}" dt="2024-01-06T14:42:46.799" v="156" actId="1076"/>
          <ac:spMkLst>
            <pc:docMk/>
            <pc:sldMk cId="0" sldId="260"/>
            <ac:spMk id="6" creationId="{E838159F-FC71-1F48-0E39-2DA36F6F88E0}"/>
          </ac:spMkLst>
        </pc:spChg>
      </pc:sldChg>
      <pc:sldChg chg="addSp modSp mod ord">
        <pc:chgData name="Nguyen Thi Minh Chau 20214997" userId="5c46b2ce-596e-49a5-b71a-600f0ccdf8d6" providerId="ADAL" clId="{B4AB101C-3830-4D4B-9490-70CC2CCBB42A}" dt="2024-01-06T13:41:01.526" v="68" actId="20578"/>
        <pc:sldMkLst>
          <pc:docMk/>
          <pc:sldMk cId="0" sldId="266"/>
        </pc:sldMkLst>
        <pc:spChg chg="mod">
          <ac:chgData name="Nguyen Thi Minh Chau 20214997" userId="5c46b2ce-596e-49a5-b71a-600f0ccdf8d6" providerId="ADAL" clId="{B4AB101C-3830-4D4B-9490-70CC2CCBB42A}" dt="2024-01-06T13:39:47.852" v="61" actId="20577"/>
          <ac:spMkLst>
            <pc:docMk/>
            <pc:sldMk cId="0" sldId="266"/>
            <ac:spMk id="3" creationId="{00000000-0000-0000-0000-000000000000}"/>
          </ac:spMkLst>
        </pc:spChg>
        <pc:picChg chg="add mod">
          <ac:chgData name="Nguyen Thi Minh Chau 20214997" userId="5c46b2ce-596e-49a5-b71a-600f0ccdf8d6" providerId="ADAL" clId="{B4AB101C-3830-4D4B-9490-70CC2CCBB42A}" dt="2024-01-06T13:40:49.286" v="66" actId="1076"/>
          <ac:picMkLst>
            <pc:docMk/>
            <pc:sldMk cId="0" sldId="266"/>
            <ac:picMk id="9" creationId="{84D66590-1E92-1D86-72A5-4114A593F72E}"/>
          </ac:picMkLst>
        </pc:picChg>
      </pc:sldChg>
      <pc:sldChg chg="modSp del mod">
        <pc:chgData name="Nguyen Thi Minh Chau 20214997" userId="5c46b2ce-596e-49a5-b71a-600f0ccdf8d6" providerId="ADAL" clId="{B4AB101C-3830-4D4B-9490-70CC2CCBB42A}" dt="2024-01-06T14:43:21.404" v="157" actId="2696"/>
        <pc:sldMkLst>
          <pc:docMk/>
          <pc:sldMk cId="0" sldId="268"/>
        </pc:sldMkLst>
        <pc:spChg chg="mod">
          <ac:chgData name="Nguyen Thi Minh Chau 20214997" userId="5c46b2ce-596e-49a5-b71a-600f0ccdf8d6" providerId="ADAL" clId="{B4AB101C-3830-4D4B-9490-70CC2CCBB42A}" dt="2024-01-06T13:56:00.194" v="122" actId="20577"/>
          <ac:spMkLst>
            <pc:docMk/>
            <pc:sldMk cId="0" sldId="268"/>
            <ac:spMk id="4" creationId="{00000000-0000-0000-0000-000000000000}"/>
          </ac:spMkLst>
        </pc:spChg>
      </pc:sldChg>
      <pc:sldChg chg="addSp delSp mod">
        <pc:chgData name="Nguyen Thi Minh Chau 20214997" userId="5c46b2ce-596e-49a5-b71a-600f0ccdf8d6" providerId="ADAL" clId="{B4AB101C-3830-4D4B-9490-70CC2CCBB42A}" dt="2024-01-06T14:43:33.520" v="159" actId="22"/>
        <pc:sldMkLst>
          <pc:docMk/>
          <pc:sldMk cId="0" sldId="269"/>
        </pc:sldMkLst>
        <pc:spChg chg="add del">
          <ac:chgData name="Nguyen Thi Minh Chau 20214997" userId="5c46b2ce-596e-49a5-b71a-600f0ccdf8d6" providerId="ADAL" clId="{B4AB101C-3830-4D4B-9490-70CC2CCBB42A}" dt="2024-01-06T14:43:33.520" v="159" actId="22"/>
          <ac:spMkLst>
            <pc:docMk/>
            <pc:sldMk cId="0" sldId="269"/>
            <ac:spMk id="7" creationId="{C8BA728B-CBB7-7B87-CB67-6B8BBC0B283F}"/>
          </ac:spMkLst>
        </pc:spChg>
      </pc:sldChg>
      <pc:sldChg chg="modSp mod">
        <pc:chgData name="Nguyen Thi Minh Chau 20214997" userId="5c46b2ce-596e-49a5-b71a-600f0ccdf8d6" providerId="ADAL" clId="{B4AB101C-3830-4D4B-9490-70CC2CCBB42A}" dt="2024-01-06T13:42:57.110" v="73" actId="20577"/>
        <pc:sldMkLst>
          <pc:docMk/>
          <pc:sldMk cId="0" sldId="270"/>
        </pc:sldMkLst>
        <pc:spChg chg="mod">
          <ac:chgData name="Nguyen Thi Minh Chau 20214997" userId="5c46b2ce-596e-49a5-b71a-600f0ccdf8d6" providerId="ADAL" clId="{B4AB101C-3830-4D4B-9490-70CC2CCBB42A}" dt="2024-01-06T13:42:57.110" v="73" actId="20577"/>
          <ac:spMkLst>
            <pc:docMk/>
            <pc:sldMk cId="0" sldId="270"/>
            <ac:spMk id="4" creationId="{00000000-0000-0000-0000-000000000000}"/>
          </ac:spMkLst>
        </pc:spChg>
      </pc:sldChg>
      <pc:sldChg chg="modSp mod">
        <pc:chgData name="Nguyen Thi Minh Chau 20214997" userId="5c46b2ce-596e-49a5-b71a-600f0ccdf8d6" providerId="ADAL" clId="{B4AB101C-3830-4D4B-9490-70CC2CCBB42A}" dt="2024-01-06T14:47:14.600" v="161" actId="20577"/>
        <pc:sldMkLst>
          <pc:docMk/>
          <pc:sldMk cId="0" sldId="272"/>
        </pc:sldMkLst>
        <pc:spChg chg="mod">
          <ac:chgData name="Nguyen Thi Minh Chau 20214997" userId="5c46b2ce-596e-49a5-b71a-600f0ccdf8d6" providerId="ADAL" clId="{B4AB101C-3830-4D4B-9490-70CC2CCBB42A}" dt="2024-01-06T14:47:14.600" v="161" actId="20577"/>
          <ac:spMkLst>
            <pc:docMk/>
            <pc:sldMk cId="0"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4007" y="63880"/>
            <a:ext cx="2595880" cy="449580"/>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1" i="0">
                <a:solidFill>
                  <a:srgbClr val="C01F3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1/5/24</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rgbClr val="C01F3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1/5/24</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1/5/24</a:t>
            </a:fld>
            <a:endParaRPr lang="en-US"/>
          </a:p>
        </p:txBody>
      </p:sp>
      <p:sp>
        <p:nvSpPr>
          <p:cNvPr id="7" name="Holder 7"/>
          <p:cNvSpPr>
            <a:spLocks noGrp="1"/>
          </p:cNvSpPr>
          <p:nvPr>
            <p:ph type="sldNum" sz="quarter" idx="7"/>
          </p:nvPr>
        </p:nvSpPr>
        <p:spPr/>
        <p:txBody>
          <a:bodyPr lIns="0" tIns="0" rIns="0" bIns="0"/>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330080" cy="6857998"/>
          </a:xfrm>
          <a:prstGeom prst="rect">
            <a:avLst/>
          </a:prstGeom>
        </p:spPr>
      </p:pic>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1/5/24</a:t>
            </a:fld>
            <a:endParaRPr lang="en-US"/>
          </a:p>
        </p:txBody>
      </p:sp>
      <p:sp>
        <p:nvSpPr>
          <p:cNvPr id="5" name="Holder 5"/>
          <p:cNvSpPr>
            <a:spLocks noGrp="1"/>
          </p:cNvSpPr>
          <p:nvPr>
            <p:ph type="sldNum" sz="quarter" idx="7"/>
          </p:nvPr>
        </p:nvSpPr>
        <p:spPr/>
        <p:txBody>
          <a:bodyPr lIns="0" tIns="0" rIns="0" bIns="0"/>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1/5/24</a:t>
            </a:fld>
            <a:endParaRPr lang="en-US"/>
          </a:p>
        </p:txBody>
      </p:sp>
      <p:sp>
        <p:nvSpPr>
          <p:cNvPr id="4" name="Holder 4"/>
          <p:cNvSpPr>
            <a:spLocks noGrp="1"/>
          </p:cNvSpPr>
          <p:nvPr>
            <p:ph type="sldNum" sz="quarter" idx="7"/>
          </p:nvPr>
        </p:nvSpPr>
        <p:spPr/>
        <p:txBody>
          <a:bodyPr lIns="0" tIns="0" rIns="0" bIns="0"/>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633821"/>
          </a:xfrm>
          <a:prstGeom prst="rect">
            <a:avLst/>
          </a:prstGeom>
        </p:spPr>
      </p:pic>
      <p:sp>
        <p:nvSpPr>
          <p:cNvPr id="2" name="Holder 2"/>
          <p:cNvSpPr>
            <a:spLocks noGrp="1"/>
          </p:cNvSpPr>
          <p:nvPr>
            <p:ph type="title"/>
          </p:nvPr>
        </p:nvSpPr>
        <p:spPr>
          <a:xfrm>
            <a:off x="314007" y="63880"/>
            <a:ext cx="7987030" cy="449580"/>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a:xfrm>
            <a:off x="536575" y="1040828"/>
            <a:ext cx="7914640" cy="1908175"/>
          </a:xfrm>
          <a:prstGeom prst="rect">
            <a:avLst/>
          </a:prstGeom>
        </p:spPr>
        <p:txBody>
          <a:bodyPr wrap="square" lIns="0" tIns="0" rIns="0" bIns="0">
            <a:spAutoFit/>
          </a:bodyPr>
          <a:lstStyle>
            <a:lvl1pPr>
              <a:defRPr sz="2000" b="1" i="0">
                <a:solidFill>
                  <a:srgbClr val="C01F34"/>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1/5/24</a:t>
            </a:fld>
            <a:endParaRPr lang="en-US"/>
          </a:p>
        </p:txBody>
      </p:sp>
      <p:sp>
        <p:nvSpPr>
          <p:cNvPr id="6" name="Holder 6"/>
          <p:cNvSpPr>
            <a:spLocks noGrp="1"/>
          </p:cNvSpPr>
          <p:nvPr>
            <p:ph type="sldNum" sz="quarter" idx="7"/>
          </p:nvPr>
        </p:nvSpPr>
        <p:spPr>
          <a:xfrm>
            <a:off x="8634730" y="6616144"/>
            <a:ext cx="260350" cy="208915"/>
          </a:xfrm>
          <a:prstGeom prst="rect">
            <a:avLst/>
          </a:prstGeom>
        </p:spPr>
        <p:txBody>
          <a:bodyPr wrap="square" lIns="0" tIns="0" rIns="0" bIns="0">
            <a:spAutoFit/>
          </a:bodyPr>
          <a:lstStyle>
            <a:lvl1pPr>
              <a:defRPr sz="1200" b="1" i="0">
                <a:solidFill>
                  <a:srgbClr val="C00000"/>
                </a:solidFill>
                <a:latin typeface="Arial"/>
                <a:cs typeface="Arial"/>
              </a:defRPr>
            </a:lvl1pPr>
          </a:lstStyle>
          <a:p>
            <a:pPr marL="123825">
              <a:lnSpc>
                <a:spcPct val="100000"/>
              </a:lnSpc>
              <a:spcBef>
                <a:spcPts val="8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PJ7OV42aqrlJNOiboWZhE5AdJ8_X2NgN/view?usp=drive_link"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8276" y="4197985"/>
            <a:ext cx="4727575" cy="1784985"/>
          </a:xfrm>
          <a:prstGeom prst="rect">
            <a:avLst/>
          </a:prstGeom>
        </p:spPr>
        <p:txBody>
          <a:bodyPr vert="horz" wrap="square" lIns="0" tIns="16510" rIns="0" bIns="0" rtlCol="0">
            <a:spAutoFit/>
          </a:bodyPr>
          <a:lstStyle/>
          <a:p>
            <a:pPr algn="ctr">
              <a:lnSpc>
                <a:spcPts val="3175"/>
              </a:lnSpc>
              <a:spcBef>
                <a:spcPts val="130"/>
              </a:spcBef>
            </a:pPr>
            <a:r>
              <a:rPr sz="2750" b="1" dirty="0">
                <a:solidFill>
                  <a:srgbClr val="FFFFFF"/>
                </a:solidFill>
                <a:latin typeface="Calibri"/>
                <a:cs typeface="Calibri"/>
              </a:rPr>
              <a:t>LẬP</a:t>
            </a:r>
            <a:r>
              <a:rPr sz="2750" b="1" spc="50" dirty="0">
                <a:solidFill>
                  <a:srgbClr val="FFFFFF"/>
                </a:solidFill>
                <a:latin typeface="Calibri"/>
                <a:cs typeface="Calibri"/>
              </a:rPr>
              <a:t> </a:t>
            </a:r>
            <a:r>
              <a:rPr sz="2750" b="1" dirty="0">
                <a:solidFill>
                  <a:srgbClr val="FFFFFF"/>
                </a:solidFill>
                <a:latin typeface="Calibri"/>
                <a:cs typeface="Calibri"/>
              </a:rPr>
              <a:t>TRÌNH</a:t>
            </a:r>
            <a:r>
              <a:rPr sz="2750" b="1" spc="85" dirty="0">
                <a:solidFill>
                  <a:srgbClr val="FFFFFF"/>
                </a:solidFill>
                <a:latin typeface="Calibri"/>
                <a:cs typeface="Calibri"/>
              </a:rPr>
              <a:t> </a:t>
            </a:r>
            <a:r>
              <a:rPr sz="2750" b="1" dirty="0">
                <a:solidFill>
                  <a:srgbClr val="FFFFFF"/>
                </a:solidFill>
                <a:latin typeface="Calibri"/>
                <a:cs typeface="Calibri"/>
              </a:rPr>
              <a:t>HƯỚNG</a:t>
            </a:r>
            <a:r>
              <a:rPr sz="2750" b="1" spc="135" dirty="0">
                <a:solidFill>
                  <a:srgbClr val="FFFFFF"/>
                </a:solidFill>
                <a:latin typeface="Calibri"/>
                <a:cs typeface="Calibri"/>
              </a:rPr>
              <a:t> </a:t>
            </a:r>
            <a:r>
              <a:rPr sz="2750" b="1" dirty="0">
                <a:solidFill>
                  <a:srgbClr val="FFFFFF"/>
                </a:solidFill>
                <a:latin typeface="Calibri"/>
                <a:cs typeface="Calibri"/>
              </a:rPr>
              <a:t>ĐỐI</a:t>
            </a:r>
            <a:r>
              <a:rPr sz="2750" b="1" spc="40" dirty="0">
                <a:solidFill>
                  <a:srgbClr val="FFFFFF"/>
                </a:solidFill>
                <a:latin typeface="Calibri"/>
                <a:cs typeface="Calibri"/>
              </a:rPr>
              <a:t> </a:t>
            </a:r>
            <a:r>
              <a:rPr sz="2750" b="1" spc="-10" dirty="0">
                <a:solidFill>
                  <a:srgbClr val="FFFFFF"/>
                </a:solidFill>
                <a:latin typeface="Calibri"/>
                <a:cs typeface="Calibri"/>
              </a:rPr>
              <a:t>TƯỢNG</a:t>
            </a:r>
            <a:endParaRPr sz="2750" dirty="0">
              <a:latin typeface="Calibri"/>
              <a:cs typeface="Calibri"/>
            </a:endParaRPr>
          </a:p>
          <a:p>
            <a:pPr marL="8255" algn="ctr">
              <a:lnSpc>
                <a:spcPts val="2630"/>
              </a:lnSpc>
            </a:pPr>
            <a:r>
              <a:rPr sz="2400" dirty="0">
                <a:solidFill>
                  <a:srgbClr val="FFFFFF"/>
                </a:solidFill>
                <a:latin typeface="Calibri"/>
                <a:cs typeface="Calibri"/>
              </a:rPr>
              <a:t>Mã</a:t>
            </a:r>
            <a:r>
              <a:rPr sz="2400" spc="10" dirty="0">
                <a:solidFill>
                  <a:srgbClr val="FFFFFF"/>
                </a:solidFill>
                <a:latin typeface="Calibri"/>
                <a:cs typeface="Calibri"/>
              </a:rPr>
              <a:t> </a:t>
            </a:r>
            <a:r>
              <a:rPr sz="2400" dirty="0">
                <a:solidFill>
                  <a:srgbClr val="FFFFFF"/>
                </a:solidFill>
                <a:latin typeface="Calibri"/>
                <a:cs typeface="Calibri"/>
              </a:rPr>
              <a:t>học</a:t>
            </a:r>
            <a:r>
              <a:rPr sz="2400" spc="-75" dirty="0">
                <a:solidFill>
                  <a:srgbClr val="FFFFFF"/>
                </a:solidFill>
                <a:latin typeface="Calibri"/>
                <a:cs typeface="Calibri"/>
              </a:rPr>
              <a:t> </a:t>
            </a:r>
            <a:r>
              <a:rPr sz="2400" dirty="0">
                <a:solidFill>
                  <a:srgbClr val="FFFFFF"/>
                </a:solidFill>
                <a:latin typeface="Calibri"/>
                <a:cs typeface="Calibri"/>
              </a:rPr>
              <a:t>phần:</a:t>
            </a:r>
            <a:r>
              <a:rPr sz="2400" spc="-10" dirty="0">
                <a:solidFill>
                  <a:srgbClr val="FFFFFF"/>
                </a:solidFill>
                <a:latin typeface="Calibri"/>
                <a:cs typeface="Calibri"/>
              </a:rPr>
              <a:t> IT3103</a:t>
            </a:r>
            <a:endParaRPr sz="2400" dirty="0">
              <a:latin typeface="Calibri"/>
              <a:cs typeface="Calibri"/>
            </a:endParaRPr>
          </a:p>
          <a:p>
            <a:pPr marL="10795" algn="ctr">
              <a:lnSpc>
                <a:spcPts val="2755"/>
              </a:lnSpc>
            </a:pPr>
            <a:r>
              <a:rPr sz="2400" dirty="0">
                <a:solidFill>
                  <a:srgbClr val="FFFFFF"/>
                </a:solidFill>
                <a:latin typeface="Calibri"/>
                <a:cs typeface="Calibri"/>
              </a:rPr>
              <a:t>Mã</a:t>
            </a:r>
            <a:r>
              <a:rPr sz="2400" spc="20" dirty="0">
                <a:solidFill>
                  <a:srgbClr val="FFFFFF"/>
                </a:solidFill>
                <a:latin typeface="Calibri"/>
                <a:cs typeface="Calibri"/>
              </a:rPr>
              <a:t> </a:t>
            </a:r>
            <a:r>
              <a:rPr sz="2400" dirty="0">
                <a:solidFill>
                  <a:srgbClr val="FFFFFF"/>
                </a:solidFill>
                <a:latin typeface="Calibri"/>
                <a:cs typeface="Calibri"/>
              </a:rPr>
              <a:t>lớp:</a:t>
            </a:r>
            <a:r>
              <a:rPr sz="2400" spc="-70" dirty="0">
                <a:solidFill>
                  <a:srgbClr val="FFFFFF"/>
                </a:solidFill>
                <a:latin typeface="Calibri"/>
                <a:cs typeface="Calibri"/>
              </a:rPr>
              <a:t> </a:t>
            </a:r>
            <a:r>
              <a:rPr sz="2400" spc="-10" dirty="0">
                <a:solidFill>
                  <a:srgbClr val="FFFFFF"/>
                </a:solidFill>
                <a:latin typeface="Calibri"/>
                <a:cs typeface="Calibri"/>
              </a:rPr>
              <a:t>1435</a:t>
            </a:r>
            <a:r>
              <a:rPr lang="vi-VN" sz="2400" spc="-10" dirty="0">
                <a:solidFill>
                  <a:srgbClr val="FFFFFF"/>
                </a:solidFill>
                <a:latin typeface="Calibri"/>
                <a:cs typeface="Calibri"/>
              </a:rPr>
              <a:t>77</a:t>
            </a:r>
            <a:endParaRPr sz="2400" dirty="0">
              <a:latin typeface="Calibri"/>
              <a:cs typeface="Calibri"/>
            </a:endParaRPr>
          </a:p>
          <a:p>
            <a:pPr marL="8890" algn="ctr">
              <a:lnSpc>
                <a:spcPct val="100000"/>
              </a:lnSpc>
              <a:spcBef>
                <a:spcPts val="2135"/>
              </a:spcBef>
            </a:pPr>
            <a:r>
              <a:rPr sz="2600" b="1" dirty="0">
                <a:solidFill>
                  <a:srgbClr val="FFFFFF"/>
                </a:solidFill>
                <a:latin typeface="Calibri"/>
                <a:cs typeface="Calibri"/>
              </a:rPr>
              <a:t>GVHD:</a:t>
            </a:r>
            <a:r>
              <a:rPr sz="2600" b="1" spc="-150" dirty="0">
                <a:solidFill>
                  <a:srgbClr val="FFFFFF"/>
                </a:solidFill>
                <a:latin typeface="Calibri"/>
                <a:cs typeface="Calibri"/>
              </a:rPr>
              <a:t> </a:t>
            </a:r>
            <a:r>
              <a:rPr sz="2600" b="1" dirty="0">
                <a:solidFill>
                  <a:srgbClr val="FFFFFF"/>
                </a:solidFill>
                <a:latin typeface="Calibri"/>
                <a:cs typeface="Calibri"/>
              </a:rPr>
              <a:t>TS.</a:t>
            </a:r>
            <a:r>
              <a:rPr sz="2600" b="1" spc="-45" dirty="0">
                <a:solidFill>
                  <a:srgbClr val="FFFFFF"/>
                </a:solidFill>
                <a:latin typeface="Calibri"/>
                <a:cs typeface="Calibri"/>
              </a:rPr>
              <a:t> </a:t>
            </a:r>
            <a:r>
              <a:rPr lang="vi-VN" sz="2600" b="1" spc="-45" dirty="0">
                <a:solidFill>
                  <a:srgbClr val="FFFFFF"/>
                </a:solidFill>
                <a:latin typeface="Calibri"/>
                <a:cs typeface="Calibri"/>
              </a:rPr>
              <a:t>Nguyễn Thị Thu Trang</a:t>
            </a:r>
            <a:endParaRPr sz="2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74585-B2DB-A9C1-5551-E4BF90F326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9E8BF59-4D95-E0C8-1595-71AF5DE435C2}"/>
              </a:ext>
            </a:extLst>
          </p:cNvPr>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vi-VN"/>
              <a:t>3</a:t>
            </a:r>
            <a:r>
              <a:t>.</a:t>
            </a:r>
            <a:r>
              <a:rPr spc="10"/>
              <a:t> </a:t>
            </a:r>
            <a:r>
              <a:t>Giải</a:t>
            </a:r>
            <a:r>
              <a:rPr spc="105"/>
              <a:t> </a:t>
            </a:r>
            <a:r>
              <a:t>thích</a:t>
            </a:r>
            <a:r>
              <a:rPr spc="155"/>
              <a:t> </a:t>
            </a:r>
            <a:r>
              <a:t>thiết</a:t>
            </a:r>
            <a:r>
              <a:rPr spc="95"/>
              <a:t> </a:t>
            </a:r>
            <a:r>
              <a:t>kế,</a:t>
            </a:r>
            <a:r>
              <a:rPr spc="100"/>
              <a:t> </a:t>
            </a:r>
            <a:r>
              <a:t>kỹ</a:t>
            </a:r>
            <a:r>
              <a:rPr spc="75"/>
              <a:t> </a:t>
            </a:r>
            <a:r>
              <a:rPr err="1"/>
              <a:t>thuật</a:t>
            </a:r>
            <a:r>
              <a:rPr spc="25"/>
              <a:t> </a:t>
            </a:r>
            <a:r>
              <a:rPr err="1"/>
              <a:t>sử</a:t>
            </a:r>
            <a:r>
              <a:rPr spc="60"/>
              <a:t> </a:t>
            </a:r>
            <a:r>
              <a:rPr spc="-20"/>
              <a:t>dụng</a:t>
            </a:r>
          </a:p>
        </p:txBody>
      </p:sp>
      <p:sp>
        <p:nvSpPr>
          <p:cNvPr id="3" name="object 3">
            <a:extLst>
              <a:ext uri="{FF2B5EF4-FFF2-40B4-BE49-F238E27FC236}">
                <a16:creationId xmlns:a16="http://schemas.microsoft.com/office/drawing/2014/main" id="{01B6B37F-5A5A-7579-B17C-1DBBD59D6FC6}"/>
              </a:ext>
            </a:extLst>
          </p:cNvPr>
          <p:cNvSpPr/>
          <p:nvPr/>
        </p:nvSpPr>
        <p:spPr>
          <a:xfrm>
            <a:off x="0" y="1219200"/>
            <a:ext cx="3657600" cy="361950"/>
          </a:xfrm>
          <a:custGeom>
            <a:avLst/>
            <a:gdLst/>
            <a:ahLst/>
            <a:cxnLst/>
            <a:rect l="l" t="t" r="r" b="b"/>
            <a:pathLst>
              <a:path w="3657600" h="361950">
                <a:moveTo>
                  <a:pt x="3476625" y="0"/>
                </a:moveTo>
                <a:lnTo>
                  <a:pt x="0" y="0"/>
                </a:lnTo>
                <a:lnTo>
                  <a:pt x="0" y="361950"/>
                </a:lnTo>
                <a:lnTo>
                  <a:pt x="3476625" y="361950"/>
                </a:lnTo>
                <a:lnTo>
                  <a:pt x="3657600" y="180975"/>
                </a:lnTo>
                <a:lnTo>
                  <a:pt x="3476625" y="0"/>
                </a:lnTo>
                <a:close/>
              </a:path>
            </a:pathLst>
          </a:custGeom>
          <a:solidFill>
            <a:srgbClr val="C55A11"/>
          </a:solidFill>
        </p:spPr>
        <p:txBody>
          <a:bodyPr wrap="square" lIns="0" tIns="0" rIns="0" bIns="0" rtlCol="0"/>
          <a:lstStyle/>
          <a:p>
            <a:endParaRPr/>
          </a:p>
        </p:txBody>
      </p:sp>
      <p:sp>
        <p:nvSpPr>
          <p:cNvPr id="4" name="object 4">
            <a:extLst>
              <a:ext uri="{FF2B5EF4-FFF2-40B4-BE49-F238E27FC236}">
                <a16:creationId xmlns:a16="http://schemas.microsoft.com/office/drawing/2014/main" id="{5484469A-7861-44E6-70CB-4C762C6F130B}"/>
              </a:ext>
            </a:extLst>
          </p:cNvPr>
          <p:cNvSpPr txBox="1"/>
          <p:nvPr/>
        </p:nvSpPr>
        <p:spPr>
          <a:xfrm>
            <a:off x="317182" y="779462"/>
            <a:ext cx="8314236" cy="1782539"/>
          </a:xfrm>
          <a:prstGeom prst="rect">
            <a:avLst/>
          </a:prstGeom>
        </p:spPr>
        <p:txBody>
          <a:bodyPr vert="horz" wrap="square" lIns="0" tIns="12700" rIns="0" bIns="0" rtlCol="0" anchor="t">
            <a:spAutoFit/>
          </a:bodyPr>
          <a:lstStyle/>
          <a:p>
            <a:pPr marL="22225">
              <a:lnSpc>
                <a:spcPct val="100000"/>
              </a:lnSpc>
              <a:spcBef>
                <a:spcPts val="100"/>
              </a:spcBef>
            </a:pPr>
            <a:r>
              <a:rPr sz="1800" b="1" err="1">
                <a:solidFill>
                  <a:srgbClr val="FFFFFF"/>
                </a:solidFill>
                <a:latin typeface="Arial"/>
                <a:cs typeface="Arial"/>
              </a:rPr>
              <a:t>Lớp</a:t>
            </a:r>
            <a:r>
              <a:rPr sz="1800" b="1" spc="-5">
                <a:solidFill>
                  <a:srgbClr val="FFFFFF"/>
                </a:solidFill>
                <a:latin typeface="Arial"/>
                <a:cs typeface="Arial"/>
              </a:rPr>
              <a:t> </a:t>
            </a:r>
            <a:r>
              <a:rPr sz="1800" b="1" spc="-10">
                <a:solidFill>
                  <a:srgbClr val="FFFFFF"/>
                </a:solidFill>
                <a:latin typeface="Arial"/>
                <a:cs typeface="Arial"/>
              </a:rPr>
              <a:t>(Class)</a:t>
            </a:r>
            <a:endParaRPr sz="1800">
              <a:latin typeface="Arial"/>
              <a:cs typeface="Arial"/>
            </a:endParaRPr>
          </a:p>
          <a:p>
            <a:pPr marL="12700">
              <a:spcBef>
                <a:spcPts val="1495"/>
              </a:spcBef>
            </a:pPr>
            <a:r>
              <a:rPr sz="1800" b="1" err="1">
                <a:solidFill>
                  <a:srgbClr val="FFFFFF"/>
                </a:solidFill>
                <a:latin typeface="Arial"/>
                <a:cs typeface="Arial"/>
              </a:rPr>
              <a:t>Thuộc</a:t>
            </a:r>
            <a:r>
              <a:rPr sz="1800" b="1" spc="-10">
                <a:solidFill>
                  <a:srgbClr val="FFFFFF"/>
                </a:solidFill>
                <a:latin typeface="Arial"/>
                <a:cs typeface="Arial"/>
              </a:rPr>
              <a:t> </a:t>
            </a:r>
            <a:r>
              <a:rPr sz="1800" b="1" err="1">
                <a:solidFill>
                  <a:srgbClr val="FFFFFF"/>
                </a:solidFill>
                <a:latin typeface="Arial"/>
                <a:cs typeface="Arial"/>
              </a:rPr>
              <a:t>gói</a:t>
            </a:r>
            <a:r>
              <a:rPr lang="en-US" b="1" spc="-30">
                <a:solidFill>
                  <a:srgbClr val="FFFFFF"/>
                </a:solidFill>
                <a:latin typeface="Arial"/>
                <a:cs typeface="Arial"/>
              </a:rPr>
              <a:t> </a:t>
            </a:r>
            <a:r>
              <a:rPr lang="en-US" b="1" spc="-30" err="1">
                <a:solidFill>
                  <a:srgbClr val="FFFFFF"/>
                </a:solidFill>
                <a:latin typeface="Arial"/>
                <a:cs typeface="Arial"/>
              </a:rPr>
              <a:t>genalgorithm.gen</a:t>
            </a:r>
            <a:endParaRPr lang="en-US" sz="1800" b="1" spc="-10" err="1">
              <a:solidFill>
                <a:srgbClr val="FFFFFF"/>
              </a:solidFill>
              <a:latin typeface="Arial"/>
              <a:cs typeface="Arial"/>
            </a:endParaRPr>
          </a:p>
          <a:p>
            <a:pPr marL="12700">
              <a:spcBef>
                <a:spcPts val="1495"/>
              </a:spcBef>
              <a:tabLst>
                <a:tab pos="517525" algn="l"/>
              </a:tabLst>
            </a:pPr>
            <a:endParaRPr lang="en-US" b="1" spc="-30">
              <a:solidFill>
                <a:srgbClr val="FFFFFF"/>
              </a:solidFill>
              <a:latin typeface="Arial"/>
              <a:cs typeface="Arial"/>
            </a:endParaRPr>
          </a:p>
          <a:p>
            <a:pPr marL="517525" indent="-285750">
              <a:buClr>
                <a:srgbClr val="C01F34"/>
              </a:buClr>
              <a:buFont typeface="Wingdings"/>
              <a:buChar char=""/>
              <a:tabLst>
                <a:tab pos="517525" algn="l"/>
              </a:tabLst>
            </a:pPr>
            <a:r>
              <a:rPr lang="en-VN" b="1" spc="-10">
                <a:latin typeface="Arial"/>
                <a:cs typeface="Arial"/>
              </a:rPr>
              <a:t>GA</a:t>
            </a:r>
            <a:r>
              <a:rPr lang="en-VN" sz="1800" b="1" spc="-10">
                <a:latin typeface="Arial"/>
                <a:cs typeface="Arial"/>
              </a:rPr>
              <a:t>: </a:t>
            </a:r>
            <a:r>
              <a:rPr lang="en-VN" spc="-10">
                <a:latin typeface="Arial"/>
                <a:cs typeface="Arial"/>
              </a:rPr>
              <a:t>Class </a:t>
            </a:r>
            <a:r>
              <a:rPr lang="en-VN" spc="-10" err="1">
                <a:latin typeface="Arial"/>
                <a:cs typeface="Arial"/>
              </a:rPr>
              <a:t>chứa</a:t>
            </a:r>
            <a:r>
              <a:rPr lang="en-VN" spc="-10">
                <a:latin typeface="Arial"/>
                <a:cs typeface="Arial"/>
              </a:rPr>
              <a:t> </a:t>
            </a:r>
            <a:r>
              <a:rPr lang="en-VN" spc="-10" err="1">
                <a:latin typeface="Arial"/>
                <a:cs typeface="Arial"/>
              </a:rPr>
              <a:t>các</a:t>
            </a:r>
            <a:r>
              <a:rPr lang="en-VN" spc="-10">
                <a:latin typeface="Arial"/>
                <a:cs typeface="Arial"/>
              </a:rPr>
              <a:t> static method </a:t>
            </a:r>
            <a:r>
              <a:rPr lang="en-VN" spc="-10" err="1">
                <a:latin typeface="Arial"/>
                <a:cs typeface="Arial"/>
              </a:rPr>
              <a:t>phục</a:t>
            </a:r>
            <a:r>
              <a:rPr lang="en-VN" spc="-10">
                <a:latin typeface="Arial"/>
                <a:cs typeface="Arial"/>
              </a:rPr>
              <a:t> </a:t>
            </a:r>
            <a:r>
              <a:rPr lang="en-VN" spc="-10" err="1">
                <a:latin typeface="Arial"/>
                <a:cs typeface="Arial"/>
              </a:rPr>
              <a:t>vụ</a:t>
            </a:r>
            <a:r>
              <a:rPr lang="en-VN" spc="-10">
                <a:latin typeface="Arial"/>
                <a:cs typeface="Arial"/>
              </a:rPr>
              <a:t> </a:t>
            </a:r>
            <a:r>
              <a:rPr lang="en-VN" spc="-10" err="1">
                <a:latin typeface="Arial"/>
                <a:cs typeface="Arial"/>
              </a:rPr>
              <a:t>cho</a:t>
            </a:r>
            <a:r>
              <a:rPr lang="en-VN" spc="-10">
                <a:latin typeface="Arial"/>
                <a:cs typeface="Arial"/>
              </a:rPr>
              <a:t> </a:t>
            </a:r>
            <a:r>
              <a:rPr lang="en-VN" spc="-10" err="1">
                <a:latin typeface="Arial"/>
                <a:cs typeface="Arial"/>
              </a:rPr>
              <a:t>bài</a:t>
            </a:r>
            <a:r>
              <a:rPr lang="en-VN" spc="-10">
                <a:latin typeface="Arial"/>
                <a:cs typeface="Arial"/>
              </a:rPr>
              <a:t> </a:t>
            </a:r>
            <a:r>
              <a:rPr lang="en-VN" spc="-10" err="1">
                <a:latin typeface="Arial"/>
                <a:cs typeface="Arial"/>
              </a:rPr>
              <a:t>toán</a:t>
            </a:r>
            <a:endParaRPr lang="en-VN" b="1" spc="-25" err="1">
              <a:latin typeface="Arial"/>
              <a:cs typeface="Arial"/>
            </a:endParaRPr>
          </a:p>
          <a:p>
            <a:pPr marL="517525" indent="-285750">
              <a:buClr>
                <a:srgbClr val="C01F34"/>
              </a:buClr>
              <a:buFont typeface="Wingdings"/>
              <a:buChar char=""/>
              <a:tabLst>
                <a:tab pos="517525" algn="l"/>
              </a:tabLst>
            </a:pPr>
            <a:r>
              <a:rPr lang="en-VN" b="1" spc="-25" err="1">
                <a:latin typeface="Arial"/>
                <a:cs typeface="Arial"/>
              </a:rPr>
              <a:t>Population</a:t>
            </a:r>
            <a:r>
              <a:rPr lang="en-VN" b="1" spc="-25">
                <a:latin typeface="Arial"/>
                <a:cs typeface="Arial"/>
              </a:rPr>
              <a:t>: </a:t>
            </a:r>
            <a:r>
              <a:rPr lang="en-VN" spc="-25">
                <a:latin typeface="Arial"/>
                <a:cs typeface="Arial"/>
              </a:rPr>
              <a:t>Là các </a:t>
            </a:r>
            <a:r>
              <a:rPr lang="en-VN" spc="-25" err="1">
                <a:latin typeface="Arial"/>
                <a:cs typeface="Arial"/>
              </a:rPr>
              <a:t>generation</a:t>
            </a:r>
            <a:r>
              <a:rPr lang="en-VN" spc="-25">
                <a:latin typeface="Arial"/>
                <a:cs typeface="Arial"/>
              </a:rPr>
              <a:t> với các phương thức để chọn ra solution (</a:t>
            </a:r>
            <a:r>
              <a:rPr lang="en-VN" spc="-25" err="1">
                <a:latin typeface="Arial"/>
                <a:cs typeface="Arial"/>
              </a:rPr>
              <a:t>Tour</a:t>
            </a:r>
            <a:r>
              <a:rPr lang="en-VN" spc="-25">
                <a:latin typeface="Arial"/>
                <a:cs typeface="Arial"/>
              </a:rPr>
              <a:t>)</a:t>
            </a:r>
            <a:endParaRPr lang="vi-VN" sz="1800">
              <a:solidFill>
                <a:schemeClr val="tx1"/>
              </a:solidFill>
              <a:latin typeface="Arial"/>
              <a:cs typeface="Arial"/>
            </a:endParaRPr>
          </a:p>
        </p:txBody>
      </p:sp>
      <p:sp>
        <p:nvSpPr>
          <p:cNvPr id="5" name="object 5">
            <a:extLst>
              <a:ext uri="{FF2B5EF4-FFF2-40B4-BE49-F238E27FC236}">
                <a16:creationId xmlns:a16="http://schemas.microsoft.com/office/drawing/2014/main" id="{BFE357F0-A7EA-D0EE-D737-4F32F50A385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a:t>12</a:t>
            </a:r>
          </a:p>
        </p:txBody>
      </p:sp>
      <p:sp>
        <p:nvSpPr>
          <p:cNvPr id="6" name="object 3">
            <a:extLst>
              <a:ext uri="{FF2B5EF4-FFF2-40B4-BE49-F238E27FC236}">
                <a16:creationId xmlns:a16="http://schemas.microsoft.com/office/drawing/2014/main" id="{C9C9D700-29CE-EF0A-9DFD-09347871FA32}"/>
              </a:ext>
            </a:extLst>
          </p:cNvPr>
          <p:cNvSpPr/>
          <p:nvPr/>
        </p:nvSpPr>
        <p:spPr>
          <a:xfrm>
            <a:off x="0" y="3298371"/>
            <a:ext cx="3657600" cy="361950"/>
          </a:xfrm>
          <a:custGeom>
            <a:avLst/>
            <a:gdLst/>
            <a:ahLst/>
            <a:cxnLst/>
            <a:rect l="l" t="t" r="r" b="b"/>
            <a:pathLst>
              <a:path w="3657600" h="361950">
                <a:moveTo>
                  <a:pt x="3476625" y="0"/>
                </a:moveTo>
                <a:lnTo>
                  <a:pt x="0" y="0"/>
                </a:lnTo>
                <a:lnTo>
                  <a:pt x="0" y="361950"/>
                </a:lnTo>
                <a:lnTo>
                  <a:pt x="3476625" y="361950"/>
                </a:lnTo>
                <a:lnTo>
                  <a:pt x="3657600" y="180975"/>
                </a:lnTo>
                <a:lnTo>
                  <a:pt x="3476625" y="0"/>
                </a:lnTo>
                <a:close/>
              </a:path>
            </a:pathLst>
          </a:custGeom>
          <a:solidFill>
            <a:srgbClr val="C55A11"/>
          </a:solidFill>
        </p:spPr>
        <p:txBody>
          <a:bodyPr wrap="square" lIns="0" tIns="0" rIns="0" bIns="0" rtlCol="0" anchor="t"/>
          <a:lstStyle/>
          <a:p>
            <a:pPr algn="l"/>
            <a:r>
              <a:rPr lang="en-US" b="1">
                <a:solidFill>
                  <a:srgbClr val="FFFFFF"/>
                </a:solidFill>
                <a:latin typeface="Arial"/>
                <a:cs typeface="Arial"/>
              </a:rPr>
              <a:t>    </a:t>
            </a:r>
            <a:r>
              <a:rPr lang="en-US" b="1" err="1">
                <a:solidFill>
                  <a:srgbClr val="FFFFFF"/>
                </a:solidFill>
                <a:latin typeface="Arial"/>
                <a:cs typeface="Arial"/>
              </a:rPr>
              <a:t>Thuộc</a:t>
            </a:r>
            <a:r>
              <a:rPr lang="en-US" b="1">
                <a:solidFill>
                  <a:srgbClr val="FFFFFF"/>
                </a:solidFill>
                <a:latin typeface="Arial"/>
                <a:cs typeface="Arial"/>
              </a:rPr>
              <a:t> </a:t>
            </a:r>
            <a:r>
              <a:rPr lang="en-US" b="1" err="1">
                <a:solidFill>
                  <a:srgbClr val="FFFFFF"/>
                </a:solidFill>
                <a:latin typeface="Arial"/>
                <a:cs typeface="Arial"/>
              </a:rPr>
              <a:t>gói</a:t>
            </a:r>
            <a:r>
              <a:rPr lang="en-US" b="1">
                <a:solidFill>
                  <a:srgbClr val="FFFFFF"/>
                </a:solidFill>
                <a:latin typeface="Arial"/>
                <a:cs typeface="Arial"/>
              </a:rPr>
              <a:t> </a:t>
            </a:r>
            <a:r>
              <a:rPr lang="en-US" b="1" err="1">
                <a:solidFill>
                  <a:srgbClr val="FFFFFF"/>
                </a:solidFill>
                <a:latin typeface="Arial"/>
                <a:cs typeface="Arial"/>
              </a:rPr>
              <a:t>genalgorithm.test</a:t>
            </a:r>
            <a:endParaRPr lang="en-US" err="1">
              <a:solidFill>
                <a:srgbClr val="FFFFFF"/>
              </a:solidFill>
              <a:latin typeface="Arial"/>
              <a:cs typeface="Arial"/>
            </a:endParaRPr>
          </a:p>
        </p:txBody>
      </p:sp>
      <p:sp>
        <p:nvSpPr>
          <p:cNvPr id="9" name="TextBox 8">
            <a:extLst>
              <a:ext uri="{FF2B5EF4-FFF2-40B4-BE49-F238E27FC236}">
                <a16:creationId xmlns:a16="http://schemas.microsoft.com/office/drawing/2014/main" id="{0B4E6164-8ED7-E5A9-353E-3E7490A9F1D8}"/>
              </a:ext>
            </a:extLst>
          </p:cNvPr>
          <p:cNvSpPr txBox="1"/>
          <p:nvPr/>
        </p:nvSpPr>
        <p:spPr>
          <a:xfrm>
            <a:off x="557893" y="3918857"/>
            <a:ext cx="77016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
            </a:pPr>
            <a:r>
              <a:rPr lang="en-US" b="1">
                <a:solidFill>
                  <a:schemeClr val="accent2"/>
                </a:solidFill>
              </a:rPr>
              <a:t>TSP_GA :  </a:t>
            </a:r>
            <a:r>
              <a:rPr lang="en-US">
                <a:solidFill>
                  <a:schemeClr val="tx1"/>
                </a:solidFill>
              </a:rPr>
              <a:t>Class test </a:t>
            </a:r>
            <a:r>
              <a:rPr lang="en-US" err="1">
                <a:solidFill>
                  <a:schemeClr val="tx1"/>
                </a:solidFill>
              </a:rPr>
              <a:t>thuật</a:t>
            </a:r>
            <a:r>
              <a:rPr lang="en-US">
                <a:solidFill>
                  <a:schemeClr val="tx1"/>
                </a:solidFill>
              </a:rPr>
              <a:t> </a:t>
            </a:r>
            <a:r>
              <a:rPr lang="en-US" err="1">
                <a:solidFill>
                  <a:schemeClr val="tx1"/>
                </a:solidFill>
              </a:rPr>
              <a:t>toán</a:t>
            </a:r>
            <a:r>
              <a:rPr lang="en-US">
                <a:solidFill>
                  <a:schemeClr val="tx1"/>
                </a:solidFill>
              </a:rPr>
              <a:t> in </a:t>
            </a:r>
            <a:r>
              <a:rPr lang="en-US" err="1">
                <a:solidFill>
                  <a:schemeClr val="tx1"/>
                </a:solidFill>
              </a:rPr>
              <a:t>kết</a:t>
            </a:r>
            <a:r>
              <a:rPr lang="en-US">
                <a:solidFill>
                  <a:schemeClr val="tx1"/>
                </a:solidFill>
              </a:rPr>
              <a:t> </a:t>
            </a:r>
            <a:r>
              <a:rPr lang="en-US" err="1">
                <a:solidFill>
                  <a:schemeClr val="tx1"/>
                </a:solidFill>
              </a:rPr>
              <a:t>quả</a:t>
            </a:r>
            <a:r>
              <a:rPr lang="en-US">
                <a:solidFill>
                  <a:schemeClr val="tx1"/>
                </a:solidFill>
              </a:rPr>
              <a:t> </a:t>
            </a:r>
            <a:r>
              <a:rPr lang="en-US" err="1">
                <a:solidFill>
                  <a:schemeClr val="tx1"/>
                </a:solidFill>
              </a:rPr>
              <a:t>ra</a:t>
            </a:r>
            <a:r>
              <a:rPr lang="en-US">
                <a:solidFill>
                  <a:schemeClr val="tx1"/>
                </a:solidFill>
              </a:rPr>
              <a:t> console</a:t>
            </a:r>
          </a:p>
        </p:txBody>
      </p:sp>
    </p:spTree>
    <p:extLst>
      <p:ext uri="{BB962C8B-B14F-4D97-AF65-F5344CB8AC3E}">
        <p14:creationId xmlns:p14="http://schemas.microsoft.com/office/powerpoint/2010/main" val="36302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51E76-DD69-1A90-2C97-877B5C7E49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E00795-809B-0A4B-7D5E-E8D137AD2C49}"/>
              </a:ext>
            </a:extLst>
          </p:cNvPr>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vi-VN"/>
              <a:t>3</a:t>
            </a:r>
            <a:r>
              <a:t>.</a:t>
            </a:r>
            <a:r>
              <a:rPr spc="10"/>
              <a:t> </a:t>
            </a:r>
            <a:r>
              <a:t>Giải</a:t>
            </a:r>
            <a:r>
              <a:rPr spc="105"/>
              <a:t> </a:t>
            </a:r>
            <a:r>
              <a:t>thích</a:t>
            </a:r>
            <a:r>
              <a:rPr spc="155"/>
              <a:t> </a:t>
            </a:r>
            <a:r>
              <a:t>thiết</a:t>
            </a:r>
            <a:r>
              <a:rPr spc="95"/>
              <a:t> </a:t>
            </a:r>
            <a:r>
              <a:t>kế,</a:t>
            </a:r>
            <a:r>
              <a:rPr spc="100"/>
              <a:t> </a:t>
            </a:r>
            <a:r>
              <a:t>kỹ</a:t>
            </a:r>
            <a:r>
              <a:rPr spc="75"/>
              <a:t> </a:t>
            </a:r>
            <a:r>
              <a:rPr err="1"/>
              <a:t>thuật</a:t>
            </a:r>
            <a:r>
              <a:rPr spc="25"/>
              <a:t> </a:t>
            </a:r>
            <a:r>
              <a:rPr err="1"/>
              <a:t>sử</a:t>
            </a:r>
            <a:r>
              <a:rPr spc="60"/>
              <a:t> </a:t>
            </a:r>
            <a:r>
              <a:rPr spc="-20"/>
              <a:t>dụng</a:t>
            </a:r>
          </a:p>
        </p:txBody>
      </p:sp>
      <p:sp>
        <p:nvSpPr>
          <p:cNvPr id="3" name="object 3">
            <a:extLst>
              <a:ext uri="{FF2B5EF4-FFF2-40B4-BE49-F238E27FC236}">
                <a16:creationId xmlns:a16="http://schemas.microsoft.com/office/drawing/2014/main" id="{EDCC3E54-5DC8-F881-056E-47EB7566E3E8}"/>
              </a:ext>
            </a:extLst>
          </p:cNvPr>
          <p:cNvSpPr/>
          <p:nvPr/>
        </p:nvSpPr>
        <p:spPr>
          <a:xfrm>
            <a:off x="0" y="1219200"/>
            <a:ext cx="3657600" cy="361950"/>
          </a:xfrm>
          <a:custGeom>
            <a:avLst/>
            <a:gdLst/>
            <a:ahLst/>
            <a:cxnLst/>
            <a:rect l="l" t="t" r="r" b="b"/>
            <a:pathLst>
              <a:path w="3657600" h="361950">
                <a:moveTo>
                  <a:pt x="3476625" y="0"/>
                </a:moveTo>
                <a:lnTo>
                  <a:pt x="0" y="0"/>
                </a:lnTo>
                <a:lnTo>
                  <a:pt x="0" y="361950"/>
                </a:lnTo>
                <a:lnTo>
                  <a:pt x="3476625" y="361950"/>
                </a:lnTo>
                <a:lnTo>
                  <a:pt x="3657600" y="180975"/>
                </a:lnTo>
                <a:lnTo>
                  <a:pt x="3476625" y="0"/>
                </a:lnTo>
                <a:close/>
              </a:path>
            </a:pathLst>
          </a:custGeom>
          <a:solidFill>
            <a:srgbClr val="C55A11"/>
          </a:solidFill>
        </p:spPr>
        <p:txBody>
          <a:bodyPr wrap="square" lIns="0" tIns="0" rIns="0" bIns="0" rtlCol="0"/>
          <a:lstStyle/>
          <a:p>
            <a:endParaRPr/>
          </a:p>
        </p:txBody>
      </p:sp>
      <p:sp>
        <p:nvSpPr>
          <p:cNvPr id="4" name="object 4">
            <a:extLst>
              <a:ext uri="{FF2B5EF4-FFF2-40B4-BE49-F238E27FC236}">
                <a16:creationId xmlns:a16="http://schemas.microsoft.com/office/drawing/2014/main" id="{8724613B-3D67-341B-7D26-BBFCD5DF003C}"/>
              </a:ext>
            </a:extLst>
          </p:cNvPr>
          <p:cNvSpPr txBox="1"/>
          <p:nvPr/>
        </p:nvSpPr>
        <p:spPr>
          <a:xfrm>
            <a:off x="317182" y="779462"/>
            <a:ext cx="8292465" cy="1782539"/>
          </a:xfrm>
          <a:prstGeom prst="rect">
            <a:avLst/>
          </a:prstGeom>
        </p:spPr>
        <p:txBody>
          <a:bodyPr vert="horz" wrap="square" lIns="0" tIns="12700" rIns="0" bIns="0" rtlCol="0" anchor="t">
            <a:spAutoFit/>
          </a:bodyPr>
          <a:lstStyle/>
          <a:p>
            <a:pPr marL="22225">
              <a:lnSpc>
                <a:spcPct val="100000"/>
              </a:lnSpc>
              <a:spcBef>
                <a:spcPts val="100"/>
              </a:spcBef>
            </a:pPr>
            <a:r>
              <a:rPr sz="1800" b="1" err="1">
                <a:solidFill>
                  <a:srgbClr val="FFFFFF"/>
                </a:solidFill>
                <a:latin typeface="Arial"/>
                <a:cs typeface="Arial"/>
              </a:rPr>
              <a:t>Lớp</a:t>
            </a:r>
            <a:r>
              <a:rPr sz="1800" b="1" spc="-5">
                <a:solidFill>
                  <a:srgbClr val="FFFFFF"/>
                </a:solidFill>
                <a:latin typeface="Arial"/>
                <a:cs typeface="Arial"/>
              </a:rPr>
              <a:t> </a:t>
            </a:r>
            <a:r>
              <a:rPr sz="1800" b="1" spc="-10">
                <a:solidFill>
                  <a:srgbClr val="FFFFFF"/>
                </a:solidFill>
                <a:latin typeface="Arial"/>
                <a:cs typeface="Arial"/>
              </a:rPr>
              <a:t>(Class)</a:t>
            </a:r>
            <a:endParaRPr sz="1800">
              <a:latin typeface="Arial"/>
              <a:cs typeface="Arial"/>
            </a:endParaRPr>
          </a:p>
          <a:p>
            <a:pPr marL="12700">
              <a:spcBef>
                <a:spcPts val="1495"/>
              </a:spcBef>
            </a:pPr>
            <a:r>
              <a:rPr sz="1800" b="1" err="1">
                <a:solidFill>
                  <a:srgbClr val="FFFFFF"/>
                </a:solidFill>
                <a:latin typeface="Arial"/>
                <a:cs typeface="Arial"/>
              </a:rPr>
              <a:t>Thuộc</a:t>
            </a:r>
            <a:r>
              <a:rPr sz="1800" b="1" spc="-10">
                <a:solidFill>
                  <a:srgbClr val="FFFFFF"/>
                </a:solidFill>
                <a:latin typeface="Arial"/>
                <a:cs typeface="Arial"/>
              </a:rPr>
              <a:t> </a:t>
            </a:r>
            <a:r>
              <a:rPr lang="en-US" sz="1800" b="1" err="1">
                <a:solidFill>
                  <a:srgbClr val="FFFFFF"/>
                </a:solidFill>
                <a:latin typeface="Arial"/>
                <a:cs typeface="Arial"/>
              </a:rPr>
              <a:t>gói</a:t>
            </a:r>
            <a:r>
              <a:rPr lang="en-US" b="1" spc="-30">
                <a:solidFill>
                  <a:srgbClr val="FFFFFF"/>
                </a:solidFill>
                <a:latin typeface="Arial"/>
                <a:cs typeface="Arial"/>
              </a:rPr>
              <a:t> </a:t>
            </a:r>
            <a:r>
              <a:rPr lang="en-US" b="1" spc="-30" err="1">
                <a:solidFill>
                  <a:srgbClr val="FFFFFF"/>
                </a:solidFill>
                <a:latin typeface="Arial"/>
                <a:cs typeface="Arial"/>
              </a:rPr>
              <a:t>gui</a:t>
            </a:r>
            <a:endParaRPr lang="en-US" sz="1800" b="1" spc="-10" err="1">
              <a:solidFill>
                <a:srgbClr val="FFFFFF"/>
              </a:solidFill>
              <a:latin typeface="Arial"/>
              <a:cs typeface="Arial"/>
            </a:endParaRPr>
          </a:p>
          <a:p>
            <a:pPr marL="12700">
              <a:spcBef>
                <a:spcPts val="1495"/>
              </a:spcBef>
              <a:tabLst>
                <a:tab pos="517525" algn="l"/>
              </a:tabLst>
            </a:pPr>
            <a:endParaRPr lang="en-US" b="1" spc="-30">
              <a:solidFill>
                <a:srgbClr val="FFFFFF"/>
              </a:solidFill>
              <a:latin typeface="Arial"/>
              <a:cs typeface="Arial"/>
            </a:endParaRPr>
          </a:p>
          <a:p>
            <a:pPr marL="517525" indent="-285750">
              <a:buClr>
                <a:srgbClr val="C01F34"/>
              </a:buClr>
              <a:buFont typeface="Wingdings"/>
              <a:buChar char=""/>
              <a:tabLst>
                <a:tab pos="517525" algn="l"/>
              </a:tabLst>
            </a:pPr>
            <a:r>
              <a:rPr lang="en-VN" b="1" spc="-10">
                <a:latin typeface="Arial"/>
                <a:cs typeface="Arial"/>
              </a:rPr>
              <a:t>GA</a:t>
            </a:r>
            <a:r>
              <a:rPr lang="en-VN" sz="1800" b="1" spc="-10">
                <a:latin typeface="Arial"/>
                <a:cs typeface="Arial"/>
              </a:rPr>
              <a:t>: </a:t>
            </a:r>
            <a:r>
              <a:rPr lang="en-VN" spc="-10">
                <a:latin typeface="Arial"/>
                <a:cs typeface="Arial"/>
              </a:rPr>
              <a:t>Class </a:t>
            </a:r>
            <a:r>
              <a:rPr lang="en-VN" spc="-10" err="1">
                <a:latin typeface="Arial"/>
                <a:cs typeface="Arial"/>
              </a:rPr>
              <a:t>chứa</a:t>
            </a:r>
            <a:r>
              <a:rPr lang="en-VN" spc="-10">
                <a:latin typeface="Arial"/>
                <a:cs typeface="Arial"/>
              </a:rPr>
              <a:t> </a:t>
            </a:r>
            <a:r>
              <a:rPr lang="en-VN" spc="-10" err="1">
                <a:latin typeface="Arial"/>
                <a:cs typeface="Arial"/>
              </a:rPr>
              <a:t>các</a:t>
            </a:r>
            <a:r>
              <a:rPr lang="en-VN" spc="-10">
                <a:latin typeface="Arial"/>
                <a:cs typeface="Arial"/>
              </a:rPr>
              <a:t> static method </a:t>
            </a:r>
            <a:r>
              <a:rPr lang="en-VN" spc="-10" err="1">
                <a:latin typeface="Arial"/>
                <a:cs typeface="Arial"/>
              </a:rPr>
              <a:t>phục</a:t>
            </a:r>
            <a:r>
              <a:rPr lang="en-VN" spc="-10">
                <a:latin typeface="Arial"/>
                <a:cs typeface="Arial"/>
              </a:rPr>
              <a:t> </a:t>
            </a:r>
            <a:r>
              <a:rPr lang="en-VN" spc="-10" err="1">
                <a:latin typeface="Arial"/>
                <a:cs typeface="Arial"/>
              </a:rPr>
              <a:t>vụ</a:t>
            </a:r>
            <a:r>
              <a:rPr lang="en-VN" spc="-10">
                <a:latin typeface="Arial"/>
                <a:cs typeface="Arial"/>
              </a:rPr>
              <a:t> </a:t>
            </a:r>
            <a:r>
              <a:rPr lang="en-VN" spc="-10" err="1">
                <a:latin typeface="Arial"/>
                <a:cs typeface="Arial"/>
              </a:rPr>
              <a:t>cho</a:t>
            </a:r>
            <a:r>
              <a:rPr lang="en-VN" spc="-10">
                <a:latin typeface="Arial"/>
                <a:cs typeface="Arial"/>
              </a:rPr>
              <a:t> </a:t>
            </a:r>
            <a:r>
              <a:rPr lang="en-VN" spc="-10" err="1">
                <a:latin typeface="Arial"/>
                <a:cs typeface="Arial"/>
              </a:rPr>
              <a:t>bài</a:t>
            </a:r>
            <a:r>
              <a:rPr lang="en-VN" spc="-10">
                <a:latin typeface="Arial"/>
                <a:cs typeface="Arial"/>
              </a:rPr>
              <a:t> </a:t>
            </a:r>
            <a:r>
              <a:rPr lang="en-VN" spc="-10" err="1">
                <a:latin typeface="Arial"/>
                <a:cs typeface="Arial"/>
              </a:rPr>
              <a:t>toán</a:t>
            </a:r>
            <a:endParaRPr lang="en-VN" b="1" spc="-25" err="1">
              <a:latin typeface="Arial"/>
              <a:cs typeface="Arial"/>
            </a:endParaRPr>
          </a:p>
          <a:p>
            <a:pPr marL="517525" indent="-285750">
              <a:buClr>
                <a:srgbClr val="C01F34"/>
              </a:buClr>
              <a:buFont typeface="Wingdings"/>
              <a:buChar char=""/>
              <a:tabLst>
                <a:tab pos="517525" algn="l"/>
              </a:tabLst>
            </a:pPr>
            <a:r>
              <a:rPr lang="en-VN" b="1" spc="-25" err="1">
                <a:latin typeface="Arial"/>
                <a:cs typeface="Arial"/>
              </a:rPr>
              <a:t>Population</a:t>
            </a:r>
            <a:r>
              <a:rPr lang="en-VN" b="1" spc="-25">
                <a:latin typeface="Arial"/>
                <a:cs typeface="Arial"/>
              </a:rPr>
              <a:t>: </a:t>
            </a:r>
            <a:r>
              <a:rPr lang="en-VN" spc="-25">
                <a:latin typeface="Arial"/>
                <a:cs typeface="Arial"/>
              </a:rPr>
              <a:t>Là các </a:t>
            </a:r>
            <a:r>
              <a:rPr lang="en-VN" spc="-25" err="1">
                <a:latin typeface="Arial"/>
                <a:cs typeface="Arial"/>
              </a:rPr>
              <a:t>generation</a:t>
            </a:r>
            <a:r>
              <a:rPr lang="en-VN" spc="-25">
                <a:latin typeface="Arial"/>
                <a:cs typeface="Arial"/>
              </a:rPr>
              <a:t> với các phương thức để chọn ra </a:t>
            </a:r>
            <a:r>
              <a:rPr lang="en-VN" spc="-25" err="1">
                <a:latin typeface="Arial"/>
                <a:cs typeface="Arial"/>
              </a:rPr>
              <a:t>solution</a:t>
            </a:r>
            <a:r>
              <a:rPr lang="en-VN" spc="-25">
                <a:latin typeface="Arial"/>
                <a:cs typeface="Arial"/>
              </a:rPr>
              <a:t> (</a:t>
            </a:r>
            <a:r>
              <a:rPr lang="en-VN" spc="-25" err="1">
                <a:latin typeface="Arial"/>
                <a:cs typeface="Arial"/>
              </a:rPr>
              <a:t>Tour</a:t>
            </a:r>
            <a:r>
              <a:rPr lang="en-VN" spc="-25">
                <a:latin typeface="Arial"/>
                <a:cs typeface="Arial"/>
              </a:rPr>
              <a:t>)</a:t>
            </a:r>
            <a:endParaRPr lang="vi-VN" sz="1800">
              <a:solidFill>
                <a:schemeClr val="tx1"/>
              </a:solidFill>
              <a:latin typeface="Arial"/>
              <a:cs typeface="Arial"/>
            </a:endParaRPr>
          </a:p>
        </p:txBody>
      </p:sp>
      <p:sp>
        <p:nvSpPr>
          <p:cNvPr id="5" name="object 5">
            <a:extLst>
              <a:ext uri="{FF2B5EF4-FFF2-40B4-BE49-F238E27FC236}">
                <a16:creationId xmlns:a16="http://schemas.microsoft.com/office/drawing/2014/main" id="{CCF8791E-E2E0-F9F4-7223-8A49F80B1E4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a:t>12</a:t>
            </a:r>
          </a:p>
        </p:txBody>
      </p:sp>
    </p:spTree>
    <p:extLst>
      <p:ext uri="{BB962C8B-B14F-4D97-AF65-F5344CB8AC3E}">
        <p14:creationId xmlns:p14="http://schemas.microsoft.com/office/powerpoint/2010/main" val="412921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vi-VN" dirty="0"/>
              <a:t>3</a:t>
            </a:r>
            <a:r>
              <a:rPr dirty="0"/>
              <a:t>.</a:t>
            </a:r>
            <a:r>
              <a:rPr spc="10" dirty="0"/>
              <a:t> </a:t>
            </a:r>
            <a:r>
              <a:rPr dirty="0"/>
              <a:t>Giải</a:t>
            </a:r>
            <a:r>
              <a:rPr spc="105" dirty="0"/>
              <a:t> </a:t>
            </a:r>
            <a:r>
              <a:rPr dirty="0"/>
              <a:t>thích</a:t>
            </a:r>
            <a:r>
              <a:rPr spc="155" dirty="0"/>
              <a:t> </a:t>
            </a:r>
            <a:r>
              <a:rPr dirty="0"/>
              <a:t>thiết</a:t>
            </a:r>
            <a:r>
              <a:rPr spc="95" dirty="0"/>
              <a:t> </a:t>
            </a:r>
            <a:r>
              <a:rPr dirty="0"/>
              <a:t>kế,</a:t>
            </a:r>
            <a:r>
              <a:rPr spc="100" dirty="0"/>
              <a:t> </a:t>
            </a:r>
            <a:r>
              <a:rPr dirty="0"/>
              <a:t>kỹ</a:t>
            </a:r>
            <a:r>
              <a:rPr spc="75" dirty="0"/>
              <a:t> </a:t>
            </a:r>
            <a:r>
              <a:rPr dirty="0"/>
              <a:t>thuật</a:t>
            </a:r>
            <a:r>
              <a:rPr spc="25" dirty="0"/>
              <a:t> </a:t>
            </a:r>
            <a:r>
              <a:rPr dirty="0"/>
              <a:t>lập</a:t>
            </a:r>
            <a:r>
              <a:rPr spc="155" dirty="0"/>
              <a:t> </a:t>
            </a:r>
            <a:r>
              <a:rPr dirty="0"/>
              <a:t>trình</a:t>
            </a:r>
            <a:r>
              <a:rPr spc="160" dirty="0"/>
              <a:t> </a:t>
            </a:r>
            <a:r>
              <a:rPr dirty="0"/>
              <a:t>sử</a:t>
            </a:r>
            <a:r>
              <a:rPr spc="60" dirty="0"/>
              <a:t> </a:t>
            </a:r>
            <a:r>
              <a:rPr spc="-20" dirty="0"/>
              <a:t>dụng</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15</a:t>
            </a:r>
          </a:p>
        </p:txBody>
      </p:sp>
      <p:sp>
        <p:nvSpPr>
          <p:cNvPr id="3" name="object 3"/>
          <p:cNvSpPr txBox="1"/>
          <p:nvPr/>
        </p:nvSpPr>
        <p:spPr>
          <a:xfrm>
            <a:off x="314007" y="779462"/>
            <a:ext cx="8192134" cy="2595582"/>
          </a:xfrm>
          <a:prstGeom prst="rect">
            <a:avLst/>
          </a:prstGeom>
        </p:spPr>
        <p:txBody>
          <a:bodyPr vert="horz" wrap="square" lIns="0" tIns="12700" rIns="0" bIns="0" rtlCol="0">
            <a:spAutoFit/>
          </a:bodyPr>
          <a:lstStyle/>
          <a:p>
            <a:pPr marL="25400">
              <a:lnSpc>
                <a:spcPct val="100000"/>
              </a:lnSpc>
              <a:spcBef>
                <a:spcPts val="100"/>
              </a:spcBef>
            </a:pPr>
            <a:r>
              <a:rPr sz="1800" b="1" dirty="0">
                <a:solidFill>
                  <a:srgbClr val="FFFFFF"/>
                </a:solidFill>
                <a:latin typeface="Arial"/>
                <a:cs typeface="Arial"/>
              </a:rPr>
              <a:t>Kỹ</a:t>
            </a:r>
            <a:r>
              <a:rPr sz="1800" b="1" spc="-10" dirty="0">
                <a:solidFill>
                  <a:srgbClr val="FFFFFF"/>
                </a:solidFill>
                <a:latin typeface="Arial"/>
                <a:cs typeface="Arial"/>
              </a:rPr>
              <a:t> </a:t>
            </a:r>
            <a:r>
              <a:rPr sz="1800" b="1" dirty="0">
                <a:solidFill>
                  <a:srgbClr val="FFFFFF"/>
                </a:solidFill>
                <a:latin typeface="Arial"/>
                <a:cs typeface="Arial"/>
              </a:rPr>
              <a:t>thuật</a:t>
            </a:r>
            <a:r>
              <a:rPr sz="1800" b="1" spc="25" dirty="0">
                <a:solidFill>
                  <a:srgbClr val="FFFFFF"/>
                </a:solidFill>
                <a:latin typeface="Arial"/>
                <a:cs typeface="Arial"/>
              </a:rPr>
              <a:t> </a:t>
            </a:r>
            <a:r>
              <a:rPr sz="1800" b="1" dirty="0">
                <a:solidFill>
                  <a:srgbClr val="FFFFFF"/>
                </a:solidFill>
                <a:latin typeface="Arial"/>
                <a:cs typeface="Arial"/>
              </a:rPr>
              <a:t>lập</a:t>
            </a:r>
            <a:r>
              <a:rPr sz="1800" b="1" spc="-15" dirty="0">
                <a:solidFill>
                  <a:srgbClr val="FFFFFF"/>
                </a:solidFill>
                <a:latin typeface="Arial"/>
                <a:cs typeface="Arial"/>
              </a:rPr>
              <a:t> </a:t>
            </a:r>
            <a:r>
              <a:rPr sz="1800" b="1" dirty="0">
                <a:solidFill>
                  <a:srgbClr val="FFFFFF"/>
                </a:solidFill>
                <a:latin typeface="Arial"/>
                <a:cs typeface="Arial"/>
              </a:rPr>
              <a:t>trình</a:t>
            </a:r>
            <a:r>
              <a:rPr sz="1800" b="1" spc="-15" dirty="0">
                <a:solidFill>
                  <a:srgbClr val="FFFFFF"/>
                </a:solidFill>
                <a:latin typeface="Arial"/>
                <a:cs typeface="Arial"/>
              </a:rPr>
              <a:t> </a:t>
            </a:r>
            <a:r>
              <a:rPr sz="1800" b="1" dirty="0">
                <a:solidFill>
                  <a:srgbClr val="FFFFFF"/>
                </a:solidFill>
                <a:latin typeface="Arial"/>
                <a:cs typeface="Arial"/>
              </a:rPr>
              <a:t>hướng</a:t>
            </a:r>
            <a:r>
              <a:rPr sz="1800" b="1" spc="-10" dirty="0">
                <a:solidFill>
                  <a:srgbClr val="FFFFFF"/>
                </a:solidFill>
                <a:latin typeface="Arial"/>
                <a:cs typeface="Arial"/>
              </a:rPr>
              <a:t> </a:t>
            </a:r>
            <a:r>
              <a:rPr sz="1800" b="1" dirty="0">
                <a:solidFill>
                  <a:srgbClr val="FFFFFF"/>
                </a:solidFill>
                <a:latin typeface="Arial"/>
                <a:cs typeface="Arial"/>
              </a:rPr>
              <a:t>đối</a:t>
            </a:r>
            <a:r>
              <a:rPr sz="1800" b="1" spc="-25" dirty="0">
                <a:solidFill>
                  <a:srgbClr val="FFFFFF"/>
                </a:solidFill>
                <a:latin typeface="Arial"/>
                <a:cs typeface="Arial"/>
              </a:rPr>
              <a:t> </a:t>
            </a:r>
            <a:r>
              <a:rPr sz="1800" b="1" dirty="0">
                <a:solidFill>
                  <a:srgbClr val="FFFFFF"/>
                </a:solidFill>
                <a:latin typeface="Arial"/>
                <a:cs typeface="Arial"/>
              </a:rPr>
              <a:t>tượng</a:t>
            </a:r>
            <a:r>
              <a:rPr sz="1800" b="1" spc="-15" dirty="0">
                <a:solidFill>
                  <a:srgbClr val="FFFFFF"/>
                </a:solidFill>
                <a:latin typeface="Arial"/>
                <a:cs typeface="Arial"/>
              </a:rPr>
              <a:t> </a:t>
            </a:r>
            <a:r>
              <a:rPr sz="1800" b="1" dirty="0">
                <a:solidFill>
                  <a:srgbClr val="FFFFFF"/>
                </a:solidFill>
                <a:latin typeface="Arial"/>
                <a:cs typeface="Arial"/>
              </a:rPr>
              <a:t>áp</a:t>
            </a:r>
            <a:r>
              <a:rPr sz="1800" b="1" spc="60" dirty="0">
                <a:solidFill>
                  <a:srgbClr val="FFFFFF"/>
                </a:solidFill>
                <a:latin typeface="Arial"/>
                <a:cs typeface="Arial"/>
              </a:rPr>
              <a:t> </a:t>
            </a:r>
            <a:r>
              <a:rPr sz="1800" b="1" dirty="0">
                <a:solidFill>
                  <a:srgbClr val="FFFFFF"/>
                </a:solidFill>
                <a:latin typeface="Arial"/>
                <a:cs typeface="Arial"/>
              </a:rPr>
              <a:t>dụng</a:t>
            </a:r>
            <a:r>
              <a:rPr sz="1800" b="1" spc="-100" dirty="0">
                <a:solidFill>
                  <a:srgbClr val="FFFFFF"/>
                </a:solidFill>
                <a:latin typeface="Arial"/>
                <a:cs typeface="Arial"/>
              </a:rPr>
              <a:t> </a:t>
            </a:r>
            <a:r>
              <a:rPr sz="1800" b="1" dirty="0">
                <a:solidFill>
                  <a:srgbClr val="FFFFFF"/>
                </a:solidFill>
                <a:latin typeface="Arial"/>
                <a:cs typeface="Arial"/>
              </a:rPr>
              <a:t>trong</a:t>
            </a:r>
            <a:r>
              <a:rPr sz="1800" b="1" spc="-15" dirty="0">
                <a:solidFill>
                  <a:srgbClr val="FFFFFF"/>
                </a:solidFill>
                <a:latin typeface="Arial"/>
                <a:cs typeface="Arial"/>
              </a:rPr>
              <a:t> </a:t>
            </a:r>
            <a:r>
              <a:rPr sz="1800" b="1" spc="-10" dirty="0">
                <a:solidFill>
                  <a:srgbClr val="FFFFFF"/>
                </a:solidFill>
                <a:latin typeface="Arial"/>
                <a:cs typeface="Arial"/>
              </a:rPr>
              <a:t>Project</a:t>
            </a:r>
            <a:endParaRPr sz="1800" dirty="0">
              <a:latin typeface="Arial"/>
              <a:cs typeface="Arial"/>
            </a:endParaRPr>
          </a:p>
          <a:p>
            <a:pPr>
              <a:lnSpc>
                <a:spcPct val="100000"/>
              </a:lnSpc>
              <a:spcBef>
                <a:spcPts val="1155"/>
              </a:spcBef>
            </a:pPr>
            <a:endParaRPr sz="1800" dirty="0">
              <a:latin typeface="Arial"/>
              <a:cs typeface="Arial"/>
            </a:endParaRPr>
          </a:p>
          <a:p>
            <a:pPr marL="355600" indent="-342900">
              <a:lnSpc>
                <a:spcPct val="100000"/>
              </a:lnSpc>
              <a:buAutoNum type="arabicParenR"/>
              <a:tabLst>
                <a:tab pos="355600" algn="l"/>
              </a:tabLst>
            </a:pPr>
            <a:r>
              <a:rPr sz="1550" b="1" dirty="0">
                <a:solidFill>
                  <a:srgbClr val="C01F34"/>
                </a:solidFill>
                <a:latin typeface="Arial"/>
                <a:cs typeface="Arial"/>
              </a:rPr>
              <a:t>Tính</a:t>
            </a:r>
            <a:r>
              <a:rPr sz="1550" b="1" spc="135" dirty="0">
                <a:solidFill>
                  <a:srgbClr val="C01F34"/>
                </a:solidFill>
                <a:latin typeface="Arial"/>
                <a:cs typeface="Arial"/>
              </a:rPr>
              <a:t> </a:t>
            </a:r>
            <a:r>
              <a:rPr sz="1550" b="1" dirty="0" err="1">
                <a:solidFill>
                  <a:srgbClr val="C01F34"/>
                </a:solidFill>
                <a:latin typeface="Arial"/>
                <a:cs typeface="Arial"/>
              </a:rPr>
              <a:t>đóng</a:t>
            </a:r>
            <a:r>
              <a:rPr sz="1550" b="1" spc="55" dirty="0">
                <a:solidFill>
                  <a:srgbClr val="C01F34"/>
                </a:solidFill>
                <a:latin typeface="Arial"/>
                <a:cs typeface="Arial"/>
              </a:rPr>
              <a:t> </a:t>
            </a:r>
            <a:r>
              <a:rPr sz="1550" b="1" spc="-25" dirty="0" err="1">
                <a:solidFill>
                  <a:srgbClr val="C01F34"/>
                </a:solidFill>
                <a:latin typeface="Arial"/>
                <a:cs typeface="Arial"/>
              </a:rPr>
              <a:t>gói</a:t>
            </a:r>
            <a:endParaRPr lang="vi-VN" sz="1550" b="1" spc="-25" dirty="0">
              <a:solidFill>
                <a:srgbClr val="C01F34"/>
              </a:solidFill>
              <a:latin typeface="Arial"/>
              <a:cs typeface="Arial"/>
            </a:endParaRPr>
          </a:p>
          <a:p>
            <a:pPr marL="355600" indent="-342900">
              <a:lnSpc>
                <a:spcPct val="100000"/>
              </a:lnSpc>
              <a:spcBef>
                <a:spcPts val="1545"/>
              </a:spcBef>
              <a:buAutoNum type="arabicParenR" startAt="2"/>
              <a:tabLst>
                <a:tab pos="355600" algn="l"/>
              </a:tabLst>
            </a:pPr>
            <a:r>
              <a:rPr sz="1550" b="1" dirty="0" err="1">
                <a:solidFill>
                  <a:srgbClr val="C01F34"/>
                </a:solidFill>
                <a:latin typeface="Arial"/>
                <a:cs typeface="Arial"/>
              </a:rPr>
              <a:t>Tính</a:t>
            </a:r>
            <a:r>
              <a:rPr sz="1550" b="1" spc="125" dirty="0">
                <a:solidFill>
                  <a:srgbClr val="C01F34"/>
                </a:solidFill>
                <a:latin typeface="Arial"/>
                <a:cs typeface="Arial"/>
              </a:rPr>
              <a:t> </a:t>
            </a:r>
            <a:r>
              <a:rPr sz="1550" b="1" dirty="0">
                <a:solidFill>
                  <a:srgbClr val="C01F34"/>
                </a:solidFill>
                <a:latin typeface="Arial"/>
                <a:cs typeface="Arial"/>
              </a:rPr>
              <a:t>kế</a:t>
            </a:r>
            <a:r>
              <a:rPr sz="1550" b="1" spc="45" dirty="0">
                <a:solidFill>
                  <a:srgbClr val="C01F34"/>
                </a:solidFill>
                <a:latin typeface="Arial"/>
                <a:cs typeface="Arial"/>
              </a:rPr>
              <a:t> </a:t>
            </a:r>
            <a:r>
              <a:rPr sz="1550" b="1" spc="-20" dirty="0">
                <a:solidFill>
                  <a:srgbClr val="C01F34"/>
                </a:solidFill>
                <a:latin typeface="Arial"/>
                <a:cs typeface="Arial"/>
              </a:rPr>
              <a:t>thừa</a:t>
            </a:r>
            <a:endParaRPr sz="1550" dirty="0">
              <a:latin typeface="Arial"/>
              <a:cs typeface="Arial"/>
            </a:endParaRPr>
          </a:p>
          <a:p>
            <a:pPr>
              <a:lnSpc>
                <a:spcPct val="100000"/>
              </a:lnSpc>
              <a:spcBef>
                <a:spcPts val="114"/>
              </a:spcBef>
            </a:pPr>
            <a:endParaRPr sz="1550" dirty="0">
              <a:latin typeface="Arial"/>
              <a:cs typeface="Arial"/>
            </a:endParaRPr>
          </a:p>
          <a:p>
            <a:pPr marL="355600" indent="-342900">
              <a:lnSpc>
                <a:spcPct val="100000"/>
              </a:lnSpc>
              <a:buAutoNum type="arabicParenR" startAt="3"/>
              <a:tabLst>
                <a:tab pos="355600" algn="l"/>
              </a:tabLst>
            </a:pPr>
            <a:r>
              <a:rPr sz="1550" b="1" dirty="0">
                <a:solidFill>
                  <a:srgbClr val="C01F34"/>
                </a:solidFill>
                <a:latin typeface="Arial"/>
                <a:cs typeface="Arial"/>
              </a:rPr>
              <a:t>Tính</a:t>
            </a:r>
            <a:r>
              <a:rPr sz="1550" b="1" spc="114" dirty="0">
                <a:solidFill>
                  <a:srgbClr val="C01F34"/>
                </a:solidFill>
                <a:latin typeface="Arial"/>
                <a:cs typeface="Arial"/>
              </a:rPr>
              <a:t> </a:t>
            </a:r>
            <a:r>
              <a:rPr sz="1550" b="1" dirty="0">
                <a:solidFill>
                  <a:srgbClr val="C01F34"/>
                </a:solidFill>
                <a:latin typeface="Arial"/>
                <a:cs typeface="Arial"/>
              </a:rPr>
              <a:t>đa</a:t>
            </a:r>
            <a:r>
              <a:rPr sz="1550" b="1" spc="45" dirty="0">
                <a:solidFill>
                  <a:srgbClr val="C01F34"/>
                </a:solidFill>
                <a:latin typeface="Arial"/>
                <a:cs typeface="Arial"/>
              </a:rPr>
              <a:t> </a:t>
            </a:r>
            <a:r>
              <a:rPr sz="1550" b="1" spc="-20" dirty="0">
                <a:solidFill>
                  <a:srgbClr val="C01F34"/>
                </a:solidFill>
                <a:latin typeface="Arial"/>
                <a:cs typeface="Arial"/>
              </a:rPr>
              <a:t>hình</a:t>
            </a:r>
            <a:endParaRPr sz="1550" dirty="0">
              <a:latin typeface="Arial"/>
              <a:cs typeface="Arial"/>
            </a:endParaRPr>
          </a:p>
          <a:p>
            <a:pPr>
              <a:lnSpc>
                <a:spcPct val="100000"/>
              </a:lnSpc>
              <a:spcBef>
                <a:spcPts val="40"/>
              </a:spcBef>
            </a:pPr>
            <a:endParaRPr sz="1550" dirty="0">
              <a:latin typeface="Arial"/>
              <a:cs typeface="Arial"/>
            </a:endParaRPr>
          </a:p>
          <a:p>
            <a:pPr marL="355600" indent="-342900">
              <a:lnSpc>
                <a:spcPct val="100000"/>
              </a:lnSpc>
              <a:buAutoNum type="arabicParenR" startAt="4"/>
              <a:tabLst>
                <a:tab pos="355600" algn="l"/>
              </a:tabLst>
            </a:pPr>
            <a:r>
              <a:rPr sz="1550" b="1" dirty="0">
                <a:solidFill>
                  <a:srgbClr val="C01F34"/>
                </a:solidFill>
                <a:latin typeface="Arial"/>
                <a:cs typeface="Arial"/>
              </a:rPr>
              <a:t>Tính</a:t>
            </a:r>
            <a:r>
              <a:rPr sz="1550" b="1" spc="125" dirty="0">
                <a:solidFill>
                  <a:srgbClr val="C01F34"/>
                </a:solidFill>
                <a:latin typeface="Arial"/>
                <a:cs typeface="Arial"/>
              </a:rPr>
              <a:t> </a:t>
            </a:r>
            <a:r>
              <a:rPr sz="1550" b="1" dirty="0">
                <a:solidFill>
                  <a:srgbClr val="C01F34"/>
                </a:solidFill>
                <a:latin typeface="Arial"/>
                <a:cs typeface="Arial"/>
              </a:rPr>
              <a:t>hợp</a:t>
            </a:r>
            <a:r>
              <a:rPr sz="1550" b="1" spc="40" dirty="0">
                <a:solidFill>
                  <a:srgbClr val="C01F34"/>
                </a:solidFill>
                <a:latin typeface="Arial"/>
                <a:cs typeface="Arial"/>
              </a:rPr>
              <a:t> </a:t>
            </a:r>
            <a:r>
              <a:rPr sz="1550" b="1" spc="-20" dirty="0">
                <a:solidFill>
                  <a:srgbClr val="C01F34"/>
                </a:solidFill>
                <a:latin typeface="Arial"/>
                <a:cs typeface="Arial"/>
              </a:rPr>
              <a:t>thành</a:t>
            </a:r>
            <a:endParaRPr sz="1550" dirty="0">
              <a:latin typeface="Arial"/>
              <a:cs typeface="Arial"/>
            </a:endParaRPr>
          </a:p>
          <a:p>
            <a:pPr>
              <a:lnSpc>
                <a:spcPct val="100000"/>
              </a:lnSpc>
              <a:spcBef>
                <a:spcPts val="35"/>
              </a:spcBef>
            </a:pPr>
            <a:endParaRPr sz="155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633821"/>
          </a:xfrm>
          <a:prstGeom prst="rect">
            <a:avLst/>
          </a:prstGeom>
        </p:spPr>
      </p:pic>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vi-VN" dirty="0"/>
              <a:t>4</a:t>
            </a:r>
            <a:r>
              <a:rPr dirty="0"/>
              <a:t>.</a:t>
            </a:r>
            <a:r>
              <a:rPr spc="70" dirty="0"/>
              <a:t> </a:t>
            </a:r>
            <a:r>
              <a:rPr lang="en-VN" dirty="0"/>
              <a:t>Demo chương trình</a:t>
            </a:r>
            <a:endParaRPr spc="-2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16</a:t>
            </a:r>
          </a:p>
        </p:txBody>
      </p:sp>
      <p:sp>
        <p:nvSpPr>
          <p:cNvPr id="4" name="object 4"/>
          <p:cNvSpPr txBox="1">
            <a:spLocks noGrp="1"/>
          </p:cNvSpPr>
          <p:nvPr>
            <p:ph type="body" idx="1"/>
          </p:nvPr>
        </p:nvSpPr>
        <p:spPr>
          <a:xfrm>
            <a:off x="-381000" y="2360698"/>
            <a:ext cx="9750425" cy="631583"/>
          </a:xfrm>
          <a:prstGeom prst="rect">
            <a:avLst/>
          </a:prstGeom>
        </p:spPr>
        <p:txBody>
          <a:bodyPr vert="horz" wrap="square" lIns="0" tIns="15875" rIns="0" bIns="0" rtlCol="0">
            <a:spAutoFit/>
          </a:bodyPr>
          <a:lstStyle/>
          <a:p>
            <a:pPr marL="12700" algn="ctr">
              <a:lnSpc>
                <a:spcPct val="100000"/>
              </a:lnSpc>
              <a:spcBef>
                <a:spcPts val="125"/>
              </a:spcBef>
              <a:tabLst>
                <a:tab pos="355600" algn="l"/>
              </a:tabLst>
            </a:pPr>
            <a:r>
              <a:rPr lang="en-VN" sz="4000" spc="-20" dirty="0">
                <a:hlinkClick r:id="rId3"/>
              </a:rPr>
              <a:t>Demo Video</a:t>
            </a:r>
            <a:endParaRPr sz="4000" spc="-2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4278" y="2973705"/>
            <a:ext cx="3978910" cy="758190"/>
          </a:xfrm>
          <a:prstGeom prst="rect">
            <a:avLst/>
          </a:prstGeom>
        </p:spPr>
        <p:txBody>
          <a:bodyPr vert="horz" wrap="square" lIns="0" tIns="13335" rIns="0" bIns="0" rtlCol="0">
            <a:spAutoFit/>
          </a:bodyPr>
          <a:lstStyle/>
          <a:p>
            <a:pPr marL="12700">
              <a:lnSpc>
                <a:spcPct val="100000"/>
              </a:lnSpc>
              <a:spcBef>
                <a:spcPts val="105"/>
              </a:spcBef>
            </a:pPr>
            <a:r>
              <a:rPr sz="4800" dirty="0">
                <a:solidFill>
                  <a:srgbClr val="C00000"/>
                </a:solidFill>
                <a:latin typeface="Tahoma"/>
                <a:cs typeface="Tahoma"/>
              </a:rPr>
              <a:t>THANK</a:t>
            </a:r>
            <a:r>
              <a:rPr sz="4800" spc="-235" dirty="0">
                <a:solidFill>
                  <a:srgbClr val="C00000"/>
                </a:solidFill>
                <a:latin typeface="Tahoma"/>
                <a:cs typeface="Tahoma"/>
              </a:rPr>
              <a:t> </a:t>
            </a:r>
            <a:r>
              <a:rPr sz="4800" dirty="0">
                <a:solidFill>
                  <a:srgbClr val="C00000"/>
                </a:solidFill>
                <a:latin typeface="Tahoma"/>
                <a:cs typeface="Tahoma"/>
              </a:rPr>
              <a:t>YOU</a:t>
            </a:r>
            <a:r>
              <a:rPr sz="4800" spc="-350" dirty="0">
                <a:solidFill>
                  <a:srgbClr val="C00000"/>
                </a:solidFill>
                <a:latin typeface="Tahoma"/>
                <a:cs typeface="Tahoma"/>
              </a:rPr>
              <a:t> </a:t>
            </a:r>
            <a:r>
              <a:rPr sz="4800" spc="-365" dirty="0">
                <a:solidFill>
                  <a:srgbClr val="C00000"/>
                </a:solidFill>
                <a:latin typeface="Tahoma"/>
                <a:cs typeface="Tahoma"/>
              </a:rPr>
              <a:t>!</a:t>
            </a:r>
            <a:endParaRPr sz="4800">
              <a:latin typeface="Tahoma"/>
              <a:cs typeface="Tahoma"/>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09575" y="0"/>
            <a:ext cx="8734425" cy="6858000"/>
            <a:chOff x="409575" y="0"/>
            <a:chExt cx="8734425" cy="6858000"/>
          </a:xfrm>
        </p:grpSpPr>
        <p:pic>
          <p:nvPicPr>
            <p:cNvPr id="3" name="object 3"/>
            <p:cNvPicPr/>
            <p:nvPr/>
          </p:nvPicPr>
          <p:blipFill>
            <a:blip r:embed="rId2" cstate="print"/>
            <a:stretch>
              <a:fillRect/>
            </a:stretch>
          </p:blipFill>
          <p:spPr>
            <a:xfrm>
              <a:off x="631251" y="0"/>
              <a:ext cx="8512748" cy="6857998"/>
            </a:xfrm>
            <a:prstGeom prst="rect">
              <a:avLst/>
            </a:prstGeom>
          </p:spPr>
        </p:pic>
        <p:pic>
          <p:nvPicPr>
            <p:cNvPr id="4" name="object 4"/>
            <p:cNvPicPr/>
            <p:nvPr/>
          </p:nvPicPr>
          <p:blipFill>
            <a:blip r:embed="rId3" cstate="print"/>
            <a:stretch>
              <a:fillRect/>
            </a:stretch>
          </p:blipFill>
          <p:spPr>
            <a:xfrm>
              <a:off x="409575" y="400050"/>
              <a:ext cx="2038350" cy="609600"/>
            </a:xfrm>
            <a:prstGeom prst="rect">
              <a:avLst/>
            </a:prstGeom>
          </p:spPr>
        </p:pic>
      </p:grpSp>
      <p:sp>
        <p:nvSpPr>
          <p:cNvPr id="5" name="object 5"/>
          <p:cNvSpPr txBox="1">
            <a:spLocks noGrp="1"/>
          </p:cNvSpPr>
          <p:nvPr>
            <p:ph type="title"/>
          </p:nvPr>
        </p:nvSpPr>
        <p:spPr>
          <a:xfrm>
            <a:off x="480093" y="1897304"/>
            <a:ext cx="4846955" cy="1121461"/>
          </a:xfrm>
          <a:prstGeom prst="rect">
            <a:avLst/>
          </a:prstGeom>
        </p:spPr>
        <p:txBody>
          <a:bodyPr vert="horz" wrap="square" lIns="0" tIns="13335" rIns="0" bIns="0" rtlCol="0">
            <a:spAutoFit/>
          </a:bodyPr>
          <a:lstStyle/>
          <a:p>
            <a:pPr marL="12700">
              <a:lnSpc>
                <a:spcPct val="100000"/>
              </a:lnSpc>
              <a:spcBef>
                <a:spcPts val="105"/>
              </a:spcBef>
            </a:pPr>
            <a:r>
              <a:rPr lang="vi-VN" sz="3600" dirty="0">
                <a:solidFill>
                  <a:srgbClr val="C00000"/>
                </a:solidFill>
              </a:rPr>
              <a:t>Thiết kế thuật toán GA tính TSP</a:t>
            </a:r>
            <a:endParaRPr sz="3600" dirty="0"/>
          </a:p>
        </p:txBody>
      </p:sp>
      <p:sp>
        <p:nvSpPr>
          <p:cNvPr id="6" name="object 6"/>
          <p:cNvSpPr txBox="1"/>
          <p:nvPr/>
        </p:nvSpPr>
        <p:spPr>
          <a:xfrm>
            <a:off x="480093" y="3052313"/>
            <a:ext cx="1532255" cy="449580"/>
          </a:xfrm>
          <a:prstGeom prst="rect">
            <a:avLst/>
          </a:prstGeom>
        </p:spPr>
        <p:txBody>
          <a:bodyPr vert="horz" wrap="square" lIns="0" tIns="16510" rIns="0" bIns="0" rtlCol="0">
            <a:spAutoFit/>
          </a:bodyPr>
          <a:lstStyle/>
          <a:p>
            <a:pPr marL="12700">
              <a:lnSpc>
                <a:spcPct val="100000"/>
              </a:lnSpc>
              <a:spcBef>
                <a:spcPts val="130"/>
              </a:spcBef>
            </a:pPr>
            <a:r>
              <a:rPr sz="2750" b="1" dirty="0" err="1">
                <a:solidFill>
                  <a:srgbClr val="C00000"/>
                </a:solidFill>
                <a:latin typeface="Arial"/>
                <a:cs typeface="Arial"/>
              </a:rPr>
              <a:t>Nhóm</a:t>
            </a:r>
            <a:r>
              <a:rPr sz="2750" b="1" spc="90" dirty="0">
                <a:solidFill>
                  <a:srgbClr val="C00000"/>
                </a:solidFill>
                <a:latin typeface="Arial"/>
                <a:cs typeface="Arial"/>
              </a:rPr>
              <a:t> </a:t>
            </a:r>
            <a:r>
              <a:rPr lang="vi-VN" sz="2750" b="1" spc="-25" dirty="0">
                <a:solidFill>
                  <a:srgbClr val="C00000"/>
                </a:solidFill>
                <a:latin typeface="Arial"/>
                <a:cs typeface="Arial"/>
              </a:rPr>
              <a:t>03</a:t>
            </a:r>
            <a:endParaRPr sz="2750" dirty="0">
              <a:latin typeface="Arial"/>
              <a:cs typeface="Arial"/>
            </a:endParaRPr>
          </a:p>
        </p:txBody>
      </p:sp>
      <p:graphicFrame>
        <p:nvGraphicFramePr>
          <p:cNvPr id="7" name="object 7"/>
          <p:cNvGraphicFramePr>
            <a:graphicFrameLocks noGrp="1"/>
          </p:cNvGraphicFramePr>
          <p:nvPr>
            <p:extLst>
              <p:ext uri="{D42A27DB-BD31-4B8C-83A1-F6EECF244321}">
                <p14:modId xmlns:p14="http://schemas.microsoft.com/office/powerpoint/2010/main" val="2606100811"/>
              </p:ext>
            </p:extLst>
          </p:nvPr>
        </p:nvGraphicFramePr>
        <p:xfrm>
          <a:off x="480093" y="3580897"/>
          <a:ext cx="6243318" cy="2235200"/>
        </p:xfrm>
        <a:graphic>
          <a:graphicData uri="http://schemas.openxmlformats.org/drawingml/2006/table">
            <a:tbl>
              <a:tblPr firstRow="1" bandRow="1">
                <a:tableStyleId>{2D5ABB26-0587-4C30-8999-92F81FD0307C}</a:tableStyleId>
              </a:tblPr>
              <a:tblGrid>
                <a:gridCol w="4148454">
                  <a:extLst>
                    <a:ext uri="{9D8B030D-6E8A-4147-A177-3AD203B41FA5}">
                      <a16:colId xmlns:a16="http://schemas.microsoft.com/office/drawing/2014/main" val="20000"/>
                    </a:ext>
                  </a:extLst>
                </a:gridCol>
                <a:gridCol w="2094864">
                  <a:extLst>
                    <a:ext uri="{9D8B030D-6E8A-4147-A177-3AD203B41FA5}">
                      <a16:colId xmlns:a16="http://schemas.microsoft.com/office/drawing/2014/main" val="20001"/>
                    </a:ext>
                  </a:extLst>
                </a:gridCol>
              </a:tblGrid>
              <a:tr h="299548">
                <a:tc>
                  <a:txBody>
                    <a:bodyPr/>
                    <a:lstStyle/>
                    <a:p>
                      <a:pPr marL="31750">
                        <a:lnSpc>
                          <a:spcPts val="2950"/>
                        </a:lnSpc>
                      </a:pPr>
                      <a:r>
                        <a:rPr sz="2750" dirty="0" err="1">
                          <a:solidFill>
                            <a:srgbClr val="C00000"/>
                          </a:solidFill>
                          <a:latin typeface="Arial"/>
                          <a:cs typeface="Arial"/>
                        </a:rPr>
                        <a:t>Nguyễn</a:t>
                      </a:r>
                      <a:r>
                        <a:rPr sz="2750" spc="170" dirty="0">
                          <a:solidFill>
                            <a:srgbClr val="C00000"/>
                          </a:solidFill>
                          <a:latin typeface="Arial"/>
                          <a:cs typeface="Arial"/>
                        </a:rPr>
                        <a:t> </a:t>
                      </a:r>
                      <a:r>
                        <a:rPr lang="vi-VN" sz="2750" spc="170" dirty="0">
                          <a:solidFill>
                            <a:srgbClr val="C00000"/>
                          </a:solidFill>
                          <a:latin typeface="Arial"/>
                          <a:cs typeface="Arial"/>
                        </a:rPr>
                        <a:t>Thị Minh Châu</a:t>
                      </a:r>
                      <a:endParaRPr sz="2750" dirty="0">
                        <a:latin typeface="Arial"/>
                        <a:cs typeface="Arial"/>
                      </a:endParaRPr>
                    </a:p>
                  </a:txBody>
                  <a:tcPr marL="0" marR="0" marT="0" marB="0"/>
                </a:tc>
                <a:tc>
                  <a:txBody>
                    <a:bodyPr/>
                    <a:lstStyle/>
                    <a:p>
                      <a:pPr marR="24130" algn="r">
                        <a:lnSpc>
                          <a:spcPts val="2950"/>
                        </a:lnSpc>
                      </a:pPr>
                      <a:r>
                        <a:rPr sz="2750" spc="-10" dirty="0">
                          <a:solidFill>
                            <a:srgbClr val="C00000"/>
                          </a:solidFill>
                          <a:latin typeface="Arial"/>
                          <a:cs typeface="Arial"/>
                        </a:rPr>
                        <a:t>2021</a:t>
                      </a:r>
                      <a:r>
                        <a:rPr lang="vi-VN" sz="2750" spc="-10" dirty="0">
                          <a:solidFill>
                            <a:srgbClr val="C00000"/>
                          </a:solidFill>
                          <a:latin typeface="Arial"/>
                          <a:cs typeface="Arial"/>
                        </a:rPr>
                        <a:t>4997</a:t>
                      </a:r>
                      <a:endParaRPr sz="2750" dirty="0">
                        <a:latin typeface="Arial"/>
                        <a:cs typeface="Arial"/>
                      </a:endParaRPr>
                    </a:p>
                  </a:txBody>
                  <a:tcPr marL="0" marR="0" marT="0" marB="0"/>
                </a:tc>
                <a:extLst>
                  <a:ext uri="{0D108BD9-81ED-4DB2-BD59-A6C34878D82A}">
                    <a16:rowId xmlns:a16="http://schemas.microsoft.com/office/drawing/2014/main" val="10000"/>
                  </a:ext>
                </a:extLst>
              </a:tr>
              <a:tr h="289563">
                <a:tc>
                  <a:txBody>
                    <a:bodyPr/>
                    <a:lstStyle/>
                    <a:p>
                      <a:pPr marL="31750">
                        <a:lnSpc>
                          <a:spcPts val="2940"/>
                        </a:lnSpc>
                      </a:pPr>
                      <a:r>
                        <a:rPr sz="2750" dirty="0" err="1">
                          <a:solidFill>
                            <a:srgbClr val="C00000"/>
                          </a:solidFill>
                          <a:latin typeface="Arial"/>
                          <a:cs typeface="Arial"/>
                        </a:rPr>
                        <a:t>Nguyễn</a:t>
                      </a:r>
                      <a:r>
                        <a:rPr sz="2750" spc="254" dirty="0">
                          <a:solidFill>
                            <a:srgbClr val="C00000"/>
                          </a:solidFill>
                          <a:latin typeface="Arial"/>
                          <a:cs typeface="Arial"/>
                        </a:rPr>
                        <a:t> </a:t>
                      </a:r>
                      <a:r>
                        <a:rPr lang="vi-VN" sz="2750" dirty="0">
                          <a:solidFill>
                            <a:srgbClr val="C00000"/>
                          </a:solidFill>
                          <a:latin typeface="Arial"/>
                          <a:cs typeface="Arial"/>
                        </a:rPr>
                        <a:t>Thanh Nhật Bảo</a:t>
                      </a:r>
                      <a:endParaRPr sz="2750" dirty="0">
                        <a:latin typeface="Arial"/>
                        <a:cs typeface="Arial"/>
                      </a:endParaRPr>
                    </a:p>
                  </a:txBody>
                  <a:tcPr marL="0" marR="0" marT="0" marB="0"/>
                </a:tc>
                <a:tc>
                  <a:txBody>
                    <a:bodyPr/>
                    <a:lstStyle/>
                    <a:p>
                      <a:pPr marR="24130" algn="r">
                        <a:lnSpc>
                          <a:spcPts val="2940"/>
                        </a:lnSpc>
                      </a:pPr>
                      <a:r>
                        <a:rPr lang="vi-VN" sz="2750" dirty="0">
                          <a:solidFill>
                            <a:srgbClr val="C00000"/>
                          </a:solidFill>
                          <a:latin typeface="Arial"/>
                          <a:cs typeface="Arial"/>
                        </a:rPr>
                        <a:t>20210096</a:t>
                      </a:r>
                      <a:endParaRPr sz="2750" dirty="0">
                        <a:solidFill>
                          <a:srgbClr val="C00000"/>
                        </a:solidFill>
                        <a:latin typeface="Arial"/>
                        <a:cs typeface="Arial"/>
                      </a:endParaRPr>
                    </a:p>
                  </a:txBody>
                  <a:tcPr marL="0" marR="0" marT="0" marB="0"/>
                </a:tc>
                <a:extLst>
                  <a:ext uri="{0D108BD9-81ED-4DB2-BD59-A6C34878D82A}">
                    <a16:rowId xmlns:a16="http://schemas.microsoft.com/office/drawing/2014/main" val="10001"/>
                  </a:ext>
                </a:extLst>
              </a:tr>
              <a:tr h="289563">
                <a:tc>
                  <a:txBody>
                    <a:bodyPr/>
                    <a:lstStyle/>
                    <a:p>
                      <a:pPr marL="31750">
                        <a:lnSpc>
                          <a:spcPts val="2945"/>
                        </a:lnSpc>
                      </a:pPr>
                      <a:r>
                        <a:rPr lang="vi-VN" sz="2750" dirty="0">
                          <a:solidFill>
                            <a:srgbClr val="C00000"/>
                          </a:solidFill>
                          <a:latin typeface="Arial"/>
                          <a:cs typeface="Arial"/>
                        </a:rPr>
                        <a:t>Nguyễn Minh chiến</a:t>
                      </a:r>
                      <a:endParaRPr sz="2750" dirty="0">
                        <a:latin typeface="Arial"/>
                        <a:cs typeface="Arial"/>
                      </a:endParaRPr>
                    </a:p>
                  </a:txBody>
                  <a:tcPr marL="0" marR="0" marT="0" marB="0"/>
                </a:tc>
                <a:tc>
                  <a:txBody>
                    <a:bodyPr/>
                    <a:lstStyle/>
                    <a:p>
                      <a:pPr marR="24130" algn="r">
                        <a:lnSpc>
                          <a:spcPts val="2945"/>
                        </a:lnSpc>
                      </a:pPr>
                      <a:r>
                        <a:rPr lang="en-VN" sz="2750" spc="-10" dirty="0">
                          <a:solidFill>
                            <a:srgbClr val="C00000"/>
                          </a:solidFill>
                          <a:latin typeface="Arial"/>
                          <a:cs typeface="Arial"/>
                        </a:rPr>
                        <a:t>20215000</a:t>
                      </a:r>
                      <a:endParaRPr lang="en-VN" sz="2750" dirty="0">
                        <a:latin typeface="Arial"/>
                        <a:cs typeface="Arial"/>
                      </a:endParaRPr>
                    </a:p>
                  </a:txBody>
                  <a:tcPr marL="0" marR="0" marT="0" marB="0"/>
                </a:tc>
                <a:extLst>
                  <a:ext uri="{0D108BD9-81ED-4DB2-BD59-A6C34878D82A}">
                    <a16:rowId xmlns:a16="http://schemas.microsoft.com/office/drawing/2014/main" val="10002"/>
                  </a:ext>
                </a:extLst>
              </a:tr>
              <a:tr h="289563">
                <a:tc>
                  <a:txBody>
                    <a:bodyPr/>
                    <a:lstStyle/>
                    <a:p>
                      <a:pPr marL="31750">
                        <a:lnSpc>
                          <a:spcPts val="2900"/>
                        </a:lnSpc>
                      </a:pPr>
                      <a:r>
                        <a:rPr lang="vi-VN" sz="2750" dirty="0">
                          <a:solidFill>
                            <a:srgbClr val="C00000"/>
                          </a:solidFill>
                          <a:latin typeface="Arial"/>
                          <a:cs typeface="Arial"/>
                        </a:rPr>
                        <a:t>Võ Việt Bắc</a:t>
                      </a:r>
                      <a:endParaRPr sz="2750" dirty="0">
                        <a:latin typeface="Arial"/>
                        <a:cs typeface="Arial"/>
                      </a:endParaRPr>
                    </a:p>
                  </a:txBody>
                  <a:tcPr marL="0" marR="0" marT="0" marB="0"/>
                </a:tc>
                <a:tc>
                  <a:txBody>
                    <a:bodyPr/>
                    <a:lstStyle/>
                    <a:p>
                      <a:pPr marR="24130" algn="r">
                        <a:lnSpc>
                          <a:spcPts val="2900"/>
                        </a:lnSpc>
                      </a:pPr>
                      <a:r>
                        <a:rPr lang="en-VN" sz="2750" spc="-10" dirty="0">
                          <a:solidFill>
                            <a:srgbClr val="C00000"/>
                          </a:solidFill>
                          <a:latin typeface="Arial"/>
                          <a:cs typeface="Arial"/>
                        </a:rPr>
                        <a:t>20205055</a:t>
                      </a:r>
                      <a:endParaRPr lang="en-VN" sz="2750" dirty="0">
                        <a:latin typeface="Arial"/>
                        <a:cs typeface="Arial"/>
                      </a:endParaRPr>
                    </a:p>
                  </a:txBody>
                  <a:tcPr marL="0" marR="0" marT="0" marB="0"/>
                </a:tc>
                <a:extLst>
                  <a:ext uri="{0D108BD9-81ED-4DB2-BD59-A6C34878D82A}">
                    <a16:rowId xmlns:a16="http://schemas.microsoft.com/office/drawing/2014/main" val="10003"/>
                  </a:ext>
                </a:extLst>
              </a:tr>
              <a:tr h="289563">
                <a:tc>
                  <a:txBody>
                    <a:bodyPr/>
                    <a:lstStyle/>
                    <a:p>
                      <a:pPr marL="31750">
                        <a:lnSpc>
                          <a:spcPts val="2940"/>
                        </a:lnSpc>
                      </a:pPr>
                      <a:endParaRPr sz="2750" dirty="0">
                        <a:latin typeface="Arial"/>
                        <a:cs typeface="Arial"/>
                      </a:endParaRPr>
                    </a:p>
                  </a:txBody>
                  <a:tcPr marL="0" marR="0" marT="0" marB="0"/>
                </a:tc>
                <a:tc>
                  <a:txBody>
                    <a:bodyPr/>
                    <a:lstStyle/>
                    <a:p>
                      <a:pPr marR="24130" algn="r">
                        <a:lnSpc>
                          <a:spcPts val="2940"/>
                        </a:lnSpc>
                      </a:pPr>
                      <a:endParaRPr lang="en-VN" sz="2750" dirty="0">
                        <a:latin typeface="Arial"/>
                        <a:cs typeface="Arial"/>
                      </a:endParaRPr>
                    </a:p>
                  </a:txBody>
                  <a:tcPr marL="0" marR="0" marT="0" marB="0"/>
                </a:tc>
                <a:extLst>
                  <a:ext uri="{0D108BD9-81ED-4DB2-BD59-A6C34878D82A}">
                    <a16:rowId xmlns:a16="http://schemas.microsoft.com/office/drawing/2014/main" val="10004"/>
                  </a:ext>
                </a:extLst>
              </a:tr>
              <a:tr h="299548">
                <a:tc>
                  <a:txBody>
                    <a:bodyPr/>
                    <a:lstStyle/>
                    <a:p>
                      <a:pPr marL="31750">
                        <a:lnSpc>
                          <a:spcPts val="2995"/>
                        </a:lnSpc>
                      </a:pPr>
                      <a:endParaRPr sz="2750" dirty="0">
                        <a:latin typeface="Arial"/>
                        <a:cs typeface="Arial"/>
                      </a:endParaRPr>
                    </a:p>
                  </a:txBody>
                  <a:tcPr marL="0" marR="0" marT="0" marB="0"/>
                </a:tc>
                <a:tc>
                  <a:txBody>
                    <a:bodyPr/>
                    <a:lstStyle/>
                    <a:p>
                      <a:pPr marR="59055" algn="r">
                        <a:lnSpc>
                          <a:spcPts val="2995"/>
                        </a:lnSpc>
                      </a:pPr>
                      <a:endParaRPr lang="en-VN" sz="2750" dirty="0">
                        <a:latin typeface="Arial"/>
                        <a:cs typeface="Arial"/>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633821"/>
          </a:xfrm>
          <a:prstGeom prst="rect">
            <a:avLst/>
          </a:prstGeom>
        </p:spPr>
      </p:pic>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t>PHÂN</a:t>
            </a:r>
            <a:r>
              <a:rPr spc="70"/>
              <a:t> </a:t>
            </a:r>
            <a:r>
              <a:t>CHIA</a:t>
            </a:r>
            <a:r>
              <a:rPr spc="80"/>
              <a:t> </a:t>
            </a:r>
            <a:r>
              <a:t>CÔNG</a:t>
            </a:r>
            <a:r>
              <a:rPr spc="150"/>
              <a:t> </a:t>
            </a:r>
            <a:r>
              <a:rPr spc="-20"/>
              <a:t>VIỆC</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3825">
              <a:lnSpc>
                <a:spcPct val="100000"/>
              </a:lnSpc>
              <a:spcBef>
                <a:spcPts val="85"/>
              </a:spcBef>
            </a:pPr>
            <a:fld id="{81D60167-4931-47E6-BA6A-407CBD079E47}" type="slidenum">
              <a:rPr spc="-50" dirty="0"/>
              <a:t>3</a:t>
            </a:fld>
            <a:endParaRPr spc="-50"/>
          </a:p>
        </p:txBody>
      </p:sp>
      <p:graphicFrame>
        <p:nvGraphicFramePr>
          <p:cNvPr id="4" name="object 4"/>
          <p:cNvGraphicFramePr>
            <a:graphicFrameLocks noGrp="1"/>
          </p:cNvGraphicFramePr>
          <p:nvPr>
            <p:extLst>
              <p:ext uri="{D42A27DB-BD31-4B8C-83A1-F6EECF244321}">
                <p14:modId xmlns:p14="http://schemas.microsoft.com/office/powerpoint/2010/main" val="1393888370"/>
              </p:ext>
            </p:extLst>
          </p:nvPr>
        </p:nvGraphicFramePr>
        <p:xfrm>
          <a:off x="228472" y="881506"/>
          <a:ext cx="8673464" cy="5268763"/>
        </p:xfrm>
        <a:graphic>
          <a:graphicData uri="http://schemas.openxmlformats.org/drawingml/2006/table">
            <a:tbl>
              <a:tblPr firstRow="1" bandRow="1">
                <a:tableStyleId>{2D5ABB26-0587-4C30-8999-92F81FD0307C}</a:tableStyleId>
              </a:tblPr>
              <a:tblGrid>
                <a:gridCol w="2574925">
                  <a:extLst>
                    <a:ext uri="{9D8B030D-6E8A-4147-A177-3AD203B41FA5}">
                      <a16:colId xmlns:a16="http://schemas.microsoft.com/office/drawing/2014/main" val="20000"/>
                    </a:ext>
                  </a:extLst>
                </a:gridCol>
                <a:gridCol w="1416685">
                  <a:extLst>
                    <a:ext uri="{9D8B030D-6E8A-4147-A177-3AD203B41FA5}">
                      <a16:colId xmlns:a16="http://schemas.microsoft.com/office/drawing/2014/main" val="20001"/>
                    </a:ext>
                  </a:extLst>
                </a:gridCol>
                <a:gridCol w="950594">
                  <a:extLst>
                    <a:ext uri="{9D8B030D-6E8A-4147-A177-3AD203B41FA5}">
                      <a16:colId xmlns:a16="http://schemas.microsoft.com/office/drawing/2014/main" val="20002"/>
                    </a:ext>
                  </a:extLst>
                </a:gridCol>
                <a:gridCol w="3731260">
                  <a:extLst>
                    <a:ext uri="{9D8B030D-6E8A-4147-A177-3AD203B41FA5}">
                      <a16:colId xmlns:a16="http://schemas.microsoft.com/office/drawing/2014/main" val="20003"/>
                    </a:ext>
                  </a:extLst>
                </a:gridCol>
              </a:tblGrid>
              <a:tr h="439547">
                <a:tc>
                  <a:txBody>
                    <a:bodyPr/>
                    <a:lstStyle/>
                    <a:p>
                      <a:pPr algn="ctr">
                        <a:lnSpc>
                          <a:spcPct val="100000"/>
                        </a:lnSpc>
                        <a:spcBef>
                          <a:spcPts val="320"/>
                        </a:spcBef>
                      </a:pPr>
                      <a:r>
                        <a:rPr lang="en-US" sz="1800" b="1">
                          <a:solidFill>
                            <a:srgbClr val="FFFFFF"/>
                          </a:solidFill>
                          <a:latin typeface="Arial"/>
                          <a:cs typeface="Arial"/>
                        </a:rPr>
                        <a:t>Thành</a:t>
                      </a:r>
                      <a:r>
                        <a:rPr lang="en-US" sz="1800" b="1" spc="15">
                          <a:solidFill>
                            <a:srgbClr val="FFFFFF"/>
                          </a:solidFill>
                          <a:latin typeface="Arial"/>
                          <a:cs typeface="Arial"/>
                        </a:rPr>
                        <a:t> </a:t>
                      </a:r>
                      <a:r>
                        <a:rPr lang="en-US" sz="1800" b="1" spc="-20">
                          <a:solidFill>
                            <a:srgbClr val="FFFFFF"/>
                          </a:solidFill>
                          <a:latin typeface="Arial"/>
                          <a:cs typeface="Arial"/>
                        </a:rPr>
                        <a:t>viên</a:t>
                      </a:r>
                      <a:endParaRPr lang="en-US" sz="1800" err="1">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2540" algn="ctr">
                        <a:lnSpc>
                          <a:spcPct val="100000"/>
                        </a:lnSpc>
                        <a:spcBef>
                          <a:spcPts val="320"/>
                        </a:spcBef>
                      </a:pPr>
                      <a:r>
                        <a:rPr sz="1800" b="1" spc="-20">
                          <a:solidFill>
                            <a:srgbClr val="FFFFFF"/>
                          </a:solidFill>
                          <a:latin typeface="Arial"/>
                          <a:cs typeface="Arial"/>
                        </a:rPr>
                        <a:t>MSSV</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3970" algn="ctr">
                        <a:lnSpc>
                          <a:spcPct val="100000"/>
                        </a:lnSpc>
                        <a:spcBef>
                          <a:spcPts val="320"/>
                        </a:spcBef>
                      </a:pPr>
                      <a:r>
                        <a:rPr lang="en-US" sz="1800" b="1" spc="-25">
                          <a:solidFill>
                            <a:srgbClr val="FFFFFF"/>
                          </a:solidFill>
                          <a:latin typeface="Arial"/>
                          <a:cs typeface="Arial"/>
                        </a:rPr>
                        <a:t>%CV</a:t>
                      </a:r>
                      <a:endParaRPr lang="en-US"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12700" algn="ctr">
                        <a:lnSpc>
                          <a:spcPct val="100000"/>
                        </a:lnSpc>
                        <a:spcBef>
                          <a:spcPts val="320"/>
                        </a:spcBef>
                      </a:pPr>
                      <a:r>
                        <a:rPr lang="en-US" sz="1800" b="1">
                          <a:solidFill>
                            <a:srgbClr val="FFFFFF"/>
                          </a:solidFill>
                          <a:latin typeface="Arial"/>
                          <a:cs typeface="Arial"/>
                        </a:rPr>
                        <a:t>Công</a:t>
                      </a:r>
                      <a:r>
                        <a:rPr lang="en-US" sz="1800" b="1" spc="-15">
                          <a:solidFill>
                            <a:srgbClr val="FFFFFF"/>
                          </a:solidFill>
                          <a:latin typeface="Arial"/>
                          <a:cs typeface="Arial"/>
                        </a:rPr>
                        <a:t> </a:t>
                      </a:r>
                      <a:r>
                        <a:rPr lang="en-US" sz="1800" b="1" spc="-20">
                          <a:solidFill>
                            <a:srgbClr val="FFFFFF"/>
                          </a:solidFill>
                          <a:latin typeface="Arial"/>
                          <a:cs typeface="Arial"/>
                        </a:rPr>
                        <a:t>việc</a:t>
                      </a:r>
                      <a:endParaRPr lang="en-US" sz="1800" err="1">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795824">
                <a:tc>
                  <a:txBody>
                    <a:bodyPr/>
                    <a:lstStyle/>
                    <a:p>
                      <a:pPr marR="5715" algn="ctr">
                        <a:lnSpc>
                          <a:spcPct val="100000"/>
                        </a:lnSpc>
                        <a:spcBef>
                          <a:spcPts val="1955"/>
                        </a:spcBef>
                      </a:pPr>
                      <a:r>
                        <a:rPr lang="en-US" sz="1800">
                          <a:latin typeface="Arial"/>
                          <a:cs typeface="Arial"/>
                        </a:rPr>
                        <a:t>Nguyễn</a:t>
                      </a:r>
                      <a:r>
                        <a:rPr lang="en-US" sz="1800" spc="-110">
                          <a:latin typeface="Arial"/>
                          <a:cs typeface="Arial"/>
                        </a:rPr>
                        <a:t> </a:t>
                      </a:r>
                      <a:r>
                        <a:rPr lang="en-US" sz="1800">
                          <a:latin typeface="Arial"/>
                          <a:cs typeface="Arial"/>
                        </a:rPr>
                        <a:t>Thị Minh Châu</a:t>
                      </a:r>
                    </a:p>
                  </a:txBody>
                  <a:tcPr marL="0" marR="0" marT="2482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13335" algn="ctr">
                        <a:lnSpc>
                          <a:spcPct val="100000"/>
                        </a:lnSpc>
                        <a:spcBef>
                          <a:spcPts val="1955"/>
                        </a:spcBef>
                      </a:pPr>
                      <a:r>
                        <a:rPr sz="1800" spc="-10">
                          <a:latin typeface="Arial"/>
                          <a:cs typeface="Arial"/>
                        </a:rPr>
                        <a:t>20215006</a:t>
                      </a:r>
                      <a:endParaRPr sz="1800">
                        <a:latin typeface="Arial"/>
                        <a:cs typeface="Arial"/>
                      </a:endParaRPr>
                    </a:p>
                  </a:txBody>
                  <a:tcPr marL="0" marR="0" marT="2482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4445" algn="ctr">
                        <a:lnSpc>
                          <a:spcPct val="100000"/>
                        </a:lnSpc>
                        <a:spcBef>
                          <a:spcPts val="1955"/>
                        </a:spcBef>
                      </a:pPr>
                      <a:r>
                        <a:rPr lang="vi-VN" sz="1800" dirty="0">
                          <a:latin typeface="Arial"/>
                          <a:cs typeface="Arial"/>
                        </a:rPr>
                        <a:t>41%</a:t>
                      </a:r>
                      <a:endParaRPr sz="1800" dirty="0">
                        <a:latin typeface="Arial"/>
                        <a:cs typeface="Arial"/>
                      </a:endParaRPr>
                    </a:p>
                  </a:txBody>
                  <a:tcPr marL="0" marR="0" marT="2482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a:lnSpc>
                          <a:spcPct val="100000"/>
                        </a:lnSpc>
                      </a:pPr>
                      <a:r>
                        <a:rPr lang="en-US" b="0" i="0">
                          <a:solidFill>
                            <a:schemeClr val="tx1"/>
                          </a:solidFill>
                          <a:effectLst/>
                          <a:latin typeface="+mn-lt"/>
                          <a:ea typeface="+mn-ea"/>
                          <a:cs typeface="+mn-cs"/>
                        </a:rPr>
                        <a:t>Leader; </a:t>
                      </a:r>
                      <a:r>
                        <a:rPr lang="en-US" b="0" i="0" err="1">
                          <a:solidFill>
                            <a:schemeClr val="tx1"/>
                          </a:solidFill>
                          <a:effectLst/>
                          <a:latin typeface="+mn-lt"/>
                          <a:ea typeface="+mn-ea"/>
                          <a:cs typeface="+mn-cs"/>
                        </a:rPr>
                        <a:t>Tạo</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City,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Tour,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TourManagement</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Poppulation</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Viết</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báo</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cáo</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Làm</a:t>
                      </a:r>
                      <a:r>
                        <a:rPr lang="en-US" b="0" i="0">
                          <a:solidFill>
                            <a:schemeClr val="tx1"/>
                          </a:solidFill>
                          <a:effectLst/>
                          <a:latin typeface="+mn-lt"/>
                          <a:ea typeface="+mn-ea"/>
                          <a:cs typeface="+mn-cs"/>
                        </a:rPr>
                        <a:t> slide</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795824">
                <a:tc>
                  <a:txBody>
                    <a:bodyPr/>
                    <a:lstStyle/>
                    <a:p>
                      <a:pPr algn="ctr">
                        <a:lnSpc>
                          <a:spcPct val="100000"/>
                        </a:lnSpc>
                        <a:spcBef>
                          <a:spcPts val="1960"/>
                        </a:spcBef>
                      </a:pPr>
                      <a:r>
                        <a:rPr lang="en-US" sz="1800">
                          <a:latin typeface="Arial"/>
                          <a:cs typeface="Arial"/>
                        </a:rPr>
                        <a:t>Nguyễn</a:t>
                      </a:r>
                      <a:r>
                        <a:rPr lang="en-US" sz="1800" spc="-55">
                          <a:latin typeface="Arial"/>
                          <a:cs typeface="Arial"/>
                        </a:rPr>
                        <a:t> </a:t>
                      </a:r>
                      <a:r>
                        <a:rPr lang="en-US" sz="1800">
                          <a:latin typeface="Arial"/>
                          <a:cs typeface="Arial"/>
                        </a:rPr>
                        <a:t>Thanh Nhật Bảo</a:t>
                      </a:r>
                    </a:p>
                  </a:txBody>
                  <a:tcPr marL="0" marR="0" marT="2489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3335" algn="ctr">
                        <a:lnSpc>
                          <a:spcPct val="100000"/>
                        </a:lnSpc>
                        <a:spcBef>
                          <a:spcPts val="1960"/>
                        </a:spcBef>
                      </a:pPr>
                      <a:r>
                        <a:rPr sz="1800" spc="-10">
                          <a:latin typeface="Arial"/>
                          <a:cs typeface="Arial"/>
                        </a:rPr>
                        <a:t>20215009</a:t>
                      </a:r>
                      <a:endParaRPr sz="1800">
                        <a:latin typeface="Arial"/>
                        <a:cs typeface="Arial"/>
                      </a:endParaRPr>
                    </a:p>
                  </a:txBody>
                  <a:tcPr marL="0" marR="0" marT="2489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4445" algn="ctr">
                        <a:lnSpc>
                          <a:spcPct val="100000"/>
                        </a:lnSpc>
                        <a:spcBef>
                          <a:spcPts val="1960"/>
                        </a:spcBef>
                      </a:pPr>
                      <a:r>
                        <a:rPr lang="vi-VN" sz="1800" dirty="0">
                          <a:latin typeface="Arial"/>
                          <a:cs typeface="Arial"/>
                        </a:rPr>
                        <a:t>41%</a:t>
                      </a:r>
                      <a:endParaRPr sz="1800" dirty="0">
                        <a:latin typeface="Arial"/>
                        <a:cs typeface="Arial"/>
                      </a:endParaRPr>
                    </a:p>
                  </a:txBody>
                  <a:tcPr marL="0" marR="0" marT="2489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a:lnSpc>
                          <a:spcPct val="100000"/>
                        </a:lnSpc>
                      </a:pPr>
                      <a:r>
                        <a:rPr lang="en-US" b="0" i="0" err="1">
                          <a:solidFill>
                            <a:schemeClr val="tx1"/>
                          </a:solidFill>
                          <a:effectLst/>
                          <a:latin typeface="+mn-lt"/>
                          <a:ea typeface="+mn-ea"/>
                          <a:cs typeface="+mn-cs"/>
                        </a:rPr>
                        <a:t>Vẽ</a:t>
                      </a:r>
                      <a:r>
                        <a:rPr lang="en-US" b="0" i="0">
                          <a:solidFill>
                            <a:schemeClr val="tx1"/>
                          </a:solidFill>
                          <a:effectLst/>
                          <a:latin typeface="+mn-lt"/>
                          <a:ea typeface="+mn-ea"/>
                          <a:cs typeface="+mn-cs"/>
                        </a:rPr>
                        <a:t> general class diagram, detailed class diagram; </a:t>
                      </a:r>
                      <a:r>
                        <a:rPr lang="en-US" b="0" i="0" err="1">
                          <a:solidFill>
                            <a:schemeClr val="tx1"/>
                          </a:solidFill>
                          <a:effectLst/>
                          <a:latin typeface="+mn-lt"/>
                          <a:ea typeface="+mn-ea"/>
                          <a:cs typeface="+mn-cs"/>
                        </a:rPr>
                        <a:t>Tạo</a:t>
                      </a:r>
                      <a:r>
                        <a:rPr lang="en-US" b="0" i="0">
                          <a:solidFill>
                            <a:schemeClr val="tx1"/>
                          </a:solidFill>
                          <a:effectLst/>
                          <a:latin typeface="+mn-lt"/>
                          <a:ea typeface="+mn-ea"/>
                          <a:cs typeface="+mn-cs"/>
                        </a:rPr>
                        <a:t>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TSP_GUI,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TSP_GA, </a:t>
                      </a:r>
                      <a:r>
                        <a:rPr lang="en-US" b="0" i="0" err="1">
                          <a:solidFill>
                            <a:schemeClr val="tx1"/>
                          </a:solidFill>
                          <a:effectLst/>
                          <a:latin typeface="+mn-lt"/>
                          <a:ea typeface="+mn-ea"/>
                          <a:cs typeface="+mn-cs"/>
                        </a:rPr>
                        <a:t>lớp</a:t>
                      </a:r>
                      <a:r>
                        <a:rPr lang="en-US" b="0" i="0">
                          <a:solidFill>
                            <a:schemeClr val="tx1"/>
                          </a:solidFill>
                          <a:effectLst/>
                          <a:latin typeface="+mn-lt"/>
                          <a:ea typeface="+mn-ea"/>
                          <a:cs typeface="+mn-cs"/>
                        </a:rPr>
                        <a:t> GA</a:t>
                      </a: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r h="795824">
                <a:tc>
                  <a:txBody>
                    <a:bodyPr/>
                    <a:lstStyle/>
                    <a:p>
                      <a:pPr algn="ctr">
                        <a:lnSpc>
                          <a:spcPct val="100000"/>
                        </a:lnSpc>
                        <a:spcBef>
                          <a:spcPts val="1980"/>
                        </a:spcBef>
                      </a:pPr>
                      <a:r>
                        <a:rPr lang="en-US" sz="1800" dirty="0" err="1">
                          <a:latin typeface="Arial"/>
                          <a:cs typeface="Arial"/>
                        </a:rPr>
                        <a:t>Võ</a:t>
                      </a:r>
                      <a:r>
                        <a:rPr lang="en-US" sz="1800" dirty="0">
                          <a:latin typeface="Arial"/>
                          <a:cs typeface="Arial"/>
                        </a:rPr>
                        <a:t> </a:t>
                      </a:r>
                      <a:r>
                        <a:rPr lang="en-US" sz="1800" dirty="0" err="1">
                          <a:latin typeface="Arial"/>
                          <a:cs typeface="Arial"/>
                        </a:rPr>
                        <a:t>Việt</a:t>
                      </a:r>
                      <a:r>
                        <a:rPr lang="en-US" sz="1800" dirty="0">
                          <a:latin typeface="Arial"/>
                          <a:cs typeface="Arial"/>
                        </a:rPr>
                        <a:t> </a:t>
                      </a:r>
                      <a:r>
                        <a:rPr lang="en-US" sz="1800" dirty="0" err="1">
                          <a:latin typeface="Arial"/>
                          <a:cs typeface="Arial"/>
                        </a:rPr>
                        <a:t>Bắc</a:t>
                      </a:r>
                      <a:endParaRPr lang="en-US" sz="1800" dirty="0">
                        <a:latin typeface="Arial"/>
                        <a:cs typeface="Arial"/>
                      </a:endParaRPr>
                    </a:p>
                  </a:txBody>
                  <a:tcPr marL="0" marR="0" marT="2501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13335" algn="ctr">
                        <a:lnSpc>
                          <a:spcPct val="100000"/>
                        </a:lnSpc>
                        <a:spcBef>
                          <a:spcPts val="1980"/>
                        </a:spcBef>
                      </a:pPr>
                      <a:r>
                        <a:rPr lang="en-US" sz="1800" spc="-10" dirty="0">
                          <a:latin typeface="Arial"/>
                          <a:cs typeface="Arial"/>
                        </a:rPr>
                        <a:t>20205055</a:t>
                      </a:r>
                      <a:endParaRPr lang="en-US" sz="1800" dirty="0">
                        <a:latin typeface="Arial"/>
                        <a:cs typeface="Arial"/>
                      </a:endParaRPr>
                    </a:p>
                  </a:txBody>
                  <a:tcPr marL="0" marR="0" marT="2501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4445" algn="ctr">
                        <a:lnSpc>
                          <a:spcPct val="100000"/>
                        </a:lnSpc>
                        <a:spcBef>
                          <a:spcPts val="1970"/>
                        </a:spcBef>
                      </a:pPr>
                      <a:r>
                        <a:rPr lang="vi-VN" sz="1800" dirty="0">
                          <a:latin typeface="Arial"/>
                          <a:cs typeface="Arial"/>
                        </a:rPr>
                        <a:t>15%</a:t>
                      </a:r>
                      <a:endParaRPr sz="1800" dirty="0">
                        <a:latin typeface="Arial"/>
                        <a:cs typeface="Arial"/>
                      </a:endParaRPr>
                    </a:p>
                  </a:txBody>
                  <a:tcPr marL="0" marR="0" marT="2501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a:lnSpc>
                          <a:spcPct val="100000"/>
                        </a:lnSpc>
                      </a:pPr>
                      <a:r>
                        <a:rPr lang="en-US" b="0" i="0" dirty="0" err="1">
                          <a:solidFill>
                            <a:schemeClr val="tx1"/>
                          </a:solidFill>
                          <a:effectLst/>
                          <a:latin typeface="+mn-lt"/>
                          <a:ea typeface="+mn-ea"/>
                          <a:cs typeface="+mn-cs"/>
                        </a:rPr>
                        <a:t>Vẽ</a:t>
                      </a:r>
                      <a:r>
                        <a:rPr lang="en-US" b="0" i="0" dirty="0">
                          <a:solidFill>
                            <a:schemeClr val="tx1"/>
                          </a:solidFill>
                          <a:effectLst/>
                          <a:latin typeface="+mn-lt"/>
                          <a:ea typeface="+mn-ea"/>
                          <a:cs typeface="+mn-cs"/>
                        </a:rPr>
                        <a:t> general class diagram, </a:t>
                      </a:r>
                      <a:r>
                        <a:rPr lang="en-US" b="0" i="0" dirty="0" err="1">
                          <a:solidFill>
                            <a:schemeClr val="tx1"/>
                          </a:solidFill>
                          <a:effectLst/>
                          <a:latin typeface="+mn-lt"/>
                          <a:ea typeface="+mn-ea"/>
                          <a:cs typeface="+mn-cs"/>
                        </a:rPr>
                        <a:t>usecase</a:t>
                      </a:r>
                      <a:r>
                        <a:rPr lang="en-US" b="0" i="0" dirty="0">
                          <a:solidFill>
                            <a:schemeClr val="tx1"/>
                          </a:solidFill>
                          <a:effectLst/>
                          <a:latin typeface="+mn-lt"/>
                          <a:ea typeface="+mn-ea"/>
                          <a:cs typeface="+mn-cs"/>
                        </a:rPr>
                        <a:t> diagram</a:t>
                      </a:r>
                      <a:endParaRPr sz="1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3"/>
                  </a:ext>
                </a:extLst>
              </a:tr>
              <a:tr h="795824">
                <a:tc>
                  <a:txBody>
                    <a:bodyPr/>
                    <a:lstStyle/>
                    <a:p>
                      <a:pPr algn="ctr">
                        <a:lnSpc>
                          <a:spcPct val="100000"/>
                        </a:lnSpc>
                        <a:spcBef>
                          <a:spcPts val="1980"/>
                        </a:spcBef>
                      </a:pPr>
                      <a:r>
                        <a:rPr lang="en-VN" sz="1800" dirty="0">
                          <a:latin typeface="Arial"/>
                          <a:cs typeface="Arial"/>
                        </a:rPr>
                        <a:t>Nguyễn Minh Chiến</a:t>
                      </a:r>
                      <a:endParaRPr sz="1800" dirty="0">
                        <a:latin typeface="Arial"/>
                        <a:cs typeface="Arial"/>
                      </a:endParaRPr>
                    </a:p>
                  </a:txBody>
                  <a:tcPr marL="0" marR="0" marT="2514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3335" algn="ctr">
                        <a:lnSpc>
                          <a:spcPct val="100000"/>
                        </a:lnSpc>
                        <a:spcBef>
                          <a:spcPts val="1980"/>
                        </a:spcBef>
                      </a:pPr>
                      <a:r>
                        <a:rPr lang="en-US" sz="1800" spc="-10" dirty="0">
                          <a:latin typeface="Arial"/>
                          <a:cs typeface="Arial"/>
                        </a:rPr>
                        <a:t>20215000</a:t>
                      </a:r>
                      <a:endParaRPr lang="en-US" sz="1800" dirty="0">
                        <a:latin typeface="Arial"/>
                        <a:cs typeface="Arial"/>
                      </a:endParaRPr>
                    </a:p>
                  </a:txBody>
                  <a:tcPr marL="0" marR="0" marT="2514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4445" algn="ctr">
                        <a:lnSpc>
                          <a:spcPct val="100000"/>
                        </a:lnSpc>
                        <a:spcBef>
                          <a:spcPts val="1980"/>
                        </a:spcBef>
                      </a:pPr>
                      <a:r>
                        <a:rPr lang="vi-VN" sz="1800" dirty="0">
                          <a:latin typeface="Arial"/>
                          <a:cs typeface="Arial"/>
                        </a:rPr>
                        <a:t>3%</a:t>
                      </a:r>
                      <a:endParaRPr sz="1800" dirty="0">
                        <a:latin typeface="Arial"/>
                        <a:cs typeface="Arial"/>
                      </a:endParaRPr>
                    </a:p>
                  </a:txBody>
                  <a:tcPr marL="0" marR="0" marT="2514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4"/>
                  </a:ext>
                </a:extLst>
              </a:tr>
              <a:tr h="795824">
                <a:tc>
                  <a:txBody>
                    <a:bodyPr/>
                    <a:lstStyle/>
                    <a:p>
                      <a:pPr algn="ctr">
                        <a:lnSpc>
                          <a:spcPct val="100000"/>
                        </a:lnSpc>
                        <a:spcBef>
                          <a:spcPts val="1989"/>
                        </a:spcBef>
                      </a:pPr>
                      <a:endParaRPr lang="en-US" sz="1800">
                        <a:latin typeface="Arial"/>
                        <a:cs typeface="Arial"/>
                      </a:endParaRPr>
                    </a:p>
                  </a:txBody>
                  <a:tcPr marL="0" marR="0" marT="25272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13335" algn="ctr">
                        <a:lnSpc>
                          <a:spcPct val="100000"/>
                        </a:lnSpc>
                        <a:spcBef>
                          <a:spcPts val="1989"/>
                        </a:spcBef>
                      </a:pPr>
                      <a:endParaRPr sz="1800">
                        <a:latin typeface="Arial"/>
                        <a:cs typeface="Arial"/>
                      </a:endParaRPr>
                    </a:p>
                  </a:txBody>
                  <a:tcPr marL="0" marR="0" marT="25272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4445" algn="ctr">
                        <a:lnSpc>
                          <a:spcPct val="100000"/>
                        </a:lnSpc>
                        <a:spcBef>
                          <a:spcPts val="1989"/>
                        </a:spcBef>
                      </a:pPr>
                      <a:endParaRPr sz="1800" dirty="0">
                        <a:latin typeface="Arial"/>
                        <a:cs typeface="Arial"/>
                      </a:endParaRPr>
                    </a:p>
                  </a:txBody>
                  <a:tcPr marL="0" marR="0" marT="25272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5"/>
                  </a:ext>
                </a:extLst>
              </a:tr>
              <a:tr h="795824">
                <a:tc>
                  <a:txBody>
                    <a:bodyPr/>
                    <a:lstStyle/>
                    <a:p>
                      <a:pPr algn="ctr">
                        <a:lnSpc>
                          <a:spcPct val="100000"/>
                        </a:lnSpc>
                        <a:spcBef>
                          <a:spcPts val="2000"/>
                        </a:spcBef>
                      </a:pPr>
                      <a:endParaRPr sz="1800">
                        <a:latin typeface="Arial"/>
                        <a:cs typeface="Arial"/>
                      </a:endParaRPr>
                    </a:p>
                  </a:txBody>
                  <a:tcPr marL="0" marR="0" marT="2540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5875" algn="ctr">
                        <a:lnSpc>
                          <a:spcPct val="100000"/>
                        </a:lnSpc>
                        <a:spcBef>
                          <a:spcPts val="2000"/>
                        </a:spcBef>
                      </a:pPr>
                      <a:endParaRPr sz="1800">
                        <a:latin typeface="Arial"/>
                        <a:cs typeface="Arial"/>
                      </a:endParaRPr>
                    </a:p>
                  </a:txBody>
                  <a:tcPr marL="0" marR="0" marT="2540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4445" algn="ctr">
                        <a:lnSpc>
                          <a:spcPct val="100000"/>
                        </a:lnSpc>
                        <a:spcBef>
                          <a:spcPts val="2000"/>
                        </a:spcBef>
                      </a:pPr>
                      <a:endParaRPr sz="1800">
                        <a:latin typeface="Arial"/>
                        <a:cs typeface="Arial"/>
                      </a:endParaRPr>
                    </a:p>
                  </a:txBody>
                  <a:tcPr marL="0" marR="0" marT="2540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a:lnSpc>
                          <a:spcPct val="100000"/>
                        </a:lnSpc>
                      </a:pPr>
                      <a:endParaRPr sz="1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633821"/>
          </a:xfrm>
          <a:prstGeom prst="rect">
            <a:avLst/>
          </a:prstGeom>
        </p:spPr>
      </p:pic>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MỤC</a:t>
            </a:r>
            <a:r>
              <a:rPr spc="80" dirty="0"/>
              <a:t> </a:t>
            </a:r>
            <a:r>
              <a:rPr spc="-25" dirty="0"/>
              <a:t>LỤC</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3825">
              <a:lnSpc>
                <a:spcPct val="100000"/>
              </a:lnSpc>
              <a:spcBef>
                <a:spcPts val="85"/>
              </a:spcBef>
            </a:pPr>
            <a:fld id="{81D60167-4931-47E6-BA6A-407CBD079E47}" type="slidenum">
              <a:rPr spc="-50" dirty="0"/>
              <a:t>4</a:t>
            </a:fld>
            <a:endParaRPr spc="-50" dirty="0"/>
          </a:p>
        </p:txBody>
      </p:sp>
      <p:sp>
        <p:nvSpPr>
          <p:cNvPr id="4" name="object 4"/>
          <p:cNvSpPr txBox="1"/>
          <p:nvPr/>
        </p:nvSpPr>
        <p:spPr>
          <a:xfrm>
            <a:off x="783624" y="1510205"/>
            <a:ext cx="7839074" cy="3414396"/>
          </a:xfrm>
          <a:prstGeom prst="rect">
            <a:avLst/>
          </a:prstGeom>
        </p:spPr>
        <p:txBody>
          <a:bodyPr vert="horz" wrap="square" lIns="0" tIns="15875" rIns="0" bIns="0" rtlCol="0">
            <a:spAutoFit/>
          </a:bodyPr>
          <a:lstStyle/>
          <a:p>
            <a:pPr marL="354330" indent="-341630">
              <a:lnSpc>
                <a:spcPct val="100000"/>
              </a:lnSpc>
              <a:spcBef>
                <a:spcPts val="125"/>
              </a:spcBef>
              <a:buAutoNum type="arabicPeriod"/>
              <a:tabLst>
                <a:tab pos="354330" algn="l"/>
              </a:tabLst>
            </a:pPr>
            <a:r>
              <a:rPr sz="2750" b="1" dirty="0">
                <a:solidFill>
                  <a:srgbClr val="C01F34"/>
                </a:solidFill>
                <a:latin typeface="Arial"/>
                <a:cs typeface="Arial"/>
              </a:rPr>
              <a:t>Phát</a:t>
            </a:r>
            <a:r>
              <a:rPr sz="2750" b="1" spc="40" dirty="0">
                <a:solidFill>
                  <a:srgbClr val="C01F34"/>
                </a:solidFill>
                <a:latin typeface="Arial"/>
                <a:cs typeface="Arial"/>
              </a:rPr>
              <a:t> </a:t>
            </a:r>
            <a:r>
              <a:rPr sz="2750" b="1" dirty="0">
                <a:solidFill>
                  <a:srgbClr val="C01F34"/>
                </a:solidFill>
                <a:latin typeface="Arial"/>
                <a:cs typeface="Arial"/>
              </a:rPr>
              <a:t>biểu</a:t>
            </a:r>
            <a:r>
              <a:rPr sz="2750" b="1" spc="110" dirty="0">
                <a:solidFill>
                  <a:srgbClr val="C01F34"/>
                </a:solidFill>
                <a:latin typeface="Arial"/>
                <a:cs typeface="Arial"/>
              </a:rPr>
              <a:t> </a:t>
            </a:r>
            <a:r>
              <a:rPr sz="2750" b="1" dirty="0" err="1">
                <a:solidFill>
                  <a:srgbClr val="C01F34"/>
                </a:solidFill>
                <a:latin typeface="Arial"/>
                <a:cs typeface="Arial"/>
              </a:rPr>
              <a:t>đề</a:t>
            </a:r>
            <a:r>
              <a:rPr sz="2750" b="1" spc="105" dirty="0">
                <a:solidFill>
                  <a:srgbClr val="C01F34"/>
                </a:solidFill>
                <a:latin typeface="Arial"/>
                <a:cs typeface="Arial"/>
              </a:rPr>
              <a:t> </a:t>
            </a:r>
            <a:r>
              <a:rPr sz="2750" b="1" spc="-25" dirty="0" err="1">
                <a:solidFill>
                  <a:srgbClr val="C01F34"/>
                </a:solidFill>
                <a:latin typeface="Arial"/>
                <a:cs typeface="Arial"/>
              </a:rPr>
              <a:t>tài</a:t>
            </a:r>
            <a:endParaRPr lang="vi-VN" sz="2750" b="1" spc="-25" dirty="0">
              <a:solidFill>
                <a:srgbClr val="C01F34"/>
              </a:solidFill>
              <a:latin typeface="Arial"/>
              <a:cs typeface="Arial"/>
            </a:endParaRPr>
          </a:p>
          <a:p>
            <a:pPr marL="354330" indent="-341630">
              <a:lnSpc>
                <a:spcPct val="100000"/>
              </a:lnSpc>
              <a:spcBef>
                <a:spcPts val="125"/>
              </a:spcBef>
              <a:buAutoNum type="arabicPeriod"/>
              <a:tabLst>
                <a:tab pos="354330" algn="l"/>
              </a:tabLst>
            </a:pPr>
            <a:endParaRPr sz="2750" dirty="0">
              <a:latin typeface="Arial"/>
              <a:cs typeface="Arial"/>
            </a:endParaRPr>
          </a:p>
          <a:p>
            <a:pPr marL="354965" indent="-342265">
              <a:lnSpc>
                <a:spcPct val="100000"/>
              </a:lnSpc>
              <a:buAutoNum type="arabicPeriod"/>
              <a:tabLst>
                <a:tab pos="354965" algn="l"/>
              </a:tabLst>
            </a:pPr>
            <a:r>
              <a:rPr sz="2750" b="1" dirty="0">
                <a:solidFill>
                  <a:srgbClr val="C01F34"/>
                </a:solidFill>
                <a:latin typeface="Arial"/>
                <a:cs typeface="Arial"/>
              </a:rPr>
              <a:t>Biểu</a:t>
            </a:r>
            <a:r>
              <a:rPr sz="2750" b="1" spc="75" dirty="0">
                <a:solidFill>
                  <a:srgbClr val="C01F34"/>
                </a:solidFill>
                <a:latin typeface="Arial"/>
                <a:cs typeface="Arial"/>
              </a:rPr>
              <a:t> </a:t>
            </a:r>
            <a:r>
              <a:rPr sz="2750" b="1" dirty="0" err="1">
                <a:solidFill>
                  <a:srgbClr val="C01F34"/>
                </a:solidFill>
                <a:latin typeface="Arial"/>
                <a:cs typeface="Arial"/>
              </a:rPr>
              <a:t>đồ</a:t>
            </a:r>
            <a:r>
              <a:rPr sz="2750" b="1" spc="85" dirty="0">
                <a:solidFill>
                  <a:srgbClr val="C01F34"/>
                </a:solidFill>
                <a:latin typeface="Arial"/>
                <a:cs typeface="Arial"/>
              </a:rPr>
              <a:t> </a:t>
            </a:r>
            <a:r>
              <a:rPr sz="2750" b="1" spc="-25" dirty="0">
                <a:solidFill>
                  <a:srgbClr val="C01F34"/>
                </a:solidFill>
                <a:latin typeface="Arial"/>
                <a:cs typeface="Arial"/>
              </a:rPr>
              <a:t>UML</a:t>
            </a:r>
            <a:endParaRPr lang="vi-VN" sz="2750" b="1" spc="-25" dirty="0">
              <a:solidFill>
                <a:srgbClr val="C01F34"/>
              </a:solidFill>
              <a:latin typeface="Arial"/>
              <a:cs typeface="Arial"/>
            </a:endParaRPr>
          </a:p>
          <a:p>
            <a:pPr marL="354965" indent="-342265">
              <a:lnSpc>
                <a:spcPct val="100000"/>
              </a:lnSpc>
              <a:buAutoNum type="arabicPeriod"/>
              <a:tabLst>
                <a:tab pos="354965" algn="l"/>
              </a:tabLst>
            </a:pPr>
            <a:endParaRPr sz="2750" dirty="0">
              <a:latin typeface="Arial"/>
              <a:cs typeface="Arial"/>
            </a:endParaRPr>
          </a:p>
          <a:p>
            <a:pPr marL="354965" indent="-342265">
              <a:lnSpc>
                <a:spcPct val="100000"/>
              </a:lnSpc>
              <a:buAutoNum type="arabicPeriod"/>
              <a:tabLst>
                <a:tab pos="354965" algn="l"/>
              </a:tabLst>
            </a:pPr>
            <a:r>
              <a:rPr sz="2750" b="1" dirty="0" err="1">
                <a:solidFill>
                  <a:srgbClr val="C01F34"/>
                </a:solidFill>
                <a:latin typeface="Arial"/>
                <a:cs typeface="Arial"/>
              </a:rPr>
              <a:t>Giải</a:t>
            </a:r>
            <a:r>
              <a:rPr sz="2750" b="1" spc="95" dirty="0">
                <a:solidFill>
                  <a:srgbClr val="C01F34"/>
                </a:solidFill>
                <a:latin typeface="Arial"/>
                <a:cs typeface="Arial"/>
              </a:rPr>
              <a:t> </a:t>
            </a:r>
            <a:r>
              <a:rPr sz="2750" b="1" dirty="0">
                <a:solidFill>
                  <a:srgbClr val="C01F34"/>
                </a:solidFill>
                <a:latin typeface="Arial"/>
                <a:cs typeface="Arial"/>
              </a:rPr>
              <a:t>thích</a:t>
            </a:r>
            <a:r>
              <a:rPr sz="2750" b="1" spc="80" dirty="0">
                <a:solidFill>
                  <a:srgbClr val="C01F34"/>
                </a:solidFill>
                <a:latin typeface="Arial"/>
                <a:cs typeface="Arial"/>
              </a:rPr>
              <a:t> </a:t>
            </a:r>
            <a:r>
              <a:rPr sz="2750" b="1" dirty="0">
                <a:solidFill>
                  <a:srgbClr val="C01F34"/>
                </a:solidFill>
                <a:latin typeface="Arial"/>
                <a:cs typeface="Arial"/>
              </a:rPr>
              <a:t>thiết</a:t>
            </a:r>
            <a:r>
              <a:rPr sz="2750" b="1" spc="180" dirty="0">
                <a:solidFill>
                  <a:srgbClr val="C01F34"/>
                </a:solidFill>
                <a:latin typeface="Arial"/>
                <a:cs typeface="Arial"/>
              </a:rPr>
              <a:t> </a:t>
            </a:r>
            <a:r>
              <a:rPr sz="2750" b="1" dirty="0">
                <a:solidFill>
                  <a:srgbClr val="C01F34"/>
                </a:solidFill>
                <a:latin typeface="Arial"/>
                <a:cs typeface="Arial"/>
              </a:rPr>
              <a:t>kế,</a:t>
            </a:r>
            <a:r>
              <a:rPr sz="2750" b="1" spc="20" dirty="0">
                <a:solidFill>
                  <a:srgbClr val="C01F34"/>
                </a:solidFill>
                <a:latin typeface="Arial"/>
                <a:cs typeface="Arial"/>
              </a:rPr>
              <a:t> </a:t>
            </a:r>
            <a:r>
              <a:rPr sz="2750" b="1" dirty="0">
                <a:solidFill>
                  <a:srgbClr val="C01F34"/>
                </a:solidFill>
                <a:latin typeface="Arial"/>
                <a:cs typeface="Arial"/>
              </a:rPr>
              <a:t>kỹ</a:t>
            </a:r>
            <a:r>
              <a:rPr sz="2750" b="1" spc="75" dirty="0">
                <a:solidFill>
                  <a:srgbClr val="C01F34"/>
                </a:solidFill>
                <a:latin typeface="Arial"/>
                <a:cs typeface="Arial"/>
              </a:rPr>
              <a:t> </a:t>
            </a:r>
            <a:r>
              <a:rPr sz="2750" b="1" dirty="0" err="1">
                <a:solidFill>
                  <a:srgbClr val="C01F34"/>
                </a:solidFill>
                <a:latin typeface="Arial"/>
                <a:cs typeface="Arial"/>
              </a:rPr>
              <a:t>thuật</a:t>
            </a:r>
            <a:r>
              <a:rPr sz="2750" b="1" spc="105" dirty="0">
                <a:solidFill>
                  <a:srgbClr val="C01F34"/>
                </a:solidFill>
                <a:latin typeface="Arial"/>
                <a:cs typeface="Arial"/>
              </a:rPr>
              <a:t> </a:t>
            </a:r>
            <a:r>
              <a:rPr lang="en-VN" sz="2750" b="1" spc="105" dirty="0">
                <a:solidFill>
                  <a:srgbClr val="C01F34"/>
                </a:solidFill>
                <a:latin typeface="Arial"/>
                <a:cs typeface="Arial"/>
              </a:rPr>
              <a:t>hướng đối tượng</a:t>
            </a:r>
            <a:r>
              <a:rPr sz="2750" b="1" spc="235" dirty="0">
                <a:solidFill>
                  <a:srgbClr val="C01F34"/>
                </a:solidFill>
                <a:latin typeface="Arial"/>
                <a:cs typeface="Arial"/>
              </a:rPr>
              <a:t> </a:t>
            </a:r>
            <a:r>
              <a:rPr sz="2750" b="1" dirty="0" err="1">
                <a:solidFill>
                  <a:srgbClr val="C01F34"/>
                </a:solidFill>
                <a:latin typeface="Arial"/>
                <a:cs typeface="Arial"/>
              </a:rPr>
              <a:t>áp</a:t>
            </a:r>
            <a:r>
              <a:rPr sz="2750" b="1" spc="70" dirty="0">
                <a:solidFill>
                  <a:srgbClr val="C01F34"/>
                </a:solidFill>
                <a:latin typeface="Arial"/>
                <a:cs typeface="Arial"/>
              </a:rPr>
              <a:t> </a:t>
            </a:r>
            <a:r>
              <a:rPr sz="2750" b="1" spc="-20" dirty="0" err="1">
                <a:solidFill>
                  <a:srgbClr val="C01F34"/>
                </a:solidFill>
                <a:latin typeface="Arial"/>
                <a:cs typeface="Arial"/>
              </a:rPr>
              <a:t>dụng</a:t>
            </a:r>
            <a:endParaRPr sz="2750" dirty="0">
              <a:latin typeface="Arial"/>
              <a:cs typeface="Arial"/>
            </a:endParaRPr>
          </a:p>
          <a:p>
            <a:pPr marL="354965" indent="-342265">
              <a:lnSpc>
                <a:spcPct val="100000"/>
              </a:lnSpc>
              <a:spcBef>
                <a:spcPts val="5"/>
              </a:spcBef>
              <a:buAutoNum type="arabicPeriod"/>
              <a:tabLst>
                <a:tab pos="354965" algn="l"/>
              </a:tabLst>
            </a:pPr>
            <a:endParaRPr sz="2750" dirty="0">
              <a:latin typeface="Arial"/>
              <a:cs typeface="Arial"/>
            </a:endParaRPr>
          </a:p>
          <a:p>
            <a:pPr marL="354330" indent="-341630">
              <a:lnSpc>
                <a:spcPct val="100000"/>
              </a:lnSpc>
              <a:spcBef>
                <a:spcPts val="5"/>
              </a:spcBef>
              <a:buAutoNum type="arabicPeriod"/>
              <a:tabLst>
                <a:tab pos="354330" algn="l"/>
              </a:tabLst>
            </a:pPr>
            <a:r>
              <a:rPr sz="2750" b="1" dirty="0">
                <a:solidFill>
                  <a:srgbClr val="C01F34"/>
                </a:solidFill>
                <a:latin typeface="Arial"/>
                <a:cs typeface="Arial"/>
              </a:rPr>
              <a:t>Demo</a:t>
            </a:r>
            <a:r>
              <a:rPr sz="2750" b="1" spc="165" dirty="0">
                <a:solidFill>
                  <a:srgbClr val="C01F34"/>
                </a:solidFill>
                <a:latin typeface="Arial"/>
                <a:cs typeface="Arial"/>
              </a:rPr>
              <a:t> </a:t>
            </a:r>
            <a:r>
              <a:rPr sz="2750" b="1" dirty="0">
                <a:solidFill>
                  <a:srgbClr val="C01F34"/>
                </a:solidFill>
                <a:latin typeface="Arial"/>
                <a:cs typeface="Arial"/>
              </a:rPr>
              <a:t>chương</a:t>
            </a:r>
            <a:r>
              <a:rPr sz="2750" b="1" spc="155" dirty="0">
                <a:solidFill>
                  <a:srgbClr val="C01F34"/>
                </a:solidFill>
                <a:latin typeface="Arial"/>
                <a:cs typeface="Arial"/>
              </a:rPr>
              <a:t> </a:t>
            </a:r>
            <a:r>
              <a:rPr sz="2750" b="1" spc="-10" dirty="0">
                <a:solidFill>
                  <a:srgbClr val="C01F34"/>
                </a:solidFill>
                <a:latin typeface="Arial"/>
                <a:cs typeface="Arial"/>
              </a:rPr>
              <a:t>trình</a:t>
            </a:r>
            <a:endParaRPr sz="275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123825">
              <a:lnSpc>
                <a:spcPct val="100000"/>
              </a:lnSpc>
              <a:spcBef>
                <a:spcPts val="85"/>
              </a:spcBef>
            </a:pPr>
            <a:fld id="{81D60167-4931-47E6-BA6A-407CBD079E47}" type="slidenum">
              <a:rPr spc="-50" dirty="0"/>
              <a:t>5</a:t>
            </a:fld>
            <a:endParaRPr spc="-50" dirty="0"/>
          </a:p>
        </p:txBody>
      </p:sp>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1.</a:t>
            </a:r>
            <a:r>
              <a:rPr spc="35" dirty="0"/>
              <a:t> </a:t>
            </a:r>
            <a:r>
              <a:rPr dirty="0"/>
              <a:t>Phát</a:t>
            </a:r>
            <a:r>
              <a:rPr spc="120" dirty="0"/>
              <a:t> </a:t>
            </a:r>
            <a:r>
              <a:rPr dirty="0"/>
              <a:t>biểu</a:t>
            </a:r>
            <a:r>
              <a:rPr spc="95" dirty="0"/>
              <a:t> </a:t>
            </a:r>
            <a:r>
              <a:rPr dirty="0"/>
              <a:t>đề</a:t>
            </a:r>
            <a:r>
              <a:rPr spc="85" dirty="0"/>
              <a:t> </a:t>
            </a:r>
            <a:r>
              <a:rPr spc="-25" dirty="0"/>
              <a:t>tài</a:t>
            </a:r>
          </a:p>
        </p:txBody>
      </p:sp>
      <p:sp>
        <p:nvSpPr>
          <p:cNvPr id="6" name="TextBox 5">
            <a:extLst>
              <a:ext uri="{FF2B5EF4-FFF2-40B4-BE49-F238E27FC236}">
                <a16:creationId xmlns:a16="http://schemas.microsoft.com/office/drawing/2014/main" id="{E838159F-FC71-1F48-0E39-2DA36F6F88E0}"/>
              </a:ext>
            </a:extLst>
          </p:cNvPr>
          <p:cNvSpPr txBox="1"/>
          <p:nvPr/>
        </p:nvSpPr>
        <p:spPr>
          <a:xfrm>
            <a:off x="418306" y="2438400"/>
            <a:ext cx="8307387" cy="1754326"/>
          </a:xfrm>
          <a:prstGeom prst="rect">
            <a:avLst/>
          </a:prstGeom>
          <a:noFill/>
        </p:spPr>
        <p:txBody>
          <a:bodyPr wrap="square" rtlCol="0">
            <a:spAutoFit/>
          </a:bodyPr>
          <a:lstStyle/>
          <a:p>
            <a:r>
              <a:rPr lang="vi-VN" sz="1800" b="0" i="0" dirty="0">
                <a:solidFill>
                  <a:srgbClr val="5B9BD5"/>
                </a:solidFill>
                <a:effectLst/>
                <a:latin typeface="Calibri" panose="020F0502020204030204" pitchFamily="34" charset="0"/>
              </a:rPr>
              <a:t>Tổng quan: </a:t>
            </a:r>
            <a:r>
              <a:rPr lang="vi-VN" sz="1800" b="0" i="0" dirty="0">
                <a:solidFill>
                  <a:srgbClr val="000000"/>
                </a:solidFill>
                <a:effectLst/>
                <a:latin typeface="Calibri" panose="020F0502020204030204" pitchFamily="34" charset="0"/>
              </a:rPr>
              <a:t>Bài toán du lịch hành khách (TSP) là một bài toán nổi tiếng trong Khoa học Máy tính và có thể quen thuộc với bạn. Tuyên bố vấn đề khá đơn giản, cho một đồ thị G = (V, E), trong đó V là tập các nút, E là tập các cạnh, có thông tin bổ sung về khoảng cách giữa các nút. Mục tiêu của bài toán là đưa ra tuyến đường ngắn nhất bắt đầu từ V và kết thúc tại V, sao cho mỗi nút được thăm một lần. Dự án này yêu cầu triển khai một Thuật toán Gen (GA) để xác định tuyến đường (gần) tối ưu. </a:t>
            </a:r>
            <a:endParaRPr lang="en-V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lang="vi-VN" dirty="0"/>
              <a:t>2</a:t>
            </a:r>
            <a:r>
              <a:rPr dirty="0"/>
              <a:t>.</a:t>
            </a:r>
            <a:r>
              <a:rPr spc="20" dirty="0"/>
              <a:t> </a:t>
            </a:r>
            <a:r>
              <a:rPr dirty="0"/>
              <a:t>Biểu</a:t>
            </a:r>
            <a:r>
              <a:rPr spc="160" dirty="0"/>
              <a:t> </a:t>
            </a:r>
            <a:r>
              <a:rPr dirty="0"/>
              <a:t>đồ</a:t>
            </a:r>
            <a:r>
              <a:rPr spc="75" dirty="0"/>
              <a:t> </a:t>
            </a:r>
            <a:r>
              <a:rPr spc="-25" dirty="0"/>
              <a:t>UML</a:t>
            </a:r>
          </a:p>
        </p:txBody>
      </p:sp>
      <p:sp>
        <p:nvSpPr>
          <p:cNvPr id="3" name="object 3"/>
          <p:cNvSpPr txBox="1"/>
          <p:nvPr/>
        </p:nvSpPr>
        <p:spPr>
          <a:xfrm>
            <a:off x="327342" y="779462"/>
            <a:ext cx="2447290" cy="300355"/>
          </a:xfrm>
          <a:prstGeom prst="rect">
            <a:avLst/>
          </a:prstGeom>
        </p:spPr>
        <p:txBody>
          <a:bodyPr vert="horz" wrap="square" lIns="0" tIns="12700" rIns="0" bIns="0" rtlCol="0">
            <a:spAutoFit/>
          </a:bodyPr>
          <a:lstStyle/>
          <a:p>
            <a:pPr marL="12700">
              <a:lnSpc>
                <a:spcPct val="100000"/>
              </a:lnSpc>
              <a:spcBef>
                <a:spcPts val="100"/>
              </a:spcBef>
            </a:pPr>
            <a:r>
              <a:rPr lang="en-VN" b="1" dirty="0">
                <a:solidFill>
                  <a:srgbClr val="FFFFFF"/>
                </a:solidFill>
                <a:latin typeface="Arial"/>
                <a:cs typeface="Arial"/>
              </a:rPr>
              <a:t>Biểu đồ usecase</a:t>
            </a: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7</a:t>
            </a:r>
          </a:p>
        </p:txBody>
      </p:sp>
      <p:pic>
        <p:nvPicPr>
          <p:cNvPr id="9" name="Picture 8" descr="A diagram of a person&#10;&#10;Description automatically generated">
            <a:extLst>
              <a:ext uri="{FF2B5EF4-FFF2-40B4-BE49-F238E27FC236}">
                <a16:creationId xmlns:a16="http://schemas.microsoft.com/office/drawing/2014/main" id="{B5CD9216-B04A-AAB7-2128-675C111EC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1345819"/>
            <a:ext cx="6629400" cy="49643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lang="vi-VN" dirty="0"/>
              <a:t>2</a:t>
            </a:r>
            <a:r>
              <a:rPr dirty="0"/>
              <a:t>.</a:t>
            </a:r>
            <a:r>
              <a:rPr spc="20" dirty="0"/>
              <a:t> </a:t>
            </a:r>
            <a:r>
              <a:rPr dirty="0"/>
              <a:t>Biểu</a:t>
            </a:r>
            <a:r>
              <a:rPr spc="160" dirty="0"/>
              <a:t> </a:t>
            </a:r>
            <a:r>
              <a:rPr dirty="0"/>
              <a:t>đồ</a:t>
            </a:r>
            <a:r>
              <a:rPr spc="75" dirty="0"/>
              <a:t> </a:t>
            </a:r>
            <a:r>
              <a:rPr spc="-25" dirty="0"/>
              <a:t>UML</a:t>
            </a:r>
          </a:p>
        </p:txBody>
      </p:sp>
      <p:sp>
        <p:nvSpPr>
          <p:cNvPr id="3" name="object 3"/>
          <p:cNvSpPr txBox="1"/>
          <p:nvPr/>
        </p:nvSpPr>
        <p:spPr>
          <a:xfrm>
            <a:off x="327342" y="779462"/>
            <a:ext cx="130048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Biểu</a:t>
            </a:r>
            <a:r>
              <a:rPr sz="1800" b="1" spc="40" dirty="0">
                <a:solidFill>
                  <a:srgbClr val="FFFFFF"/>
                </a:solidFill>
                <a:latin typeface="Arial"/>
                <a:cs typeface="Arial"/>
              </a:rPr>
              <a:t> </a:t>
            </a:r>
            <a:r>
              <a:rPr sz="1800" b="1" dirty="0" err="1">
                <a:solidFill>
                  <a:srgbClr val="FFFFFF"/>
                </a:solidFill>
                <a:latin typeface="Arial"/>
                <a:cs typeface="Arial"/>
              </a:rPr>
              <a:t>đồ</a:t>
            </a:r>
            <a:r>
              <a:rPr sz="1800" b="1" spc="-30" dirty="0">
                <a:solidFill>
                  <a:srgbClr val="FFFFFF"/>
                </a:solidFill>
                <a:latin typeface="Arial"/>
                <a:cs typeface="Arial"/>
              </a:rPr>
              <a:t> </a:t>
            </a:r>
            <a:r>
              <a:rPr lang="en-VN" b="1" spc="-25" dirty="0">
                <a:solidFill>
                  <a:srgbClr val="FFFFFF"/>
                </a:solidFill>
                <a:latin typeface="Arial"/>
                <a:cs typeface="Arial"/>
              </a:rPr>
              <a:t>gói</a:t>
            </a: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9</a:t>
            </a:r>
          </a:p>
        </p:txBody>
      </p:sp>
      <p:pic>
        <p:nvPicPr>
          <p:cNvPr id="9" name="Picture 8" descr="A diagram of a folder&#10;&#10;Description automatically generated">
            <a:extLst>
              <a:ext uri="{FF2B5EF4-FFF2-40B4-BE49-F238E27FC236}">
                <a16:creationId xmlns:a16="http://schemas.microsoft.com/office/drawing/2014/main" id="{84D66590-1E92-1D86-72A5-4114A593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88274"/>
            <a:ext cx="7772400" cy="54118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14007" y="63880"/>
            <a:ext cx="2595880" cy="439864"/>
          </a:xfrm>
          <a:prstGeom prst="rect">
            <a:avLst/>
          </a:prstGeom>
        </p:spPr>
        <p:txBody>
          <a:bodyPr vert="horz" wrap="square" lIns="0" tIns="16510" rIns="0" bIns="0" rtlCol="0">
            <a:spAutoFit/>
          </a:bodyPr>
          <a:lstStyle/>
          <a:p>
            <a:pPr marL="12700">
              <a:lnSpc>
                <a:spcPct val="100000"/>
              </a:lnSpc>
              <a:spcBef>
                <a:spcPts val="130"/>
              </a:spcBef>
            </a:pPr>
            <a:r>
              <a:rPr lang="vi-VN" dirty="0"/>
              <a:t>2</a:t>
            </a:r>
            <a:r>
              <a:rPr dirty="0"/>
              <a:t>.</a:t>
            </a:r>
            <a:r>
              <a:rPr spc="20" dirty="0"/>
              <a:t> </a:t>
            </a:r>
            <a:r>
              <a:rPr dirty="0"/>
              <a:t>Biểu</a:t>
            </a:r>
            <a:r>
              <a:rPr spc="160" dirty="0"/>
              <a:t> </a:t>
            </a:r>
            <a:r>
              <a:rPr dirty="0"/>
              <a:t>đồ</a:t>
            </a:r>
            <a:r>
              <a:rPr spc="75" dirty="0"/>
              <a:t> </a:t>
            </a:r>
            <a:r>
              <a:rPr spc="-25" dirty="0"/>
              <a:t>UML</a:t>
            </a:r>
          </a:p>
        </p:txBody>
      </p:sp>
      <p:sp>
        <p:nvSpPr>
          <p:cNvPr id="3" name="object 3"/>
          <p:cNvSpPr txBox="1"/>
          <p:nvPr/>
        </p:nvSpPr>
        <p:spPr>
          <a:xfrm>
            <a:off x="327342" y="779462"/>
            <a:ext cx="2187258"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Biểu</a:t>
            </a:r>
            <a:r>
              <a:rPr sz="1800" b="1" spc="40" dirty="0">
                <a:solidFill>
                  <a:srgbClr val="FFFFFF"/>
                </a:solidFill>
                <a:latin typeface="Arial"/>
                <a:cs typeface="Arial"/>
              </a:rPr>
              <a:t> </a:t>
            </a:r>
            <a:r>
              <a:rPr sz="1800" b="1" dirty="0" err="1">
                <a:solidFill>
                  <a:srgbClr val="FFFFFF"/>
                </a:solidFill>
                <a:latin typeface="Arial"/>
                <a:cs typeface="Arial"/>
              </a:rPr>
              <a:t>đồ</a:t>
            </a:r>
            <a:r>
              <a:rPr sz="1800" b="1" spc="-30" dirty="0">
                <a:solidFill>
                  <a:srgbClr val="FFFFFF"/>
                </a:solidFill>
                <a:latin typeface="Arial"/>
                <a:cs typeface="Arial"/>
              </a:rPr>
              <a:t> </a:t>
            </a:r>
            <a:r>
              <a:rPr sz="1800" b="1" spc="-25" dirty="0" err="1">
                <a:solidFill>
                  <a:srgbClr val="FFFFFF"/>
                </a:solidFill>
                <a:latin typeface="Arial"/>
                <a:cs typeface="Arial"/>
              </a:rPr>
              <a:t>lớp</a:t>
            </a:r>
            <a:r>
              <a:rPr lang="vi-VN" sz="1800" b="1" spc="-25" dirty="0">
                <a:solidFill>
                  <a:srgbClr val="FFFFFF"/>
                </a:solidFill>
                <a:latin typeface="Arial"/>
                <a:cs typeface="Arial"/>
              </a:rPr>
              <a:t> chi tiết</a:t>
            </a:r>
            <a:endParaRPr sz="1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8</a:t>
            </a:r>
          </a:p>
        </p:txBody>
      </p:sp>
      <p:pic>
        <p:nvPicPr>
          <p:cNvPr id="5" name="Picture 4" descr="A screenshot of a computer screen">
            <a:extLst>
              <a:ext uri="{FF2B5EF4-FFF2-40B4-BE49-F238E27FC236}">
                <a16:creationId xmlns:a16="http://schemas.microsoft.com/office/drawing/2014/main" id="{8A8D4614-D45D-50F5-743D-1CD52D0DF0C6}"/>
              </a:ext>
            </a:extLst>
          </p:cNvPr>
          <p:cNvPicPr>
            <a:picLocks noChangeAspect="1"/>
          </p:cNvPicPr>
          <p:nvPr/>
        </p:nvPicPr>
        <p:blipFill>
          <a:blip r:embed="rId2"/>
          <a:stretch>
            <a:fillRect/>
          </a:stretch>
        </p:blipFill>
        <p:spPr>
          <a:xfrm>
            <a:off x="217715" y="1359984"/>
            <a:ext cx="8708570" cy="4823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vi-VN" dirty="0"/>
              <a:t>3</a:t>
            </a:r>
            <a:r>
              <a:rPr dirty="0"/>
              <a:t>.</a:t>
            </a:r>
            <a:r>
              <a:rPr spc="10" dirty="0"/>
              <a:t> </a:t>
            </a:r>
            <a:r>
              <a:rPr dirty="0"/>
              <a:t>Giải</a:t>
            </a:r>
            <a:r>
              <a:rPr spc="105" dirty="0"/>
              <a:t> </a:t>
            </a:r>
            <a:r>
              <a:rPr dirty="0"/>
              <a:t>thích</a:t>
            </a:r>
            <a:r>
              <a:rPr spc="155" dirty="0"/>
              <a:t> </a:t>
            </a:r>
            <a:r>
              <a:rPr dirty="0"/>
              <a:t>thiết</a:t>
            </a:r>
            <a:r>
              <a:rPr spc="95" dirty="0"/>
              <a:t> </a:t>
            </a:r>
            <a:r>
              <a:rPr dirty="0"/>
              <a:t>kế,</a:t>
            </a:r>
            <a:r>
              <a:rPr spc="100" dirty="0"/>
              <a:t> </a:t>
            </a:r>
            <a:r>
              <a:rPr dirty="0"/>
              <a:t>kỹ</a:t>
            </a:r>
            <a:r>
              <a:rPr spc="75" dirty="0"/>
              <a:t> </a:t>
            </a:r>
            <a:r>
              <a:rPr dirty="0" err="1"/>
              <a:t>thuật</a:t>
            </a:r>
            <a:r>
              <a:rPr spc="25" dirty="0"/>
              <a:t> </a:t>
            </a:r>
            <a:r>
              <a:rPr dirty="0" err="1"/>
              <a:t>sử</a:t>
            </a:r>
            <a:r>
              <a:rPr spc="60" dirty="0"/>
              <a:t> </a:t>
            </a:r>
            <a:r>
              <a:rPr spc="-20" dirty="0"/>
              <a:t>dụng</a:t>
            </a:r>
          </a:p>
        </p:txBody>
      </p:sp>
      <p:sp>
        <p:nvSpPr>
          <p:cNvPr id="3" name="object 3"/>
          <p:cNvSpPr/>
          <p:nvPr/>
        </p:nvSpPr>
        <p:spPr>
          <a:xfrm>
            <a:off x="0" y="1219200"/>
            <a:ext cx="3657600" cy="361950"/>
          </a:xfrm>
          <a:custGeom>
            <a:avLst/>
            <a:gdLst/>
            <a:ahLst/>
            <a:cxnLst/>
            <a:rect l="l" t="t" r="r" b="b"/>
            <a:pathLst>
              <a:path w="3657600" h="361950">
                <a:moveTo>
                  <a:pt x="3476625" y="0"/>
                </a:moveTo>
                <a:lnTo>
                  <a:pt x="0" y="0"/>
                </a:lnTo>
                <a:lnTo>
                  <a:pt x="0" y="361950"/>
                </a:lnTo>
                <a:lnTo>
                  <a:pt x="3476625" y="361950"/>
                </a:lnTo>
                <a:lnTo>
                  <a:pt x="3657600" y="180975"/>
                </a:lnTo>
                <a:lnTo>
                  <a:pt x="3476625" y="0"/>
                </a:lnTo>
                <a:close/>
              </a:path>
            </a:pathLst>
          </a:custGeom>
          <a:solidFill>
            <a:srgbClr val="C55A11"/>
          </a:solidFill>
        </p:spPr>
        <p:txBody>
          <a:bodyPr wrap="square" lIns="0" tIns="0" rIns="0" bIns="0" rtlCol="0"/>
          <a:lstStyle/>
          <a:p>
            <a:endParaRPr/>
          </a:p>
        </p:txBody>
      </p:sp>
      <p:sp>
        <p:nvSpPr>
          <p:cNvPr id="4" name="object 4"/>
          <p:cNvSpPr txBox="1"/>
          <p:nvPr/>
        </p:nvSpPr>
        <p:spPr>
          <a:xfrm>
            <a:off x="317182" y="779462"/>
            <a:ext cx="8292465" cy="2562240"/>
          </a:xfrm>
          <a:prstGeom prst="rect">
            <a:avLst/>
          </a:prstGeom>
        </p:spPr>
        <p:txBody>
          <a:bodyPr vert="horz" wrap="square" lIns="0" tIns="12700" rIns="0" bIns="0" rtlCol="0">
            <a:spAutoFit/>
          </a:bodyPr>
          <a:lstStyle/>
          <a:p>
            <a:pPr marL="22225">
              <a:lnSpc>
                <a:spcPct val="100000"/>
              </a:lnSpc>
              <a:spcBef>
                <a:spcPts val="100"/>
              </a:spcBef>
            </a:pPr>
            <a:r>
              <a:rPr sz="1800" b="1" dirty="0">
                <a:solidFill>
                  <a:srgbClr val="FFFFFF"/>
                </a:solidFill>
                <a:latin typeface="Arial"/>
                <a:cs typeface="Arial"/>
              </a:rPr>
              <a:t>Lớp</a:t>
            </a:r>
            <a:r>
              <a:rPr sz="1800" b="1" spc="-5" dirty="0">
                <a:solidFill>
                  <a:srgbClr val="FFFFFF"/>
                </a:solidFill>
                <a:latin typeface="Arial"/>
                <a:cs typeface="Arial"/>
              </a:rPr>
              <a:t> </a:t>
            </a:r>
            <a:r>
              <a:rPr sz="1800" b="1" spc="-10" dirty="0">
                <a:solidFill>
                  <a:srgbClr val="FFFFFF"/>
                </a:solidFill>
                <a:latin typeface="Arial"/>
                <a:cs typeface="Arial"/>
              </a:rPr>
              <a:t>(Class)</a:t>
            </a:r>
            <a:endParaRPr sz="1800" dirty="0">
              <a:latin typeface="Arial"/>
              <a:cs typeface="Arial"/>
            </a:endParaRPr>
          </a:p>
          <a:p>
            <a:pPr marL="12700">
              <a:lnSpc>
                <a:spcPct val="100000"/>
              </a:lnSpc>
              <a:spcBef>
                <a:spcPts val="1495"/>
              </a:spcBef>
            </a:pPr>
            <a:r>
              <a:rPr sz="1800" b="1" dirty="0">
                <a:solidFill>
                  <a:srgbClr val="FFFFFF"/>
                </a:solidFill>
                <a:latin typeface="Arial"/>
                <a:cs typeface="Arial"/>
              </a:rPr>
              <a:t>Thuộc</a:t>
            </a:r>
            <a:r>
              <a:rPr sz="1800" b="1" spc="-10" dirty="0">
                <a:solidFill>
                  <a:srgbClr val="FFFFFF"/>
                </a:solidFill>
                <a:latin typeface="Arial"/>
                <a:cs typeface="Arial"/>
              </a:rPr>
              <a:t> </a:t>
            </a:r>
            <a:r>
              <a:rPr sz="1800" b="1" dirty="0" err="1">
                <a:solidFill>
                  <a:srgbClr val="FFFFFF"/>
                </a:solidFill>
                <a:latin typeface="Arial"/>
                <a:cs typeface="Arial"/>
              </a:rPr>
              <a:t>gói</a:t>
            </a:r>
            <a:r>
              <a:rPr sz="1800" b="1" spc="-30" dirty="0">
                <a:solidFill>
                  <a:srgbClr val="FFFFFF"/>
                </a:solidFill>
                <a:latin typeface="Arial"/>
                <a:cs typeface="Arial"/>
              </a:rPr>
              <a:t> </a:t>
            </a:r>
            <a:r>
              <a:rPr lang="en-US" b="1" spc="-10" dirty="0">
                <a:solidFill>
                  <a:srgbClr val="FFFFFF"/>
                </a:solidFill>
                <a:latin typeface="Arial"/>
                <a:cs typeface="Arial"/>
              </a:rPr>
              <a:t>map</a:t>
            </a:r>
            <a:endParaRPr lang="en-US" sz="1800" dirty="0">
              <a:latin typeface="Arial"/>
              <a:cs typeface="Arial"/>
            </a:endParaRPr>
          </a:p>
          <a:p>
            <a:pPr>
              <a:lnSpc>
                <a:spcPct val="100000"/>
              </a:lnSpc>
              <a:spcBef>
                <a:spcPts val="1085"/>
              </a:spcBef>
            </a:pPr>
            <a:endParaRPr lang="en-US" sz="1800" dirty="0">
              <a:latin typeface="Arial"/>
              <a:cs typeface="Arial"/>
            </a:endParaRPr>
          </a:p>
          <a:p>
            <a:pPr marL="517525" indent="-285750">
              <a:lnSpc>
                <a:spcPct val="100000"/>
              </a:lnSpc>
              <a:buClr>
                <a:srgbClr val="C01F34"/>
              </a:buClr>
              <a:buFont typeface="Wingdings"/>
              <a:buChar char=""/>
              <a:tabLst>
                <a:tab pos="517525" algn="l"/>
              </a:tabLst>
            </a:pPr>
            <a:r>
              <a:rPr lang="en-VN" sz="1800" b="1" spc="-10" dirty="0">
                <a:latin typeface="Arial"/>
                <a:cs typeface="Arial"/>
              </a:rPr>
              <a:t>City: </a:t>
            </a:r>
            <a:r>
              <a:rPr lang="en-US" sz="1800" spc="-10" dirty="0" err="1">
                <a:solidFill>
                  <a:schemeClr val="tx1"/>
                </a:solidFill>
                <a:latin typeface="Arial" panose="020B0604020202020204" pitchFamily="34" charset="0"/>
                <a:cs typeface="Arial" panose="020B0604020202020204" pitchFamily="34" charset="0"/>
              </a:rPr>
              <a:t>Đ</a:t>
            </a:r>
            <a:r>
              <a:rPr lang="en-US" b="0" i="0" dirty="0" err="1">
                <a:solidFill>
                  <a:schemeClr val="tx1"/>
                </a:solidFill>
                <a:effectLst/>
                <a:latin typeface="Arial" panose="020B0604020202020204" pitchFamily="34" charset="0"/>
                <a:cs typeface="Arial" panose="020B0604020202020204" pitchFamily="34" charset="0"/>
              </a:rPr>
              <a:t>ại</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diện</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cho</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một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thành</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phố</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trong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bài</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toán</a:t>
            </a:r>
            <a:r>
              <a:rPr lang="en-US" b="0" i="0" dirty="0">
                <a:solidFill>
                  <a:schemeClr val="tx1"/>
                </a:solidFill>
                <a:effectLst/>
                <a:latin typeface="Arial" panose="020B0604020202020204" pitchFamily="34" charset="0"/>
                <a:cs typeface="Arial" panose="020B0604020202020204" pitchFamily="34" charset="0"/>
              </a:rPr>
              <a:t> TSP</a:t>
            </a:r>
            <a:endParaRPr lang="vi-VN" sz="1800" spc="-25" dirty="0">
              <a:solidFill>
                <a:schemeClr val="tx1"/>
              </a:solidFill>
              <a:latin typeface="Arial" panose="020B0604020202020204" pitchFamily="34" charset="0"/>
              <a:cs typeface="Arial" panose="020B0604020202020204" pitchFamily="34" charset="0"/>
            </a:endParaRPr>
          </a:p>
          <a:p>
            <a:pPr marL="517525" indent="-285750">
              <a:lnSpc>
                <a:spcPct val="100000"/>
              </a:lnSpc>
              <a:buClr>
                <a:srgbClr val="C01F34"/>
              </a:buClr>
              <a:buFont typeface="Wingdings"/>
              <a:buChar char=""/>
              <a:tabLst>
                <a:tab pos="517525" algn="l"/>
              </a:tabLst>
            </a:pPr>
            <a:r>
              <a:rPr lang="en-VN" b="1" spc="-25" dirty="0">
                <a:latin typeface="Arial"/>
                <a:cs typeface="Arial"/>
              </a:rPr>
              <a:t>Tour: </a:t>
            </a:r>
            <a:r>
              <a:rPr lang="vi-VN" spc="-25" dirty="0">
                <a:solidFill>
                  <a:schemeClr val="tx1"/>
                </a:solidFill>
                <a:latin typeface="+mn-lt"/>
                <a:cs typeface="Arial"/>
              </a:rPr>
              <a:t>Đ</a:t>
            </a:r>
            <a:r>
              <a:rPr lang="vi-VN" b="0" i="0" dirty="0">
                <a:solidFill>
                  <a:schemeClr val="tx1"/>
                </a:solidFill>
                <a:effectLst/>
                <a:latin typeface="+mn-lt"/>
              </a:rPr>
              <a:t>ại diện cho một hành trình hoặc tuyến đường trong bài toán TSP</a:t>
            </a:r>
            <a:endParaRPr lang="en-VN" b="1" spc="-25" dirty="0">
              <a:solidFill>
                <a:schemeClr val="tx1"/>
              </a:solidFill>
              <a:latin typeface="+mn-lt"/>
              <a:cs typeface="Arial"/>
            </a:endParaRPr>
          </a:p>
          <a:p>
            <a:pPr marL="517525" indent="-285750">
              <a:lnSpc>
                <a:spcPct val="100000"/>
              </a:lnSpc>
              <a:buClr>
                <a:srgbClr val="C01F34"/>
              </a:buClr>
              <a:buFont typeface="Wingdings"/>
              <a:buChar char=""/>
              <a:tabLst>
                <a:tab pos="517525" algn="l"/>
              </a:tabLst>
            </a:pPr>
            <a:r>
              <a:rPr lang="en-VN" sz="1800" b="1" spc="-25" dirty="0">
                <a:latin typeface="Arial"/>
                <a:cs typeface="Arial"/>
              </a:rPr>
              <a:t>TourManagement: </a:t>
            </a:r>
            <a:r>
              <a:rPr lang="vi-VN" b="0" i="0" dirty="0">
                <a:solidFill>
                  <a:schemeClr val="tx1"/>
                </a:solidFill>
                <a:effectLst/>
                <a:latin typeface="+mn-lt"/>
              </a:rPr>
              <a:t>quản lý danh sách các thành phố và cung cấp các phương thức để thêm thành phố, lấy số lượng thành phố, và lấy thành phố theo chỉ số.</a:t>
            </a:r>
            <a:endParaRPr sz="1800" b="1" dirty="0">
              <a:solidFill>
                <a:schemeClr val="tx1"/>
              </a:solidFill>
              <a:latin typeface="+mn-lt"/>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2746</TotalTime>
  <Words>576</Words>
  <Application>Microsoft Macintosh PowerPoint</Application>
  <PresentationFormat>On-screen Show (4:3)</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Times New Roman</vt:lpstr>
      <vt:lpstr>Wingdings</vt:lpstr>
      <vt:lpstr>Office Theme</vt:lpstr>
      <vt:lpstr>PowerPoint Presentation</vt:lpstr>
      <vt:lpstr>Thiết kế thuật toán GA tính TSP</vt:lpstr>
      <vt:lpstr>PHÂN CHIA CÔNG VIỆC</vt:lpstr>
      <vt:lpstr>MỤC LỤC</vt:lpstr>
      <vt:lpstr>1. Phát biểu đề tài</vt:lpstr>
      <vt:lpstr>2. Biểu đồ UML</vt:lpstr>
      <vt:lpstr>2. Biểu đồ UML</vt:lpstr>
      <vt:lpstr>2. Biểu đồ UML</vt:lpstr>
      <vt:lpstr>3. Giải thích thiết kế, kỹ thuật sử dụng</vt:lpstr>
      <vt:lpstr>3. Giải thích thiết kế, kỹ thuật sử dụng</vt:lpstr>
      <vt:lpstr>3. Giải thích thiết kế, kỹ thuật sử dụng</vt:lpstr>
      <vt:lpstr>3. Giải thích thiết kế, kỹ thuật lập trình sử dụng</vt:lpstr>
      <vt:lpstr>4. Demo chương trình</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Thi Minh Chau 20214997</cp:lastModifiedBy>
  <cp:revision>1</cp:revision>
  <dcterms:created xsi:type="dcterms:W3CDTF">2024-01-04T17:00:09Z</dcterms:created>
  <dcterms:modified xsi:type="dcterms:W3CDTF">2024-01-06T14:47:24Z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2023-12-24T00:00:00Z</vt:filetime>
  </property>
  <property fmtid="{D5CDD505-2E9C-101B-9397-08002B2CF9AE}" pid="3" name="LastSaved">
    <vt:filetime>2024-01-04T00:00:00Z</vt:filetime>
  </property>
</Properties>
</file>