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88" r:id="rId15"/>
    <p:sldId id="268" r:id="rId16"/>
    <p:sldId id="270" r:id="rId17"/>
    <p:sldId id="282" r:id="rId18"/>
    <p:sldId id="283" r:id="rId19"/>
    <p:sldId id="284" r:id="rId20"/>
    <p:sldId id="285" r:id="rId21"/>
    <p:sldId id="286" r:id="rId22"/>
    <p:sldId id="287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9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2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AB8F-885B-AB4C-B187-87303C383E8E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E8E6-B60F-0F4A-B08E-26034F7DE5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846" y="605693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Conversor</a:t>
            </a:r>
            <a:r>
              <a:rPr lang="en-US" sz="3200" dirty="0"/>
              <a:t> AD</a:t>
            </a:r>
          </a:p>
        </p:txBody>
      </p:sp>
      <p:pic>
        <p:nvPicPr>
          <p:cNvPr id="5" name="Picture 4" descr="220px-Arduino_Uno_-_R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1" y="1190469"/>
            <a:ext cx="5568461" cy="5568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538" y="5451231"/>
            <a:ext cx="1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0462" y="1227647"/>
            <a:ext cx="653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Microcontrolados</a:t>
            </a:r>
            <a:r>
              <a:rPr lang="en-US" dirty="0"/>
              <a:t>  - IFSP </a:t>
            </a:r>
            <a:r>
              <a:rPr lang="en-US" dirty="0" err="1"/>
              <a:t>Catanduva</a:t>
            </a:r>
            <a:r>
              <a:rPr lang="en-US" dirty="0"/>
              <a:t> – Prof. Marcos Chaves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385" y="6330462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Referência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5868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8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7" y="1046781"/>
            <a:ext cx="9144000" cy="5811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0769" y="313305"/>
            <a:ext cx="3109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ADC : Atmega328</a:t>
            </a:r>
          </a:p>
        </p:txBody>
      </p:sp>
    </p:spTree>
    <p:extLst>
      <p:ext uri="{BB962C8B-B14F-4D97-AF65-F5344CB8AC3E}">
        <p14:creationId xmlns:p14="http://schemas.microsoft.com/office/powerpoint/2010/main" val="332487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6-05-12 às 11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09"/>
            <a:ext cx="9437077" cy="6199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6923" y="111622"/>
            <a:ext cx="3109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ADC : Atmega328</a:t>
            </a:r>
          </a:p>
        </p:txBody>
      </p:sp>
    </p:spTree>
    <p:extLst>
      <p:ext uri="{BB962C8B-B14F-4D97-AF65-F5344CB8AC3E}">
        <p14:creationId xmlns:p14="http://schemas.microsoft.com/office/powerpoint/2010/main" val="221229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9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84"/>
            <a:ext cx="9144000" cy="6559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6923" y="111622"/>
            <a:ext cx="4277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ADC : Atmega328   Clock</a:t>
            </a:r>
          </a:p>
        </p:txBody>
      </p:sp>
    </p:spTree>
    <p:extLst>
      <p:ext uri="{BB962C8B-B14F-4D97-AF65-F5344CB8AC3E}">
        <p14:creationId xmlns:p14="http://schemas.microsoft.com/office/powerpoint/2010/main" val="102602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6-05-12 às 11.4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1220875"/>
            <a:ext cx="9398000" cy="563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6923" y="111622"/>
            <a:ext cx="4277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ADC : Atmega328   Clock</a:t>
            </a:r>
          </a:p>
        </p:txBody>
      </p:sp>
    </p:spTree>
    <p:extLst>
      <p:ext uri="{BB962C8B-B14F-4D97-AF65-F5344CB8AC3E}">
        <p14:creationId xmlns:p14="http://schemas.microsoft.com/office/powerpoint/2010/main" val="134575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a de Tela 2016-05-12 às 18.3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5" b="11455"/>
          <a:stretch>
            <a:fillRect/>
          </a:stretch>
        </p:blipFill>
        <p:spPr>
          <a:xfrm>
            <a:off x="-198436" y="719668"/>
            <a:ext cx="9638770" cy="5406496"/>
          </a:xfrm>
        </p:spPr>
      </p:pic>
    </p:spTree>
    <p:extLst>
      <p:ext uri="{BB962C8B-B14F-4D97-AF65-F5344CB8AC3E}">
        <p14:creationId xmlns:p14="http://schemas.microsoft.com/office/powerpoint/2010/main" val="5410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9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15" y="975996"/>
            <a:ext cx="9144000" cy="58820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6923" y="111622"/>
            <a:ext cx="4277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ADC : Atmega328   Clock</a:t>
            </a:r>
          </a:p>
        </p:txBody>
      </p:sp>
    </p:spTree>
    <p:extLst>
      <p:ext uri="{BB962C8B-B14F-4D97-AF65-F5344CB8AC3E}">
        <p14:creationId xmlns:p14="http://schemas.microsoft.com/office/powerpoint/2010/main" val="137662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Tela 2016-05-12 às 11.4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682" y="1332451"/>
            <a:ext cx="9556989" cy="5525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539" y="85097"/>
            <a:ext cx="6534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ADC : Atmega328   </a:t>
            </a:r>
          </a:p>
          <a:p>
            <a:r>
              <a:rPr lang="en-US" sz="3200" dirty="0" err="1"/>
              <a:t>Funcionamento</a:t>
            </a:r>
            <a:r>
              <a:rPr lang="en-US" sz="3200" dirty="0"/>
              <a:t> da </a:t>
            </a:r>
            <a:r>
              <a:rPr lang="en-US" sz="3200" dirty="0" err="1"/>
              <a:t>Conversão</a:t>
            </a:r>
            <a:r>
              <a:rPr lang="en-US" sz="3200" dirty="0"/>
              <a:t> Simples</a:t>
            </a:r>
          </a:p>
        </p:txBody>
      </p:sp>
    </p:spTree>
    <p:extLst>
      <p:ext uri="{BB962C8B-B14F-4D97-AF65-F5344CB8AC3E}">
        <p14:creationId xmlns:p14="http://schemas.microsoft.com/office/powerpoint/2010/main" val="252953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6-05-12 às 11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8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6-05-12 às 11.4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445"/>
            <a:ext cx="9144000" cy="55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9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a de Tela 2016-05-12 às 11.49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r="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879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6-05-12 às 17.57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7" b="6607"/>
          <a:stretch>
            <a:fillRect/>
          </a:stretch>
        </p:blipFill>
        <p:spPr>
          <a:xfrm>
            <a:off x="356371" y="1445846"/>
            <a:ext cx="8633052" cy="474784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Conversores</a:t>
            </a:r>
            <a:r>
              <a:rPr lang="en-US" dirty="0"/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73533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 2016-05-12 às 18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206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4000" y="311834"/>
            <a:ext cx="481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Configurando</a:t>
            </a:r>
            <a:r>
              <a:rPr lang="en-US" sz="3600" dirty="0"/>
              <a:t> </a:t>
            </a:r>
            <a:r>
              <a:rPr lang="en-US" sz="3600" dirty="0" err="1"/>
              <a:t>Conversão</a:t>
            </a:r>
            <a:endParaRPr lang="en-US" sz="3600" dirty="0"/>
          </a:p>
        </p:txBody>
      </p:sp>
      <p:pic>
        <p:nvPicPr>
          <p:cNvPr id="8" name="Picture 7" descr="Captura de Tela 2016-05-12 às 18.30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73" y="3277833"/>
            <a:ext cx="6899637" cy="22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6-05-12 às 11.5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9144000" cy="5944038"/>
          </a:xfrm>
          <a:prstGeom prst="rect">
            <a:avLst/>
          </a:prstGeom>
        </p:spPr>
      </p:pic>
      <p:pic>
        <p:nvPicPr>
          <p:cNvPr id="6" name="Picture 5" descr="Captura de Tela 2016-05-12 às 18.44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9" y="2916767"/>
            <a:ext cx="5099756" cy="3753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3335" y="3937000"/>
            <a:ext cx="3640665" cy="2451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 2016-05-12 às 18.3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6-05-12 às 11.5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79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000" y="266700"/>
            <a:ext cx="850342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ADCSRB – ADC Control and Status Register B</a:t>
            </a:r>
          </a:p>
          <a:p>
            <a:endParaRPr lang="en-US" dirty="0"/>
          </a:p>
        </p:txBody>
      </p:sp>
      <p:pic>
        <p:nvPicPr>
          <p:cNvPr id="7" name="Picture 6" descr="Captura de Tela 2016-05-12 às 18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8" y="3019777"/>
            <a:ext cx="8053808" cy="35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6-05-12 às 11.5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9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 2016-05-12 às 11.5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6E492AA-4BDB-456E-6137-B0BEC97A6450}"/>
              </a:ext>
            </a:extLst>
          </p:cNvPr>
          <p:cNvSpPr txBox="1"/>
          <p:nvPr/>
        </p:nvSpPr>
        <p:spPr>
          <a:xfrm>
            <a:off x="996593" y="863029"/>
            <a:ext cx="2435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Assembly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biblioteca.inc</a:t>
            </a:r>
          </a:p>
        </p:txBody>
      </p:sp>
    </p:spTree>
    <p:extLst>
      <p:ext uri="{BB962C8B-B14F-4D97-AF65-F5344CB8AC3E}">
        <p14:creationId xmlns:p14="http://schemas.microsoft.com/office/powerpoint/2010/main" val="95859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7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48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70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100"/>
            <a:ext cx="8229600" cy="1143000"/>
          </a:xfrm>
        </p:spPr>
        <p:txBody>
          <a:bodyPr/>
          <a:lstStyle/>
          <a:p>
            <a:r>
              <a:rPr lang="en-US" dirty="0" err="1"/>
              <a:t>Conversores</a:t>
            </a:r>
            <a:r>
              <a:rPr lang="en-US" dirty="0"/>
              <a:t> AD</a:t>
            </a:r>
          </a:p>
        </p:txBody>
      </p:sp>
      <p:pic>
        <p:nvPicPr>
          <p:cNvPr id="4" name="Content Placeholder 3" descr="Captura de Tela 2016-05-12 às 17.58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" b="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949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7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930"/>
            <a:ext cx="9144000" cy="5981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3846" y="313305"/>
            <a:ext cx="2329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Amostragem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99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237"/>
            <a:ext cx="9144000" cy="5448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8154" y="605693"/>
            <a:ext cx="4570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Quantização</a:t>
            </a:r>
            <a:r>
              <a:rPr lang="en-US" sz="3200" dirty="0"/>
              <a:t> e </a:t>
            </a:r>
            <a:r>
              <a:rPr lang="en-US" sz="3200" dirty="0" err="1"/>
              <a:t>Codificação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34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933"/>
            <a:ext cx="9144000" cy="5762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3077" y="491398"/>
            <a:ext cx="34485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Parâmetros</a:t>
            </a:r>
            <a:r>
              <a:rPr lang="en-US" sz="3200" dirty="0"/>
              <a:t> do ADC</a:t>
            </a:r>
          </a:p>
        </p:txBody>
      </p:sp>
    </p:spTree>
    <p:extLst>
      <p:ext uri="{BB962C8B-B14F-4D97-AF65-F5344CB8AC3E}">
        <p14:creationId xmlns:p14="http://schemas.microsoft.com/office/powerpoint/2010/main" val="4871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308"/>
            <a:ext cx="9144000" cy="5939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3846" y="313305"/>
            <a:ext cx="2385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Tipos</a:t>
            </a:r>
            <a:r>
              <a:rPr lang="en-US" sz="3200" dirty="0"/>
              <a:t> de ADC</a:t>
            </a:r>
          </a:p>
        </p:txBody>
      </p:sp>
    </p:spTree>
    <p:extLst>
      <p:ext uri="{BB962C8B-B14F-4D97-AF65-F5344CB8AC3E}">
        <p14:creationId xmlns:p14="http://schemas.microsoft.com/office/powerpoint/2010/main" val="37754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6-05-12 às 11.4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8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70</Words>
  <Application>Microsoft Office PowerPoint</Application>
  <PresentationFormat>Apresentação na tela (4:3)</PresentationFormat>
  <Paragraphs>23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Apresentação do PowerPoint</vt:lpstr>
      <vt:lpstr>Conversores AD</vt:lpstr>
      <vt:lpstr>Conversores AD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IFSP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Chaves</dc:creator>
  <cp:lastModifiedBy>Marcos Ferreira</cp:lastModifiedBy>
  <cp:revision>10</cp:revision>
  <dcterms:created xsi:type="dcterms:W3CDTF">2016-05-12T14:53:28Z</dcterms:created>
  <dcterms:modified xsi:type="dcterms:W3CDTF">2022-11-11T15:17:45Z</dcterms:modified>
</cp:coreProperties>
</file>