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1"/>
  </p:notesMasterIdLst>
  <p:sldIdLst>
    <p:sldId id="1022" r:id="rId2"/>
    <p:sldId id="989" r:id="rId3"/>
    <p:sldId id="990" r:id="rId4"/>
    <p:sldId id="1464" r:id="rId5"/>
    <p:sldId id="1483" r:id="rId6"/>
    <p:sldId id="1484" r:id="rId7"/>
    <p:sldId id="1465" r:id="rId8"/>
    <p:sldId id="1466" r:id="rId9"/>
    <p:sldId id="1467" r:id="rId10"/>
    <p:sldId id="1468" r:id="rId11"/>
    <p:sldId id="1469" r:id="rId12"/>
    <p:sldId id="992" r:id="rId13"/>
    <p:sldId id="1488" r:id="rId14"/>
    <p:sldId id="993" r:id="rId15"/>
    <p:sldId id="1052" r:id="rId16"/>
    <p:sldId id="1053" r:id="rId17"/>
    <p:sldId id="1054" r:id="rId18"/>
    <p:sldId id="1055" r:id="rId19"/>
    <p:sldId id="1056" r:id="rId20"/>
    <p:sldId id="1057" r:id="rId21"/>
    <p:sldId id="1058" r:id="rId22"/>
    <p:sldId id="1059" r:id="rId23"/>
    <p:sldId id="1060" r:id="rId24"/>
    <p:sldId id="1489" r:id="rId25"/>
    <p:sldId id="1149" r:id="rId26"/>
    <p:sldId id="1150" r:id="rId27"/>
    <p:sldId id="1151" r:id="rId28"/>
    <p:sldId id="1153" r:id="rId29"/>
    <p:sldId id="1154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 4 var" id="{050DB5EB-7146-485E-9454-54F8F3C82F5E}">
          <p14:sldIdLst>
            <p14:sldId id="1022"/>
            <p14:sldId id="989"/>
            <p14:sldId id="990"/>
            <p14:sldId id="1464"/>
            <p14:sldId id="1483"/>
            <p14:sldId id="1484"/>
            <p14:sldId id="1465"/>
            <p14:sldId id="1466"/>
            <p14:sldId id="1467"/>
            <p14:sldId id="1468"/>
            <p14:sldId id="1469"/>
            <p14:sldId id="992"/>
            <p14:sldId id="1488"/>
            <p14:sldId id="993"/>
            <p14:sldId id="1052"/>
            <p14:sldId id="1053"/>
            <p14:sldId id="1054"/>
            <p14:sldId id="1055"/>
            <p14:sldId id="1056"/>
            <p14:sldId id="1057"/>
            <p14:sldId id="1058"/>
            <p14:sldId id="1059"/>
            <p14:sldId id="1060"/>
            <p14:sldId id="1489"/>
            <p14:sldId id="1149"/>
            <p14:sldId id="1150"/>
            <p14:sldId id="1151"/>
            <p14:sldId id="1153"/>
            <p14:sldId id="11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11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84" y="1080"/>
      </p:cViewPr>
      <p:guideLst>
        <p:guide orient="horz" pos="2137"/>
        <p:guide pos="11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1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8F9BA-6E48-495C-A3E8-660E048FA1D3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105CB-619F-44B8-96FD-5C66B258D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85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>
          <a:gsLst>
            <a:gs pos="42000">
              <a:schemeClr val="bg1"/>
            </a:gs>
            <a:gs pos="100000">
              <a:schemeClr val="bg1"/>
            </a:gs>
            <a:gs pos="82000">
              <a:schemeClr val="accent1">
                <a:lumMod val="40000"/>
                <a:lumOff val="60000"/>
              </a:schemeClr>
            </a:gs>
            <a:gs pos="66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788318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2300" y="3602038"/>
            <a:ext cx="5295900" cy="2703512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  <p:pic>
        <p:nvPicPr>
          <p:cNvPr id="95" name="Imagem 9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297081" y="3782641"/>
            <a:ext cx="2703512" cy="218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3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9CD9D-1AC3-4606-9F36-ECCA237A5965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" name="Grupo 7"/>
          <p:cNvGrpSpPr/>
          <p:nvPr userDrawn="1"/>
        </p:nvGrpSpPr>
        <p:grpSpPr>
          <a:xfrm>
            <a:off x="5818868" y="5734233"/>
            <a:ext cx="3325132" cy="1098185"/>
            <a:chOff x="5818868" y="5547090"/>
            <a:chExt cx="3325132" cy="1098185"/>
          </a:xfrm>
        </p:grpSpPr>
        <p:grpSp>
          <p:nvGrpSpPr>
            <p:cNvPr id="9" name="Grupo 8"/>
            <p:cNvGrpSpPr/>
            <p:nvPr userDrawn="1"/>
          </p:nvGrpSpPr>
          <p:grpSpPr>
            <a:xfrm>
              <a:off x="5818868" y="5547090"/>
              <a:ext cx="1331117" cy="1043035"/>
              <a:chOff x="5818868" y="5508990"/>
              <a:chExt cx="1331117" cy="1043035"/>
            </a:xfrm>
          </p:grpSpPr>
          <p:sp>
            <p:nvSpPr>
              <p:cNvPr id="75" name="Forma livre 74"/>
              <p:cNvSpPr/>
              <p:nvPr userDrawn="1"/>
            </p:nvSpPr>
            <p:spPr>
              <a:xfrm>
                <a:off x="6074886" y="5718968"/>
                <a:ext cx="969646" cy="636587"/>
              </a:xfrm>
              <a:custGeom>
                <a:avLst/>
                <a:gdLst>
                  <a:gd name="connsiteX0" fmla="*/ 18330 w 983530"/>
                  <a:gd name="connsiteY0" fmla="*/ 982308 h 982308"/>
                  <a:gd name="connsiteX1" fmla="*/ 18330 w 983530"/>
                  <a:gd name="connsiteY1" fmla="*/ 194908 h 982308"/>
                  <a:gd name="connsiteX2" fmla="*/ 208830 w 983530"/>
                  <a:gd name="connsiteY2" fmla="*/ 17108 h 982308"/>
                  <a:gd name="connsiteX3" fmla="*/ 983530 w 983530"/>
                  <a:gd name="connsiteY3" fmla="*/ 17108 h 982308"/>
                  <a:gd name="connsiteX0" fmla="*/ 18330 w 983530"/>
                  <a:gd name="connsiteY0" fmla="*/ 978139 h 978139"/>
                  <a:gd name="connsiteX1" fmla="*/ 18330 w 983530"/>
                  <a:gd name="connsiteY1" fmla="*/ 190739 h 978139"/>
                  <a:gd name="connsiteX2" fmla="*/ 208830 w 983530"/>
                  <a:gd name="connsiteY2" fmla="*/ 12939 h 978139"/>
                  <a:gd name="connsiteX3" fmla="*/ 983530 w 983530"/>
                  <a:gd name="connsiteY3" fmla="*/ 12939 h 978139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8001 w 973201"/>
                  <a:gd name="connsiteY0" fmla="*/ 986439 h 986439"/>
                  <a:gd name="connsiteX1" fmla="*/ 8001 w 973201"/>
                  <a:gd name="connsiteY1" fmla="*/ 199039 h 986439"/>
                  <a:gd name="connsiteX2" fmla="*/ 198501 w 973201"/>
                  <a:gd name="connsiteY2" fmla="*/ 21239 h 986439"/>
                  <a:gd name="connsiteX3" fmla="*/ 973201 w 973201"/>
                  <a:gd name="connsiteY3" fmla="*/ 21239 h 986439"/>
                  <a:gd name="connsiteX0" fmla="*/ 5031 w 970231"/>
                  <a:gd name="connsiteY0" fmla="*/ 986439 h 986439"/>
                  <a:gd name="connsiteX1" fmla="*/ 5031 w 970231"/>
                  <a:gd name="connsiteY1" fmla="*/ 199039 h 986439"/>
                  <a:gd name="connsiteX2" fmla="*/ 195531 w 970231"/>
                  <a:gd name="connsiteY2" fmla="*/ 21239 h 986439"/>
                  <a:gd name="connsiteX3" fmla="*/ 970231 w 970231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65200 h 965200"/>
                  <a:gd name="connsiteX1" fmla="*/ 521 w 965721"/>
                  <a:gd name="connsiteY1" fmla="*/ 177800 h 965200"/>
                  <a:gd name="connsiteX2" fmla="*/ 191021 w 965721"/>
                  <a:gd name="connsiteY2" fmla="*/ 0 h 965200"/>
                  <a:gd name="connsiteX3" fmla="*/ 965721 w 965721"/>
                  <a:gd name="connsiteY3" fmla="*/ 0 h 965200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636587 h 636587"/>
                  <a:gd name="connsiteX1" fmla="*/ 521 w 968102"/>
                  <a:gd name="connsiteY1" fmla="*/ 189706 h 636587"/>
                  <a:gd name="connsiteX2" fmla="*/ 188640 w 968102"/>
                  <a:gd name="connsiteY2" fmla="*/ 2381 h 636587"/>
                  <a:gd name="connsiteX3" fmla="*/ 968102 w 968102"/>
                  <a:gd name="connsiteY3" fmla="*/ 0 h 636587"/>
                  <a:gd name="connsiteX0" fmla="*/ 2065 w 969646"/>
                  <a:gd name="connsiteY0" fmla="*/ 636587 h 636587"/>
                  <a:gd name="connsiteX1" fmla="*/ 2065 w 969646"/>
                  <a:gd name="connsiteY1" fmla="*/ 189706 h 636587"/>
                  <a:gd name="connsiteX2" fmla="*/ 190184 w 969646"/>
                  <a:gd name="connsiteY2" fmla="*/ 2381 h 636587"/>
                  <a:gd name="connsiteX3" fmla="*/ 969646 w 969646"/>
                  <a:gd name="connsiteY3" fmla="*/ 0 h 63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646" h="636587">
                    <a:moveTo>
                      <a:pt x="2065" y="636587"/>
                    </a:moveTo>
                    <a:cubicBezTo>
                      <a:pt x="-1111" y="366976"/>
                      <a:pt x="-231" y="429682"/>
                      <a:pt x="2065" y="189706"/>
                    </a:cubicBezTo>
                    <a:cubicBezTo>
                      <a:pt x="3653" y="70114"/>
                      <a:pt x="96521" y="14742"/>
                      <a:pt x="190184" y="2381"/>
                    </a:cubicBezTo>
                    <a:lnTo>
                      <a:pt x="969646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6" name="Grupo 75"/>
              <p:cNvGrpSpPr/>
              <p:nvPr userDrawn="1"/>
            </p:nvGrpSpPr>
            <p:grpSpPr>
              <a:xfrm>
                <a:off x="5818868" y="5508990"/>
                <a:ext cx="1331117" cy="1043035"/>
                <a:chOff x="5818868" y="5508990"/>
                <a:chExt cx="1331117" cy="1043035"/>
              </a:xfrm>
            </p:grpSpPr>
            <p:grpSp>
              <p:nvGrpSpPr>
                <p:cNvPr id="77" name="Grupo 76"/>
                <p:cNvGrpSpPr/>
                <p:nvPr userDrawn="1"/>
              </p:nvGrpSpPr>
              <p:grpSpPr>
                <a:xfrm>
                  <a:off x="5818868" y="5530451"/>
                  <a:ext cx="1113276" cy="1021574"/>
                  <a:chOff x="5818868" y="5530451"/>
                  <a:chExt cx="1113276" cy="1021574"/>
                </a:xfrm>
              </p:grpSpPr>
              <p:sp>
                <p:nvSpPr>
                  <p:cNvPr id="79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5891946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0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045667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1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197698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2" name="Rectangle 4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24330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3" name="Rectangle 4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39701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4" name="Rectangle 4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55072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5" name="Rectangle 4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70274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6" name="Rectangle 4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85645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7" name="Retângulo 86"/>
                  <p:cNvSpPr/>
                  <p:nvPr userDrawn="1"/>
                </p:nvSpPr>
                <p:spPr>
                  <a:xfrm>
                    <a:off x="6029979" y="6050865"/>
                    <a:ext cx="57138" cy="514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8" name="Retângulo 87"/>
                  <p:cNvSpPr/>
                  <p:nvPr userDrawn="1"/>
                </p:nvSpPr>
                <p:spPr>
                  <a:xfrm>
                    <a:off x="6397091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 userDrawn="1"/>
                </p:nvSpPr>
                <p:spPr>
                  <a:xfrm>
                    <a:off x="6554934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 userDrawn="1"/>
                </p:nvSpPr>
                <p:spPr>
                  <a:xfrm>
                    <a:off x="5818868" y="5626894"/>
                    <a:ext cx="1113276" cy="925131"/>
                  </a:xfrm>
                  <a:prstGeom prst="rect">
                    <a:avLst/>
                  </a:prstGeom>
                  <a:gradFill>
                    <a:gsLst>
                      <a:gs pos="7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</p:grpSp>
            <p:sp>
              <p:nvSpPr>
                <p:cNvPr id="78" name="Retângulo 77"/>
                <p:cNvSpPr/>
                <p:nvPr userDrawn="1"/>
              </p:nvSpPr>
              <p:spPr>
                <a:xfrm rot="16200000">
                  <a:off x="6042549" y="5424332"/>
                  <a:ext cx="1022777" cy="1192094"/>
                </a:xfrm>
                <a:prstGeom prst="rect">
                  <a:avLst/>
                </a:prstGeom>
                <a:gradFill>
                  <a:gsLst>
                    <a:gs pos="77000">
                      <a:schemeClr val="bg1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pt-BR"/>
                </a:p>
              </p:txBody>
            </p:sp>
          </p:grpSp>
        </p:grpSp>
        <p:grpSp>
          <p:nvGrpSpPr>
            <p:cNvPr id="10" name="Grupo 9"/>
            <p:cNvGrpSpPr/>
            <p:nvPr userDrawn="1"/>
          </p:nvGrpSpPr>
          <p:grpSpPr>
            <a:xfrm>
              <a:off x="7149984" y="6308803"/>
              <a:ext cx="254264" cy="263549"/>
              <a:chOff x="7149984" y="6270703"/>
              <a:chExt cx="254264" cy="263549"/>
            </a:xfrm>
          </p:grpSpPr>
          <p:sp>
            <p:nvSpPr>
              <p:cNvPr id="71" name="Triângulo isósceles 70"/>
              <p:cNvSpPr/>
              <p:nvPr/>
            </p:nvSpPr>
            <p:spPr bwMode="auto">
              <a:xfrm rot="16200000">
                <a:off x="7143556" y="6288559"/>
                <a:ext cx="263549" cy="22783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dirty="0"/>
              </a:p>
            </p:txBody>
          </p:sp>
          <p:sp>
            <p:nvSpPr>
              <p:cNvPr id="72" name="Retângulo 71"/>
              <p:cNvSpPr/>
              <p:nvPr/>
            </p:nvSpPr>
            <p:spPr bwMode="auto">
              <a:xfrm rot="10800000">
                <a:off x="7372822" y="6461797"/>
                <a:ext cx="31426" cy="178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 bwMode="auto">
              <a:xfrm rot="10800000">
                <a:off x="7372822" y="6318952"/>
                <a:ext cx="31426" cy="171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4" name="Retângulo 73"/>
              <p:cNvSpPr/>
              <p:nvPr/>
            </p:nvSpPr>
            <p:spPr bwMode="auto">
              <a:xfrm rot="10800000">
                <a:off x="7149984" y="6391089"/>
                <a:ext cx="31426" cy="178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1" name="Grupo 10"/>
            <p:cNvGrpSpPr/>
            <p:nvPr userDrawn="1"/>
          </p:nvGrpSpPr>
          <p:grpSpPr>
            <a:xfrm>
              <a:off x="7734120" y="5999883"/>
              <a:ext cx="181413" cy="226409"/>
              <a:chOff x="7734120" y="5961783"/>
              <a:chExt cx="181413" cy="226409"/>
            </a:xfrm>
          </p:grpSpPr>
          <p:sp>
            <p:nvSpPr>
              <p:cNvPr id="51" name="Freeform 84"/>
              <p:cNvSpPr>
                <a:spLocks/>
              </p:cNvSpPr>
              <p:nvPr userDrawn="1"/>
            </p:nvSpPr>
            <p:spPr bwMode="auto">
              <a:xfrm>
                <a:off x="7735548" y="6008207"/>
                <a:ext cx="179985" cy="179985"/>
              </a:xfrm>
              <a:custGeom>
                <a:avLst/>
                <a:gdLst>
                  <a:gd name="T0" fmla="*/ 252 w 12332"/>
                  <a:gd name="T1" fmla="*/ 135 h 12321"/>
                  <a:gd name="T2" fmla="*/ 249 w 12332"/>
                  <a:gd name="T3" fmla="*/ 154 h 12321"/>
                  <a:gd name="T4" fmla="*/ 244 w 12332"/>
                  <a:gd name="T5" fmla="*/ 171 h 12321"/>
                  <a:gd name="T6" fmla="*/ 236 w 12332"/>
                  <a:gd name="T7" fmla="*/ 188 h 12321"/>
                  <a:gd name="T8" fmla="*/ 225 w 12332"/>
                  <a:gd name="T9" fmla="*/ 203 h 12321"/>
                  <a:gd name="T10" fmla="*/ 215 w 12332"/>
                  <a:gd name="T11" fmla="*/ 215 h 12321"/>
                  <a:gd name="T12" fmla="*/ 203 w 12332"/>
                  <a:gd name="T13" fmla="*/ 225 h 12321"/>
                  <a:gd name="T14" fmla="*/ 188 w 12332"/>
                  <a:gd name="T15" fmla="*/ 236 h 12321"/>
                  <a:gd name="T16" fmla="*/ 171 w 12332"/>
                  <a:gd name="T17" fmla="*/ 244 h 12321"/>
                  <a:gd name="T18" fmla="*/ 154 w 12332"/>
                  <a:gd name="T19" fmla="*/ 249 h 12321"/>
                  <a:gd name="T20" fmla="*/ 135 w 12332"/>
                  <a:gd name="T21" fmla="*/ 252 h 12321"/>
                  <a:gd name="T22" fmla="*/ 123 w 12332"/>
                  <a:gd name="T23" fmla="*/ 252 h 12321"/>
                  <a:gd name="T24" fmla="*/ 104 w 12332"/>
                  <a:gd name="T25" fmla="*/ 250 h 12321"/>
                  <a:gd name="T26" fmla="*/ 86 w 12332"/>
                  <a:gd name="T27" fmla="*/ 246 h 12321"/>
                  <a:gd name="T28" fmla="*/ 69 w 12332"/>
                  <a:gd name="T29" fmla="*/ 239 h 12321"/>
                  <a:gd name="T30" fmla="*/ 54 w 12332"/>
                  <a:gd name="T31" fmla="*/ 229 h 12321"/>
                  <a:gd name="T32" fmla="*/ 39 w 12332"/>
                  <a:gd name="T33" fmla="*/ 217 h 12321"/>
                  <a:gd name="T34" fmla="*/ 31 w 12332"/>
                  <a:gd name="T35" fmla="*/ 208 h 12321"/>
                  <a:gd name="T36" fmla="*/ 19 w 12332"/>
                  <a:gd name="T37" fmla="*/ 193 h 12321"/>
                  <a:gd name="T38" fmla="*/ 11 w 12332"/>
                  <a:gd name="T39" fmla="*/ 177 h 12321"/>
                  <a:gd name="T40" fmla="*/ 5 w 12332"/>
                  <a:gd name="T41" fmla="*/ 160 h 12321"/>
                  <a:gd name="T42" fmla="*/ 1 w 12332"/>
                  <a:gd name="T43" fmla="*/ 142 h 12321"/>
                  <a:gd name="T44" fmla="*/ 0 w 12332"/>
                  <a:gd name="T45" fmla="*/ 126 h 12321"/>
                  <a:gd name="T46" fmla="*/ 1 w 12332"/>
                  <a:gd name="T47" fmla="*/ 110 h 12321"/>
                  <a:gd name="T48" fmla="*/ 5 w 12332"/>
                  <a:gd name="T49" fmla="*/ 92 h 12321"/>
                  <a:gd name="T50" fmla="*/ 11 w 12332"/>
                  <a:gd name="T51" fmla="*/ 75 h 12321"/>
                  <a:gd name="T52" fmla="*/ 19 w 12332"/>
                  <a:gd name="T53" fmla="*/ 59 h 12321"/>
                  <a:gd name="T54" fmla="*/ 31 w 12332"/>
                  <a:gd name="T55" fmla="*/ 44 h 12321"/>
                  <a:gd name="T56" fmla="*/ 39 w 12332"/>
                  <a:gd name="T57" fmla="*/ 35 h 12321"/>
                  <a:gd name="T58" fmla="*/ 54 w 12332"/>
                  <a:gd name="T59" fmla="*/ 23 h 12321"/>
                  <a:gd name="T60" fmla="*/ 69 w 12332"/>
                  <a:gd name="T61" fmla="*/ 13 h 12321"/>
                  <a:gd name="T62" fmla="*/ 86 w 12332"/>
                  <a:gd name="T63" fmla="*/ 6 h 12321"/>
                  <a:gd name="T64" fmla="*/ 104 w 12332"/>
                  <a:gd name="T65" fmla="*/ 2 h 12321"/>
                  <a:gd name="T66" fmla="*/ 123 w 12332"/>
                  <a:gd name="T67" fmla="*/ 0 h 12321"/>
                  <a:gd name="T68" fmla="*/ 135 w 12332"/>
                  <a:gd name="T69" fmla="*/ 0 h 12321"/>
                  <a:gd name="T70" fmla="*/ 154 w 12332"/>
                  <a:gd name="T71" fmla="*/ 3 h 12321"/>
                  <a:gd name="T72" fmla="*/ 171 w 12332"/>
                  <a:gd name="T73" fmla="*/ 8 h 12321"/>
                  <a:gd name="T74" fmla="*/ 188 w 12332"/>
                  <a:gd name="T75" fmla="*/ 16 h 12321"/>
                  <a:gd name="T76" fmla="*/ 203 w 12332"/>
                  <a:gd name="T77" fmla="*/ 27 h 12321"/>
                  <a:gd name="T78" fmla="*/ 215 w 12332"/>
                  <a:gd name="T79" fmla="*/ 37 h 12321"/>
                  <a:gd name="T80" fmla="*/ 225 w 12332"/>
                  <a:gd name="T81" fmla="*/ 49 h 12321"/>
                  <a:gd name="T82" fmla="*/ 236 w 12332"/>
                  <a:gd name="T83" fmla="*/ 64 h 12321"/>
                  <a:gd name="T84" fmla="*/ 244 w 12332"/>
                  <a:gd name="T85" fmla="*/ 81 h 12321"/>
                  <a:gd name="T86" fmla="*/ 249 w 12332"/>
                  <a:gd name="T87" fmla="*/ 98 h 12321"/>
                  <a:gd name="T88" fmla="*/ 252 w 12332"/>
                  <a:gd name="T89" fmla="*/ 117 h 123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2332" h="12321">
                    <a:moveTo>
                      <a:pt x="12332" y="6160"/>
                    </a:moveTo>
                    <a:lnTo>
                      <a:pt x="12331" y="6313"/>
                    </a:lnTo>
                    <a:lnTo>
                      <a:pt x="12316" y="6618"/>
                    </a:lnTo>
                    <a:lnTo>
                      <a:pt x="12286" y="6921"/>
                    </a:lnTo>
                    <a:lnTo>
                      <a:pt x="12241" y="7219"/>
                    </a:lnTo>
                    <a:lnTo>
                      <a:pt x="12182" y="7516"/>
                    </a:lnTo>
                    <a:lnTo>
                      <a:pt x="12109" y="7808"/>
                    </a:lnTo>
                    <a:lnTo>
                      <a:pt x="12021" y="8095"/>
                    </a:lnTo>
                    <a:lnTo>
                      <a:pt x="11920" y="8379"/>
                    </a:lnTo>
                    <a:lnTo>
                      <a:pt x="11804" y="8656"/>
                    </a:lnTo>
                    <a:lnTo>
                      <a:pt x="11676" y="8928"/>
                    </a:lnTo>
                    <a:lnTo>
                      <a:pt x="11534" y="9193"/>
                    </a:lnTo>
                    <a:lnTo>
                      <a:pt x="11379" y="9452"/>
                    </a:lnTo>
                    <a:lnTo>
                      <a:pt x="11212" y="9703"/>
                    </a:lnTo>
                    <a:lnTo>
                      <a:pt x="11031" y="9947"/>
                    </a:lnTo>
                    <a:lnTo>
                      <a:pt x="10839" y="10181"/>
                    </a:lnTo>
                    <a:lnTo>
                      <a:pt x="10634" y="10408"/>
                    </a:lnTo>
                    <a:lnTo>
                      <a:pt x="10527" y="10517"/>
                    </a:lnTo>
                    <a:lnTo>
                      <a:pt x="10418" y="10624"/>
                    </a:lnTo>
                    <a:lnTo>
                      <a:pt x="10191" y="10829"/>
                    </a:lnTo>
                    <a:lnTo>
                      <a:pt x="9955" y="11022"/>
                    </a:lnTo>
                    <a:lnTo>
                      <a:pt x="9713" y="11202"/>
                    </a:lnTo>
                    <a:lnTo>
                      <a:pt x="9460" y="11369"/>
                    </a:lnTo>
                    <a:lnTo>
                      <a:pt x="9202" y="11524"/>
                    </a:lnTo>
                    <a:lnTo>
                      <a:pt x="8936" y="11665"/>
                    </a:lnTo>
                    <a:lnTo>
                      <a:pt x="8665" y="11793"/>
                    </a:lnTo>
                    <a:lnTo>
                      <a:pt x="8387" y="11909"/>
                    </a:lnTo>
                    <a:lnTo>
                      <a:pt x="8103" y="12011"/>
                    </a:lnTo>
                    <a:lnTo>
                      <a:pt x="7816" y="12098"/>
                    </a:lnTo>
                    <a:lnTo>
                      <a:pt x="7523" y="12172"/>
                    </a:lnTo>
                    <a:lnTo>
                      <a:pt x="7227" y="12231"/>
                    </a:lnTo>
                    <a:lnTo>
                      <a:pt x="6927" y="12275"/>
                    </a:lnTo>
                    <a:lnTo>
                      <a:pt x="6625" y="12305"/>
                    </a:lnTo>
                    <a:lnTo>
                      <a:pt x="6320" y="12320"/>
                    </a:lnTo>
                    <a:lnTo>
                      <a:pt x="6166" y="12321"/>
                    </a:lnTo>
                    <a:lnTo>
                      <a:pt x="6013" y="12320"/>
                    </a:lnTo>
                    <a:lnTo>
                      <a:pt x="5708" y="12305"/>
                    </a:lnTo>
                    <a:lnTo>
                      <a:pt x="5406" y="12275"/>
                    </a:lnTo>
                    <a:lnTo>
                      <a:pt x="5106" y="12231"/>
                    </a:lnTo>
                    <a:lnTo>
                      <a:pt x="4809" y="12172"/>
                    </a:lnTo>
                    <a:lnTo>
                      <a:pt x="4517" y="12098"/>
                    </a:lnTo>
                    <a:lnTo>
                      <a:pt x="4230" y="12011"/>
                    </a:lnTo>
                    <a:lnTo>
                      <a:pt x="3946" y="11909"/>
                    </a:lnTo>
                    <a:lnTo>
                      <a:pt x="3668" y="11793"/>
                    </a:lnTo>
                    <a:lnTo>
                      <a:pt x="3396" y="11665"/>
                    </a:lnTo>
                    <a:lnTo>
                      <a:pt x="3131" y="11524"/>
                    </a:lnTo>
                    <a:lnTo>
                      <a:pt x="2871" y="11369"/>
                    </a:lnTo>
                    <a:lnTo>
                      <a:pt x="2620" y="11202"/>
                    </a:lnTo>
                    <a:lnTo>
                      <a:pt x="2377" y="11022"/>
                    </a:lnTo>
                    <a:lnTo>
                      <a:pt x="2142" y="10829"/>
                    </a:lnTo>
                    <a:lnTo>
                      <a:pt x="1915" y="10624"/>
                    </a:lnTo>
                    <a:lnTo>
                      <a:pt x="1806" y="10517"/>
                    </a:lnTo>
                    <a:lnTo>
                      <a:pt x="1699" y="10408"/>
                    </a:lnTo>
                    <a:lnTo>
                      <a:pt x="1494" y="10181"/>
                    </a:lnTo>
                    <a:lnTo>
                      <a:pt x="1301" y="9947"/>
                    </a:lnTo>
                    <a:lnTo>
                      <a:pt x="1121" y="9703"/>
                    </a:lnTo>
                    <a:lnTo>
                      <a:pt x="953" y="9452"/>
                    </a:lnTo>
                    <a:lnTo>
                      <a:pt x="799" y="9193"/>
                    </a:lnTo>
                    <a:lnTo>
                      <a:pt x="657" y="8928"/>
                    </a:lnTo>
                    <a:lnTo>
                      <a:pt x="529" y="8656"/>
                    </a:lnTo>
                    <a:lnTo>
                      <a:pt x="413" y="8379"/>
                    </a:lnTo>
                    <a:lnTo>
                      <a:pt x="311" y="8095"/>
                    </a:lnTo>
                    <a:lnTo>
                      <a:pt x="224" y="7808"/>
                    </a:lnTo>
                    <a:lnTo>
                      <a:pt x="150" y="7516"/>
                    </a:lnTo>
                    <a:lnTo>
                      <a:pt x="91" y="7219"/>
                    </a:lnTo>
                    <a:lnTo>
                      <a:pt x="47" y="6921"/>
                    </a:lnTo>
                    <a:lnTo>
                      <a:pt x="16" y="6618"/>
                    </a:lnTo>
                    <a:lnTo>
                      <a:pt x="1" y="6313"/>
                    </a:lnTo>
                    <a:lnTo>
                      <a:pt x="0" y="6160"/>
                    </a:lnTo>
                    <a:lnTo>
                      <a:pt x="1" y="6007"/>
                    </a:lnTo>
                    <a:lnTo>
                      <a:pt x="16" y="5702"/>
                    </a:lnTo>
                    <a:lnTo>
                      <a:pt x="47" y="5400"/>
                    </a:lnTo>
                    <a:lnTo>
                      <a:pt x="91" y="5101"/>
                    </a:lnTo>
                    <a:lnTo>
                      <a:pt x="150" y="4805"/>
                    </a:lnTo>
                    <a:lnTo>
                      <a:pt x="224" y="4512"/>
                    </a:lnTo>
                    <a:lnTo>
                      <a:pt x="311" y="4225"/>
                    </a:lnTo>
                    <a:lnTo>
                      <a:pt x="413" y="3941"/>
                    </a:lnTo>
                    <a:lnTo>
                      <a:pt x="529" y="3664"/>
                    </a:lnTo>
                    <a:lnTo>
                      <a:pt x="657" y="3393"/>
                    </a:lnTo>
                    <a:lnTo>
                      <a:pt x="799" y="3127"/>
                    </a:lnTo>
                    <a:lnTo>
                      <a:pt x="953" y="2869"/>
                    </a:lnTo>
                    <a:lnTo>
                      <a:pt x="1121" y="2617"/>
                    </a:lnTo>
                    <a:lnTo>
                      <a:pt x="1301" y="2374"/>
                    </a:lnTo>
                    <a:lnTo>
                      <a:pt x="1494" y="2139"/>
                    </a:lnTo>
                    <a:lnTo>
                      <a:pt x="1699" y="1912"/>
                    </a:lnTo>
                    <a:lnTo>
                      <a:pt x="1806" y="1803"/>
                    </a:lnTo>
                    <a:lnTo>
                      <a:pt x="1915" y="1696"/>
                    </a:lnTo>
                    <a:lnTo>
                      <a:pt x="2142" y="1491"/>
                    </a:lnTo>
                    <a:lnTo>
                      <a:pt x="2377" y="1300"/>
                    </a:lnTo>
                    <a:lnTo>
                      <a:pt x="2620" y="1119"/>
                    </a:lnTo>
                    <a:lnTo>
                      <a:pt x="2871" y="952"/>
                    </a:lnTo>
                    <a:lnTo>
                      <a:pt x="3131" y="797"/>
                    </a:lnTo>
                    <a:lnTo>
                      <a:pt x="3396" y="655"/>
                    </a:lnTo>
                    <a:lnTo>
                      <a:pt x="3668" y="527"/>
                    </a:lnTo>
                    <a:lnTo>
                      <a:pt x="3946" y="412"/>
                    </a:lnTo>
                    <a:lnTo>
                      <a:pt x="4230" y="311"/>
                    </a:lnTo>
                    <a:lnTo>
                      <a:pt x="4517" y="223"/>
                    </a:lnTo>
                    <a:lnTo>
                      <a:pt x="4809" y="150"/>
                    </a:lnTo>
                    <a:lnTo>
                      <a:pt x="5106" y="90"/>
                    </a:lnTo>
                    <a:lnTo>
                      <a:pt x="5406" y="46"/>
                    </a:lnTo>
                    <a:lnTo>
                      <a:pt x="5708" y="16"/>
                    </a:lnTo>
                    <a:lnTo>
                      <a:pt x="6013" y="1"/>
                    </a:lnTo>
                    <a:lnTo>
                      <a:pt x="6166" y="0"/>
                    </a:lnTo>
                    <a:lnTo>
                      <a:pt x="6320" y="1"/>
                    </a:lnTo>
                    <a:lnTo>
                      <a:pt x="6625" y="16"/>
                    </a:lnTo>
                    <a:lnTo>
                      <a:pt x="6927" y="46"/>
                    </a:lnTo>
                    <a:lnTo>
                      <a:pt x="7227" y="90"/>
                    </a:lnTo>
                    <a:lnTo>
                      <a:pt x="7523" y="150"/>
                    </a:lnTo>
                    <a:lnTo>
                      <a:pt x="7816" y="223"/>
                    </a:lnTo>
                    <a:lnTo>
                      <a:pt x="8103" y="311"/>
                    </a:lnTo>
                    <a:lnTo>
                      <a:pt x="8387" y="412"/>
                    </a:lnTo>
                    <a:lnTo>
                      <a:pt x="8665" y="527"/>
                    </a:lnTo>
                    <a:lnTo>
                      <a:pt x="8936" y="655"/>
                    </a:lnTo>
                    <a:lnTo>
                      <a:pt x="9202" y="797"/>
                    </a:lnTo>
                    <a:lnTo>
                      <a:pt x="9460" y="952"/>
                    </a:lnTo>
                    <a:lnTo>
                      <a:pt x="9713" y="1119"/>
                    </a:lnTo>
                    <a:lnTo>
                      <a:pt x="9955" y="1300"/>
                    </a:lnTo>
                    <a:lnTo>
                      <a:pt x="10191" y="1491"/>
                    </a:lnTo>
                    <a:lnTo>
                      <a:pt x="10418" y="1696"/>
                    </a:lnTo>
                    <a:lnTo>
                      <a:pt x="10527" y="1803"/>
                    </a:lnTo>
                    <a:lnTo>
                      <a:pt x="10634" y="1912"/>
                    </a:lnTo>
                    <a:lnTo>
                      <a:pt x="10839" y="2139"/>
                    </a:lnTo>
                    <a:lnTo>
                      <a:pt x="11031" y="2374"/>
                    </a:lnTo>
                    <a:lnTo>
                      <a:pt x="11212" y="2617"/>
                    </a:lnTo>
                    <a:lnTo>
                      <a:pt x="11379" y="2869"/>
                    </a:lnTo>
                    <a:lnTo>
                      <a:pt x="11534" y="3127"/>
                    </a:lnTo>
                    <a:lnTo>
                      <a:pt x="11676" y="3393"/>
                    </a:lnTo>
                    <a:lnTo>
                      <a:pt x="11804" y="3664"/>
                    </a:lnTo>
                    <a:lnTo>
                      <a:pt x="11920" y="3941"/>
                    </a:lnTo>
                    <a:lnTo>
                      <a:pt x="12021" y="4225"/>
                    </a:lnTo>
                    <a:lnTo>
                      <a:pt x="12109" y="4512"/>
                    </a:lnTo>
                    <a:lnTo>
                      <a:pt x="12182" y="4805"/>
                    </a:lnTo>
                    <a:lnTo>
                      <a:pt x="12241" y="5101"/>
                    </a:lnTo>
                    <a:lnTo>
                      <a:pt x="12286" y="5400"/>
                    </a:lnTo>
                    <a:lnTo>
                      <a:pt x="12316" y="5702"/>
                    </a:lnTo>
                    <a:lnTo>
                      <a:pt x="12331" y="6007"/>
                    </a:lnTo>
                    <a:lnTo>
                      <a:pt x="12332" y="6160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2" name="Freeform 85"/>
              <p:cNvSpPr>
                <a:spLocks/>
              </p:cNvSpPr>
              <p:nvPr userDrawn="1"/>
            </p:nvSpPr>
            <p:spPr bwMode="auto">
              <a:xfrm>
                <a:off x="7806971" y="5961783"/>
                <a:ext cx="35711" cy="29997"/>
              </a:xfrm>
              <a:custGeom>
                <a:avLst/>
                <a:gdLst>
                  <a:gd name="T0" fmla="*/ 6 w 2453"/>
                  <a:gd name="T1" fmla="*/ 0 h 2075"/>
                  <a:gd name="T2" fmla="*/ 44 w 2453"/>
                  <a:gd name="T3" fmla="*/ 0 h 2075"/>
                  <a:gd name="T4" fmla="*/ 44 w 2453"/>
                  <a:gd name="T5" fmla="*/ 0 h 2075"/>
                  <a:gd name="T6" fmla="*/ 46 w 2453"/>
                  <a:gd name="T7" fmla="*/ 0 h 2075"/>
                  <a:gd name="T8" fmla="*/ 47 w 2453"/>
                  <a:gd name="T9" fmla="*/ 1 h 2075"/>
                  <a:gd name="T10" fmla="*/ 48 w 2453"/>
                  <a:gd name="T11" fmla="*/ 1 h 2075"/>
                  <a:gd name="T12" fmla="*/ 49 w 2453"/>
                  <a:gd name="T13" fmla="*/ 2 h 2075"/>
                  <a:gd name="T14" fmla="*/ 49 w 2453"/>
                  <a:gd name="T15" fmla="*/ 3 h 2075"/>
                  <a:gd name="T16" fmla="*/ 50 w 2453"/>
                  <a:gd name="T17" fmla="*/ 4 h 2075"/>
                  <a:gd name="T18" fmla="*/ 50 w 2453"/>
                  <a:gd name="T19" fmla="*/ 6 h 2075"/>
                  <a:gd name="T20" fmla="*/ 50 w 2453"/>
                  <a:gd name="T21" fmla="*/ 6 h 2075"/>
                  <a:gd name="T22" fmla="*/ 50 w 2453"/>
                  <a:gd name="T23" fmla="*/ 36 h 2075"/>
                  <a:gd name="T24" fmla="*/ 50 w 2453"/>
                  <a:gd name="T25" fmla="*/ 36 h 2075"/>
                  <a:gd name="T26" fmla="*/ 50 w 2453"/>
                  <a:gd name="T27" fmla="*/ 38 h 2075"/>
                  <a:gd name="T28" fmla="*/ 49 w 2453"/>
                  <a:gd name="T29" fmla="*/ 39 h 2075"/>
                  <a:gd name="T30" fmla="*/ 49 w 2453"/>
                  <a:gd name="T31" fmla="*/ 40 h 2075"/>
                  <a:gd name="T32" fmla="*/ 48 w 2453"/>
                  <a:gd name="T33" fmla="*/ 41 h 2075"/>
                  <a:gd name="T34" fmla="*/ 47 w 2453"/>
                  <a:gd name="T35" fmla="*/ 41 h 2075"/>
                  <a:gd name="T36" fmla="*/ 46 w 2453"/>
                  <a:gd name="T37" fmla="*/ 42 h 2075"/>
                  <a:gd name="T38" fmla="*/ 44 w 2453"/>
                  <a:gd name="T39" fmla="*/ 42 h 2075"/>
                  <a:gd name="T40" fmla="*/ 44 w 2453"/>
                  <a:gd name="T41" fmla="*/ 42 h 2075"/>
                  <a:gd name="T42" fmla="*/ 6 w 2453"/>
                  <a:gd name="T43" fmla="*/ 42 h 2075"/>
                  <a:gd name="T44" fmla="*/ 6 w 2453"/>
                  <a:gd name="T45" fmla="*/ 42 h 2075"/>
                  <a:gd name="T46" fmla="*/ 5 w 2453"/>
                  <a:gd name="T47" fmla="*/ 42 h 2075"/>
                  <a:gd name="T48" fmla="*/ 3 w 2453"/>
                  <a:gd name="T49" fmla="*/ 41 h 2075"/>
                  <a:gd name="T50" fmla="*/ 2 w 2453"/>
                  <a:gd name="T51" fmla="*/ 41 h 2075"/>
                  <a:gd name="T52" fmla="*/ 1 w 2453"/>
                  <a:gd name="T53" fmla="*/ 40 h 2075"/>
                  <a:gd name="T54" fmla="*/ 1 w 2453"/>
                  <a:gd name="T55" fmla="*/ 39 h 2075"/>
                  <a:gd name="T56" fmla="*/ 0 w 2453"/>
                  <a:gd name="T57" fmla="*/ 38 h 2075"/>
                  <a:gd name="T58" fmla="*/ 0 w 2453"/>
                  <a:gd name="T59" fmla="*/ 36 h 2075"/>
                  <a:gd name="T60" fmla="*/ 0 w 2453"/>
                  <a:gd name="T61" fmla="*/ 36 h 2075"/>
                  <a:gd name="T62" fmla="*/ 0 w 2453"/>
                  <a:gd name="T63" fmla="*/ 6 h 2075"/>
                  <a:gd name="T64" fmla="*/ 0 w 2453"/>
                  <a:gd name="T65" fmla="*/ 6 h 2075"/>
                  <a:gd name="T66" fmla="*/ 0 w 2453"/>
                  <a:gd name="T67" fmla="*/ 4 h 2075"/>
                  <a:gd name="T68" fmla="*/ 1 w 2453"/>
                  <a:gd name="T69" fmla="*/ 3 h 2075"/>
                  <a:gd name="T70" fmla="*/ 1 w 2453"/>
                  <a:gd name="T71" fmla="*/ 2 h 2075"/>
                  <a:gd name="T72" fmla="*/ 2 w 2453"/>
                  <a:gd name="T73" fmla="*/ 1 h 2075"/>
                  <a:gd name="T74" fmla="*/ 3 w 2453"/>
                  <a:gd name="T75" fmla="*/ 1 h 2075"/>
                  <a:gd name="T76" fmla="*/ 5 w 2453"/>
                  <a:gd name="T77" fmla="*/ 0 h 2075"/>
                  <a:gd name="T78" fmla="*/ 6 w 2453"/>
                  <a:gd name="T79" fmla="*/ 0 h 2075"/>
                  <a:gd name="T80" fmla="*/ 6 w 2453"/>
                  <a:gd name="T81" fmla="*/ 0 h 20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53" h="2075">
                    <a:moveTo>
                      <a:pt x="315" y="0"/>
                    </a:moveTo>
                    <a:lnTo>
                      <a:pt x="2139" y="0"/>
                    </a:lnTo>
                    <a:lnTo>
                      <a:pt x="2172" y="1"/>
                    </a:lnTo>
                    <a:lnTo>
                      <a:pt x="2233" y="13"/>
                    </a:lnTo>
                    <a:lnTo>
                      <a:pt x="2289" y="38"/>
                    </a:lnTo>
                    <a:lnTo>
                      <a:pt x="2340" y="71"/>
                    </a:lnTo>
                    <a:lnTo>
                      <a:pt x="2382" y="114"/>
                    </a:lnTo>
                    <a:lnTo>
                      <a:pt x="2417" y="164"/>
                    </a:lnTo>
                    <a:lnTo>
                      <a:pt x="2440" y="220"/>
                    </a:lnTo>
                    <a:lnTo>
                      <a:pt x="2452" y="282"/>
                    </a:lnTo>
                    <a:lnTo>
                      <a:pt x="2453" y="314"/>
                    </a:lnTo>
                    <a:lnTo>
                      <a:pt x="2453" y="1761"/>
                    </a:lnTo>
                    <a:lnTo>
                      <a:pt x="2452" y="1792"/>
                    </a:lnTo>
                    <a:lnTo>
                      <a:pt x="2440" y="1855"/>
                    </a:lnTo>
                    <a:lnTo>
                      <a:pt x="2417" y="1911"/>
                    </a:lnTo>
                    <a:lnTo>
                      <a:pt x="2382" y="1961"/>
                    </a:lnTo>
                    <a:lnTo>
                      <a:pt x="2340" y="2003"/>
                    </a:lnTo>
                    <a:lnTo>
                      <a:pt x="2289" y="2037"/>
                    </a:lnTo>
                    <a:lnTo>
                      <a:pt x="2233" y="2062"/>
                    </a:lnTo>
                    <a:lnTo>
                      <a:pt x="2172" y="2074"/>
                    </a:lnTo>
                    <a:lnTo>
                      <a:pt x="2139" y="2075"/>
                    </a:lnTo>
                    <a:lnTo>
                      <a:pt x="315" y="2075"/>
                    </a:lnTo>
                    <a:lnTo>
                      <a:pt x="282" y="2074"/>
                    </a:lnTo>
                    <a:lnTo>
                      <a:pt x="221" y="2062"/>
                    </a:lnTo>
                    <a:lnTo>
                      <a:pt x="164" y="2037"/>
                    </a:lnTo>
                    <a:lnTo>
                      <a:pt x="114" y="2003"/>
                    </a:lnTo>
                    <a:lnTo>
                      <a:pt x="71" y="1961"/>
                    </a:lnTo>
                    <a:lnTo>
                      <a:pt x="37" y="1911"/>
                    </a:lnTo>
                    <a:lnTo>
                      <a:pt x="14" y="1855"/>
                    </a:lnTo>
                    <a:lnTo>
                      <a:pt x="1" y="1792"/>
                    </a:lnTo>
                    <a:lnTo>
                      <a:pt x="0" y="1761"/>
                    </a:lnTo>
                    <a:lnTo>
                      <a:pt x="0" y="314"/>
                    </a:lnTo>
                    <a:lnTo>
                      <a:pt x="1" y="282"/>
                    </a:lnTo>
                    <a:lnTo>
                      <a:pt x="14" y="220"/>
                    </a:lnTo>
                    <a:lnTo>
                      <a:pt x="37" y="164"/>
                    </a:lnTo>
                    <a:lnTo>
                      <a:pt x="71" y="114"/>
                    </a:lnTo>
                    <a:lnTo>
                      <a:pt x="114" y="71"/>
                    </a:lnTo>
                    <a:lnTo>
                      <a:pt x="164" y="38"/>
                    </a:lnTo>
                    <a:lnTo>
                      <a:pt x="221" y="13"/>
                    </a:lnTo>
                    <a:lnTo>
                      <a:pt x="282" y="1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Rectangle 86"/>
              <p:cNvSpPr>
                <a:spLocks noChangeArrowheads="1"/>
              </p:cNvSpPr>
              <p:nvPr userDrawn="1"/>
            </p:nvSpPr>
            <p:spPr bwMode="auto">
              <a:xfrm>
                <a:off x="7818398" y="5991066"/>
                <a:ext cx="13570" cy="107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54" name="Freeform 87"/>
              <p:cNvSpPr>
                <a:spLocks/>
              </p:cNvSpPr>
              <p:nvPr userDrawn="1"/>
            </p:nvSpPr>
            <p:spPr bwMode="auto">
              <a:xfrm>
                <a:off x="7734120" y="6002494"/>
                <a:ext cx="30712" cy="29997"/>
              </a:xfrm>
              <a:custGeom>
                <a:avLst/>
                <a:gdLst>
                  <a:gd name="T0" fmla="*/ 1 w 2083"/>
                  <a:gd name="T1" fmla="*/ 20 h 2081"/>
                  <a:gd name="T2" fmla="*/ 20 w 2083"/>
                  <a:gd name="T3" fmla="*/ 1 h 2081"/>
                  <a:gd name="T4" fmla="*/ 21 w 2083"/>
                  <a:gd name="T5" fmla="*/ 1 h 2081"/>
                  <a:gd name="T6" fmla="*/ 21 w 2083"/>
                  <a:gd name="T7" fmla="*/ 1 h 2081"/>
                  <a:gd name="T8" fmla="*/ 22 w 2083"/>
                  <a:gd name="T9" fmla="*/ 0 h 2081"/>
                  <a:gd name="T10" fmla="*/ 23 w 2083"/>
                  <a:gd name="T11" fmla="*/ 0 h 2081"/>
                  <a:gd name="T12" fmla="*/ 24 w 2083"/>
                  <a:gd name="T13" fmla="*/ 0 h 2081"/>
                  <a:gd name="T14" fmla="*/ 25 w 2083"/>
                  <a:gd name="T15" fmla="*/ 0 h 2081"/>
                  <a:gd name="T16" fmla="*/ 26 w 2083"/>
                  <a:gd name="T17" fmla="*/ 1 h 2081"/>
                  <a:gd name="T18" fmla="*/ 26 w 2083"/>
                  <a:gd name="T19" fmla="*/ 1 h 2081"/>
                  <a:gd name="T20" fmla="*/ 27 w 2083"/>
                  <a:gd name="T21" fmla="*/ 1 h 2081"/>
                  <a:gd name="T22" fmla="*/ 42 w 2083"/>
                  <a:gd name="T23" fmla="*/ 16 h 2081"/>
                  <a:gd name="T24" fmla="*/ 42 w 2083"/>
                  <a:gd name="T25" fmla="*/ 16 h 2081"/>
                  <a:gd name="T26" fmla="*/ 43 w 2083"/>
                  <a:gd name="T27" fmla="*/ 17 h 2081"/>
                  <a:gd name="T28" fmla="*/ 43 w 2083"/>
                  <a:gd name="T29" fmla="*/ 18 h 2081"/>
                  <a:gd name="T30" fmla="*/ 43 w 2083"/>
                  <a:gd name="T31" fmla="*/ 19 h 2081"/>
                  <a:gd name="T32" fmla="*/ 43 w 2083"/>
                  <a:gd name="T33" fmla="*/ 20 h 2081"/>
                  <a:gd name="T34" fmla="*/ 43 w 2083"/>
                  <a:gd name="T35" fmla="*/ 20 h 2081"/>
                  <a:gd name="T36" fmla="*/ 43 w 2083"/>
                  <a:gd name="T37" fmla="*/ 21 h 2081"/>
                  <a:gd name="T38" fmla="*/ 42 w 2083"/>
                  <a:gd name="T39" fmla="*/ 22 h 2081"/>
                  <a:gd name="T40" fmla="*/ 42 w 2083"/>
                  <a:gd name="T41" fmla="*/ 22 h 2081"/>
                  <a:gd name="T42" fmla="*/ 23 w 2083"/>
                  <a:gd name="T43" fmla="*/ 41 h 2081"/>
                  <a:gd name="T44" fmla="*/ 22 w 2083"/>
                  <a:gd name="T45" fmla="*/ 41 h 2081"/>
                  <a:gd name="T46" fmla="*/ 22 w 2083"/>
                  <a:gd name="T47" fmla="*/ 42 h 2081"/>
                  <a:gd name="T48" fmla="*/ 21 w 2083"/>
                  <a:gd name="T49" fmla="*/ 42 h 2081"/>
                  <a:gd name="T50" fmla="*/ 20 w 2083"/>
                  <a:gd name="T51" fmla="*/ 42 h 2081"/>
                  <a:gd name="T52" fmla="*/ 19 w 2083"/>
                  <a:gd name="T53" fmla="*/ 42 h 2081"/>
                  <a:gd name="T54" fmla="*/ 18 w 2083"/>
                  <a:gd name="T55" fmla="*/ 42 h 2081"/>
                  <a:gd name="T56" fmla="*/ 17 w 2083"/>
                  <a:gd name="T57" fmla="*/ 42 h 2081"/>
                  <a:gd name="T58" fmla="*/ 17 w 2083"/>
                  <a:gd name="T59" fmla="*/ 41 h 2081"/>
                  <a:gd name="T60" fmla="*/ 16 w 2083"/>
                  <a:gd name="T61" fmla="*/ 41 h 2081"/>
                  <a:gd name="T62" fmla="*/ 1 w 2083"/>
                  <a:gd name="T63" fmla="*/ 26 h 2081"/>
                  <a:gd name="T64" fmla="*/ 1 w 2083"/>
                  <a:gd name="T65" fmla="*/ 26 h 2081"/>
                  <a:gd name="T66" fmla="*/ 1 w 2083"/>
                  <a:gd name="T67" fmla="*/ 25 h 2081"/>
                  <a:gd name="T68" fmla="*/ 0 w 2083"/>
                  <a:gd name="T69" fmla="*/ 24 h 2081"/>
                  <a:gd name="T70" fmla="*/ 0 w 2083"/>
                  <a:gd name="T71" fmla="*/ 23 h 2081"/>
                  <a:gd name="T72" fmla="*/ 0 w 2083"/>
                  <a:gd name="T73" fmla="*/ 22 h 2081"/>
                  <a:gd name="T74" fmla="*/ 0 w 2083"/>
                  <a:gd name="T75" fmla="*/ 22 h 2081"/>
                  <a:gd name="T76" fmla="*/ 1 w 2083"/>
                  <a:gd name="T77" fmla="*/ 21 h 2081"/>
                  <a:gd name="T78" fmla="*/ 1 w 2083"/>
                  <a:gd name="T79" fmla="*/ 20 h 2081"/>
                  <a:gd name="T80" fmla="*/ 1 w 2083"/>
                  <a:gd name="T81" fmla="*/ 20 h 208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83" h="2081">
                    <a:moveTo>
                      <a:pt x="66" y="978"/>
                    </a:moveTo>
                    <a:lnTo>
                      <a:pt x="979" y="66"/>
                    </a:lnTo>
                    <a:lnTo>
                      <a:pt x="995" y="49"/>
                    </a:lnTo>
                    <a:lnTo>
                      <a:pt x="1033" y="25"/>
                    </a:lnTo>
                    <a:lnTo>
                      <a:pt x="1073" y="8"/>
                    </a:lnTo>
                    <a:lnTo>
                      <a:pt x="1115" y="0"/>
                    </a:lnTo>
                    <a:lnTo>
                      <a:pt x="1158" y="0"/>
                    </a:lnTo>
                    <a:lnTo>
                      <a:pt x="1200" y="8"/>
                    </a:lnTo>
                    <a:lnTo>
                      <a:pt x="1240" y="25"/>
                    </a:lnTo>
                    <a:lnTo>
                      <a:pt x="1277" y="49"/>
                    </a:lnTo>
                    <a:lnTo>
                      <a:pt x="1294" y="66"/>
                    </a:lnTo>
                    <a:lnTo>
                      <a:pt x="2019" y="789"/>
                    </a:lnTo>
                    <a:lnTo>
                      <a:pt x="2034" y="806"/>
                    </a:lnTo>
                    <a:lnTo>
                      <a:pt x="2059" y="844"/>
                    </a:lnTo>
                    <a:lnTo>
                      <a:pt x="2075" y="883"/>
                    </a:lnTo>
                    <a:lnTo>
                      <a:pt x="2083" y="925"/>
                    </a:lnTo>
                    <a:lnTo>
                      <a:pt x="2083" y="968"/>
                    </a:lnTo>
                    <a:lnTo>
                      <a:pt x="2075" y="1010"/>
                    </a:lnTo>
                    <a:lnTo>
                      <a:pt x="2059" y="1050"/>
                    </a:lnTo>
                    <a:lnTo>
                      <a:pt x="2034" y="1087"/>
                    </a:lnTo>
                    <a:lnTo>
                      <a:pt x="2019" y="1105"/>
                    </a:lnTo>
                    <a:lnTo>
                      <a:pt x="1104" y="2017"/>
                    </a:lnTo>
                    <a:lnTo>
                      <a:pt x="1088" y="2032"/>
                    </a:lnTo>
                    <a:lnTo>
                      <a:pt x="1051" y="2057"/>
                    </a:lnTo>
                    <a:lnTo>
                      <a:pt x="1011" y="2073"/>
                    </a:lnTo>
                    <a:lnTo>
                      <a:pt x="969" y="2081"/>
                    </a:lnTo>
                    <a:lnTo>
                      <a:pt x="926" y="2081"/>
                    </a:lnTo>
                    <a:lnTo>
                      <a:pt x="884" y="2073"/>
                    </a:lnTo>
                    <a:lnTo>
                      <a:pt x="844" y="2057"/>
                    </a:lnTo>
                    <a:lnTo>
                      <a:pt x="806" y="2032"/>
                    </a:lnTo>
                    <a:lnTo>
                      <a:pt x="790" y="2017"/>
                    </a:lnTo>
                    <a:lnTo>
                      <a:pt x="66" y="1293"/>
                    </a:lnTo>
                    <a:lnTo>
                      <a:pt x="49" y="1276"/>
                    </a:lnTo>
                    <a:lnTo>
                      <a:pt x="25" y="1239"/>
                    </a:lnTo>
                    <a:lnTo>
                      <a:pt x="9" y="1199"/>
                    </a:lnTo>
                    <a:lnTo>
                      <a:pt x="0" y="1157"/>
                    </a:lnTo>
                    <a:lnTo>
                      <a:pt x="0" y="1114"/>
                    </a:lnTo>
                    <a:lnTo>
                      <a:pt x="9" y="1072"/>
                    </a:lnTo>
                    <a:lnTo>
                      <a:pt x="25" y="1032"/>
                    </a:lnTo>
                    <a:lnTo>
                      <a:pt x="49" y="994"/>
                    </a:lnTo>
                    <a:lnTo>
                      <a:pt x="66" y="97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Freeform 88"/>
              <p:cNvSpPr>
                <a:spLocks/>
              </p:cNvSpPr>
              <p:nvPr userDrawn="1"/>
            </p:nvSpPr>
            <p:spPr bwMode="auto">
              <a:xfrm>
                <a:off x="7753404" y="6021063"/>
                <a:ext cx="12142" cy="12142"/>
              </a:xfrm>
              <a:custGeom>
                <a:avLst/>
                <a:gdLst>
                  <a:gd name="T0" fmla="*/ 0 w 835"/>
                  <a:gd name="T1" fmla="*/ 10 h 834"/>
                  <a:gd name="T2" fmla="*/ 10 w 835"/>
                  <a:gd name="T3" fmla="*/ 0 h 834"/>
                  <a:gd name="T4" fmla="*/ 17 w 835"/>
                  <a:gd name="T5" fmla="*/ 7 h 834"/>
                  <a:gd name="T6" fmla="*/ 7 w 835"/>
                  <a:gd name="T7" fmla="*/ 17 h 834"/>
                  <a:gd name="T8" fmla="*/ 0 w 835"/>
                  <a:gd name="T9" fmla="*/ 10 h 8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5" h="834">
                    <a:moveTo>
                      <a:pt x="0" y="472"/>
                    </a:moveTo>
                    <a:lnTo>
                      <a:pt x="473" y="0"/>
                    </a:lnTo>
                    <a:lnTo>
                      <a:pt x="835" y="362"/>
                    </a:lnTo>
                    <a:lnTo>
                      <a:pt x="363" y="834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Freeform 89"/>
              <p:cNvSpPr>
                <a:spLocks/>
              </p:cNvSpPr>
              <p:nvPr userDrawn="1"/>
            </p:nvSpPr>
            <p:spPr bwMode="auto">
              <a:xfrm>
                <a:off x="7818398" y="6091057"/>
                <a:ext cx="14284" cy="14284"/>
              </a:xfrm>
              <a:custGeom>
                <a:avLst/>
                <a:gdLst>
                  <a:gd name="T0" fmla="*/ 20 w 969"/>
                  <a:gd name="T1" fmla="*/ 10 h 968"/>
                  <a:gd name="T2" fmla="*/ 20 w 969"/>
                  <a:gd name="T3" fmla="*/ 11 h 968"/>
                  <a:gd name="T4" fmla="*/ 20 w 969"/>
                  <a:gd name="T5" fmla="*/ 13 h 968"/>
                  <a:gd name="T6" fmla="*/ 19 w 969"/>
                  <a:gd name="T7" fmla="*/ 15 h 968"/>
                  <a:gd name="T8" fmla="*/ 18 w 969"/>
                  <a:gd name="T9" fmla="*/ 16 h 968"/>
                  <a:gd name="T10" fmla="*/ 16 w 969"/>
                  <a:gd name="T11" fmla="*/ 18 h 968"/>
                  <a:gd name="T12" fmla="*/ 15 w 969"/>
                  <a:gd name="T13" fmla="*/ 19 h 968"/>
                  <a:gd name="T14" fmla="*/ 13 w 969"/>
                  <a:gd name="T15" fmla="*/ 20 h 968"/>
                  <a:gd name="T16" fmla="*/ 11 w 969"/>
                  <a:gd name="T17" fmla="*/ 20 h 968"/>
                  <a:gd name="T18" fmla="*/ 10 w 969"/>
                  <a:gd name="T19" fmla="*/ 20 h 968"/>
                  <a:gd name="T20" fmla="*/ 9 w 969"/>
                  <a:gd name="T21" fmla="*/ 20 h 968"/>
                  <a:gd name="T22" fmla="*/ 7 w 969"/>
                  <a:gd name="T23" fmla="*/ 20 h 968"/>
                  <a:gd name="T24" fmla="*/ 5 w 969"/>
                  <a:gd name="T25" fmla="*/ 19 h 968"/>
                  <a:gd name="T26" fmla="*/ 4 w 969"/>
                  <a:gd name="T27" fmla="*/ 18 h 968"/>
                  <a:gd name="T28" fmla="*/ 2 w 969"/>
                  <a:gd name="T29" fmla="*/ 16 h 968"/>
                  <a:gd name="T30" fmla="*/ 1 w 969"/>
                  <a:gd name="T31" fmla="*/ 15 h 968"/>
                  <a:gd name="T32" fmla="*/ 0 w 969"/>
                  <a:gd name="T33" fmla="*/ 13 h 968"/>
                  <a:gd name="T34" fmla="*/ 0 w 969"/>
                  <a:gd name="T35" fmla="*/ 11 h 968"/>
                  <a:gd name="T36" fmla="*/ 0 w 969"/>
                  <a:gd name="T37" fmla="*/ 10 h 968"/>
                  <a:gd name="T38" fmla="*/ 0 w 969"/>
                  <a:gd name="T39" fmla="*/ 9 h 968"/>
                  <a:gd name="T40" fmla="*/ 0 w 969"/>
                  <a:gd name="T41" fmla="*/ 7 h 968"/>
                  <a:gd name="T42" fmla="*/ 1 w 969"/>
                  <a:gd name="T43" fmla="*/ 5 h 968"/>
                  <a:gd name="T44" fmla="*/ 2 w 969"/>
                  <a:gd name="T45" fmla="*/ 4 h 968"/>
                  <a:gd name="T46" fmla="*/ 4 w 969"/>
                  <a:gd name="T47" fmla="*/ 2 h 968"/>
                  <a:gd name="T48" fmla="*/ 5 w 969"/>
                  <a:gd name="T49" fmla="*/ 1 h 968"/>
                  <a:gd name="T50" fmla="*/ 7 w 969"/>
                  <a:gd name="T51" fmla="*/ 0 h 968"/>
                  <a:gd name="T52" fmla="*/ 9 w 969"/>
                  <a:gd name="T53" fmla="*/ 0 h 968"/>
                  <a:gd name="T54" fmla="*/ 10 w 969"/>
                  <a:gd name="T55" fmla="*/ 0 h 968"/>
                  <a:gd name="T56" fmla="*/ 11 w 969"/>
                  <a:gd name="T57" fmla="*/ 0 h 968"/>
                  <a:gd name="T58" fmla="*/ 13 w 969"/>
                  <a:gd name="T59" fmla="*/ 0 h 968"/>
                  <a:gd name="T60" fmla="*/ 15 w 969"/>
                  <a:gd name="T61" fmla="*/ 1 h 968"/>
                  <a:gd name="T62" fmla="*/ 16 w 969"/>
                  <a:gd name="T63" fmla="*/ 2 h 968"/>
                  <a:gd name="T64" fmla="*/ 18 w 969"/>
                  <a:gd name="T65" fmla="*/ 4 h 968"/>
                  <a:gd name="T66" fmla="*/ 19 w 969"/>
                  <a:gd name="T67" fmla="*/ 5 h 968"/>
                  <a:gd name="T68" fmla="*/ 20 w 969"/>
                  <a:gd name="T69" fmla="*/ 7 h 968"/>
                  <a:gd name="T70" fmla="*/ 20 w 969"/>
                  <a:gd name="T71" fmla="*/ 9 h 968"/>
                  <a:gd name="T72" fmla="*/ 20 w 969"/>
                  <a:gd name="T73" fmla="*/ 10 h 9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69" h="968">
                    <a:moveTo>
                      <a:pt x="969" y="484"/>
                    </a:moveTo>
                    <a:lnTo>
                      <a:pt x="967" y="534"/>
                    </a:lnTo>
                    <a:lnTo>
                      <a:pt x="948" y="629"/>
                    </a:lnTo>
                    <a:lnTo>
                      <a:pt x="911" y="716"/>
                    </a:lnTo>
                    <a:lnTo>
                      <a:pt x="859" y="793"/>
                    </a:lnTo>
                    <a:lnTo>
                      <a:pt x="793" y="858"/>
                    </a:lnTo>
                    <a:lnTo>
                      <a:pt x="716" y="910"/>
                    </a:lnTo>
                    <a:lnTo>
                      <a:pt x="628" y="947"/>
                    </a:lnTo>
                    <a:lnTo>
                      <a:pt x="534" y="966"/>
                    </a:lnTo>
                    <a:lnTo>
                      <a:pt x="484" y="968"/>
                    </a:lnTo>
                    <a:lnTo>
                      <a:pt x="434" y="966"/>
                    </a:lnTo>
                    <a:lnTo>
                      <a:pt x="340" y="947"/>
                    </a:lnTo>
                    <a:lnTo>
                      <a:pt x="253" y="910"/>
                    </a:lnTo>
                    <a:lnTo>
                      <a:pt x="175" y="858"/>
                    </a:lnTo>
                    <a:lnTo>
                      <a:pt x="110" y="793"/>
                    </a:lnTo>
                    <a:lnTo>
                      <a:pt x="58" y="716"/>
                    </a:lnTo>
                    <a:lnTo>
                      <a:pt x="21" y="629"/>
                    </a:lnTo>
                    <a:lnTo>
                      <a:pt x="2" y="534"/>
                    </a:lnTo>
                    <a:lnTo>
                      <a:pt x="0" y="484"/>
                    </a:lnTo>
                    <a:lnTo>
                      <a:pt x="2" y="434"/>
                    </a:lnTo>
                    <a:lnTo>
                      <a:pt x="21" y="340"/>
                    </a:lnTo>
                    <a:lnTo>
                      <a:pt x="58" y="253"/>
                    </a:lnTo>
                    <a:lnTo>
                      <a:pt x="110" y="176"/>
                    </a:lnTo>
                    <a:lnTo>
                      <a:pt x="175" y="110"/>
                    </a:lnTo>
                    <a:lnTo>
                      <a:pt x="253" y="58"/>
                    </a:lnTo>
                    <a:lnTo>
                      <a:pt x="340" y="21"/>
                    </a:lnTo>
                    <a:lnTo>
                      <a:pt x="434" y="2"/>
                    </a:lnTo>
                    <a:lnTo>
                      <a:pt x="484" y="0"/>
                    </a:lnTo>
                    <a:lnTo>
                      <a:pt x="534" y="2"/>
                    </a:lnTo>
                    <a:lnTo>
                      <a:pt x="628" y="21"/>
                    </a:lnTo>
                    <a:lnTo>
                      <a:pt x="716" y="58"/>
                    </a:lnTo>
                    <a:lnTo>
                      <a:pt x="793" y="110"/>
                    </a:lnTo>
                    <a:lnTo>
                      <a:pt x="859" y="176"/>
                    </a:lnTo>
                    <a:lnTo>
                      <a:pt x="911" y="253"/>
                    </a:lnTo>
                    <a:lnTo>
                      <a:pt x="948" y="340"/>
                    </a:lnTo>
                    <a:lnTo>
                      <a:pt x="967" y="434"/>
                    </a:lnTo>
                    <a:lnTo>
                      <a:pt x="969" y="484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Freeform 90"/>
              <p:cNvSpPr>
                <a:spLocks/>
              </p:cNvSpPr>
              <p:nvPr userDrawn="1"/>
            </p:nvSpPr>
            <p:spPr bwMode="auto">
              <a:xfrm>
                <a:off x="7822684" y="6035348"/>
                <a:ext cx="5714" cy="52853"/>
              </a:xfrm>
              <a:custGeom>
                <a:avLst/>
                <a:gdLst>
                  <a:gd name="T0" fmla="*/ 0 w 365"/>
                  <a:gd name="T1" fmla="*/ 74 h 3624"/>
                  <a:gd name="T2" fmla="*/ 2 w 365"/>
                  <a:gd name="T3" fmla="*/ 4 h 3624"/>
                  <a:gd name="T4" fmla="*/ 4 w 365"/>
                  <a:gd name="T5" fmla="*/ 0 h 3624"/>
                  <a:gd name="T6" fmla="*/ 6 w 365"/>
                  <a:gd name="T7" fmla="*/ 4 h 3624"/>
                  <a:gd name="T8" fmla="*/ 8 w 365"/>
                  <a:gd name="T9" fmla="*/ 74 h 3624"/>
                  <a:gd name="T10" fmla="*/ 0 w 365"/>
                  <a:gd name="T11" fmla="*/ 74 h 36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65" h="3624">
                    <a:moveTo>
                      <a:pt x="0" y="3624"/>
                    </a:moveTo>
                    <a:lnTo>
                      <a:pt x="95" y="177"/>
                    </a:lnTo>
                    <a:lnTo>
                      <a:pt x="188" y="0"/>
                    </a:lnTo>
                    <a:lnTo>
                      <a:pt x="276" y="177"/>
                    </a:lnTo>
                    <a:lnTo>
                      <a:pt x="365" y="3624"/>
                    </a:lnTo>
                    <a:lnTo>
                      <a:pt x="0" y="362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Line 91"/>
              <p:cNvSpPr>
                <a:spLocks noChangeShapeType="1"/>
              </p:cNvSpPr>
              <p:nvPr userDrawn="1"/>
            </p:nvSpPr>
            <p:spPr bwMode="auto">
              <a:xfrm>
                <a:off x="7825541" y="6020349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Line 92"/>
              <p:cNvSpPr>
                <a:spLocks noChangeShapeType="1"/>
              </p:cNvSpPr>
              <p:nvPr userDrawn="1"/>
            </p:nvSpPr>
            <p:spPr bwMode="auto">
              <a:xfrm flipH="1">
                <a:off x="7894821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Line 93"/>
              <p:cNvSpPr>
                <a:spLocks noChangeShapeType="1"/>
              </p:cNvSpPr>
              <p:nvPr userDrawn="1"/>
            </p:nvSpPr>
            <p:spPr bwMode="auto">
              <a:xfrm flipV="1">
                <a:off x="7825541" y="6167480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" name="Line 94"/>
              <p:cNvSpPr>
                <a:spLocks noChangeShapeType="1"/>
              </p:cNvSpPr>
              <p:nvPr userDrawn="1"/>
            </p:nvSpPr>
            <p:spPr bwMode="auto">
              <a:xfrm>
                <a:off x="7747690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" name="Line 95"/>
              <p:cNvSpPr>
                <a:spLocks noChangeShapeType="1"/>
              </p:cNvSpPr>
              <p:nvPr userDrawn="1"/>
            </p:nvSpPr>
            <p:spPr bwMode="auto">
              <a:xfrm flipH="1">
                <a:off x="7860538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" name="Line 96"/>
              <p:cNvSpPr>
                <a:spLocks noChangeShapeType="1"/>
              </p:cNvSpPr>
              <p:nvPr userDrawn="1"/>
            </p:nvSpPr>
            <p:spPr bwMode="auto">
              <a:xfrm flipH="1">
                <a:off x="7885536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4" name="Line 97"/>
              <p:cNvSpPr>
                <a:spLocks noChangeShapeType="1"/>
              </p:cNvSpPr>
              <p:nvPr userDrawn="1"/>
            </p:nvSpPr>
            <p:spPr bwMode="auto">
              <a:xfrm flipH="1" flipV="1">
                <a:off x="7885536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Line 98"/>
              <p:cNvSpPr>
                <a:spLocks noChangeShapeType="1"/>
              </p:cNvSpPr>
              <p:nvPr userDrawn="1"/>
            </p:nvSpPr>
            <p:spPr bwMode="auto">
              <a:xfrm flipH="1" flipV="1">
                <a:off x="7860538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Line 99"/>
              <p:cNvSpPr>
                <a:spLocks noChangeShapeType="1"/>
              </p:cNvSpPr>
              <p:nvPr userDrawn="1"/>
            </p:nvSpPr>
            <p:spPr bwMode="auto">
              <a:xfrm flipV="1">
                <a:off x="7786259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Line 100"/>
              <p:cNvSpPr>
                <a:spLocks noChangeShapeType="1"/>
              </p:cNvSpPr>
              <p:nvPr userDrawn="1"/>
            </p:nvSpPr>
            <p:spPr bwMode="auto">
              <a:xfrm flipV="1">
                <a:off x="7757690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Line 101"/>
              <p:cNvSpPr>
                <a:spLocks noChangeShapeType="1"/>
              </p:cNvSpPr>
              <p:nvPr userDrawn="1"/>
            </p:nvSpPr>
            <p:spPr bwMode="auto">
              <a:xfrm>
                <a:off x="7757690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" name="Line 102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0" name="Line 103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2" name="Grupo 11"/>
            <p:cNvGrpSpPr/>
            <p:nvPr userDrawn="1"/>
          </p:nvGrpSpPr>
          <p:grpSpPr>
            <a:xfrm>
              <a:off x="8049807" y="5647120"/>
              <a:ext cx="1094193" cy="998155"/>
              <a:chOff x="8049807" y="5609020"/>
              <a:chExt cx="1094193" cy="998155"/>
            </a:xfrm>
          </p:grpSpPr>
          <p:sp>
            <p:nvSpPr>
              <p:cNvPr id="31" name="Retângulo 177"/>
              <p:cNvSpPr>
                <a:spLocks noChangeArrowheads="1"/>
              </p:cNvSpPr>
              <p:nvPr userDrawn="1"/>
            </p:nvSpPr>
            <p:spPr bwMode="auto">
              <a:xfrm>
                <a:off x="8049807" y="5822113"/>
                <a:ext cx="1004200" cy="7850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80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tângulo 56"/>
              <p:cNvSpPr>
                <a:spLocks noChangeArrowheads="1"/>
              </p:cNvSpPr>
              <p:nvPr userDrawn="1"/>
            </p:nvSpPr>
            <p:spPr bwMode="auto">
              <a:xfrm>
                <a:off x="8049807" y="5609020"/>
                <a:ext cx="1004200" cy="212839"/>
              </a:xfrm>
              <a:prstGeom prst="rect">
                <a:avLst/>
              </a:prstGeom>
              <a:solidFill>
                <a:schemeClr val="accent1"/>
              </a:solidFill>
              <a:ln w="180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3" name="Rectangle 50"/>
              <p:cNvSpPr>
                <a:spLocks noChangeArrowheads="1"/>
              </p:cNvSpPr>
              <p:nvPr userDrawn="1"/>
            </p:nvSpPr>
            <p:spPr bwMode="auto">
              <a:xfrm>
                <a:off x="8742606" y="6407005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4" name="Rectangle 50"/>
              <p:cNvSpPr>
                <a:spLocks noChangeArrowheads="1"/>
              </p:cNvSpPr>
              <p:nvPr/>
            </p:nvSpPr>
            <p:spPr bwMode="auto">
              <a:xfrm>
                <a:off x="8084581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50"/>
              <p:cNvSpPr>
                <a:spLocks noChangeArrowheads="1"/>
              </p:cNvSpPr>
              <p:nvPr/>
            </p:nvSpPr>
            <p:spPr bwMode="auto">
              <a:xfrm>
                <a:off x="8166854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50"/>
              <p:cNvSpPr>
                <a:spLocks noChangeArrowheads="1"/>
              </p:cNvSpPr>
              <p:nvPr/>
            </p:nvSpPr>
            <p:spPr bwMode="auto">
              <a:xfrm>
                <a:off x="8249127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8331399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>
                <a:off x="8413672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/>
            </p:nvSpPr>
            <p:spPr bwMode="auto">
              <a:xfrm>
                <a:off x="8495945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8578218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/>
            </p:nvSpPr>
            <p:spPr bwMode="auto">
              <a:xfrm>
                <a:off x="8660490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 userDrawn="1"/>
            </p:nvSpPr>
            <p:spPr bwMode="auto">
              <a:xfrm>
                <a:off x="8736892" y="5988923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3" name="Rectangle 50"/>
              <p:cNvSpPr>
                <a:spLocks noChangeArrowheads="1"/>
              </p:cNvSpPr>
              <p:nvPr/>
            </p:nvSpPr>
            <p:spPr bwMode="auto">
              <a:xfrm>
                <a:off x="80790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81612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50"/>
              <p:cNvSpPr>
                <a:spLocks noChangeArrowheads="1"/>
              </p:cNvSpPr>
              <p:nvPr/>
            </p:nvSpPr>
            <p:spPr bwMode="auto">
              <a:xfrm>
                <a:off x="824345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50"/>
              <p:cNvSpPr>
                <a:spLocks noChangeArrowheads="1"/>
              </p:cNvSpPr>
              <p:nvPr/>
            </p:nvSpPr>
            <p:spPr bwMode="auto">
              <a:xfrm>
                <a:off x="8325640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50"/>
              <p:cNvSpPr>
                <a:spLocks noChangeArrowheads="1"/>
              </p:cNvSpPr>
              <p:nvPr/>
            </p:nvSpPr>
            <p:spPr bwMode="auto">
              <a:xfrm>
                <a:off x="8407824" y="5988923"/>
                <a:ext cx="81090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/>
            </p:nvSpPr>
            <p:spPr bwMode="auto">
              <a:xfrm>
                <a:off x="849000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0"/>
              <p:cNvSpPr>
                <a:spLocks noChangeArrowheads="1"/>
              </p:cNvSpPr>
              <p:nvPr/>
            </p:nvSpPr>
            <p:spPr bwMode="auto">
              <a:xfrm>
                <a:off x="85721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50"/>
              <p:cNvSpPr>
                <a:spLocks noChangeArrowheads="1"/>
              </p:cNvSpPr>
              <p:nvPr/>
            </p:nvSpPr>
            <p:spPr bwMode="auto">
              <a:xfrm>
                <a:off x="86543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upo 12"/>
            <p:cNvGrpSpPr/>
            <p:nvPr userDrawn="1"/>
          </p:nvGrpSpPr>
          <p:grpSpPr>
            <a:xfrm>
              <a:off x="6248364" y="5882738"/>
              <a:ext cx="269977" cy="458532"/>
              <a:chOff x="6248364" y="5844638"/>
              <a:chExt cx="269977" cy="458532"/>
            </a:xfrm>
          </p:grpSpPr>
          <p:sp>
            <p:nvSpPr>
              <p:cNvPr id="23" name="Line 6"/>
              <p:cNvSpPr>
                <a:spLocks noChangeShapeType="1"/>
              </p:cNvSpPr>
              <p:nvPr userDrawn="1"/>
            </p:nvSpPr>
            <p:spPr bwMode="auto">
              <a:xfrm>
                <a:off x="6284791" y="6075572"/>
                <a:ext cx="7988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Line 7"/>
              <p:cNvSpPr>
                <a:spLocks noChangeShapeType="1"/>
              </p:cNvSpPr>
              <p:nvPr userDrawn="1"/>
            </p:nvSpPr>
            <p:spPr bwMode="auto">
              <a:xfrm>
                <a:off x="6397462" y="5955137"/>
                <a:ext cx="85249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Line 8"/>
              <p:cNvSpPr>
                <a:spLocks noChangeShapeType="1"/>
              </p:cNvSpPr>
              <p:nvPr userDrawn="1"/>
            </p:nvSpPr>
            <p:spPr bwMode="auto">
              <a:xfrm flipV="1">
                <a:off x="6365867" y="5998931"/>
                <a:ext cx="40538" cy="7664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Line 10"/>
              <p:cNvSpPr>
                <a:spLocks noChangeShapeType="1"/>
              </p:cNvSpPr>
              <p:nvPr userDrawn="1"/>
            </p:nvSpPr>
            <p:spPr bwMode="auto">
              <a:xfrm>
                <a:off x="6397462" y="6204219"/>
                <a:ext cx="8763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Rectangle 113"/>
              <p:cNvSpPr>
                <a:spLocks noChangeArrowheads="1"/>
              </p:cNvSpPr>
              <p:nvPr userDrawn="1"/>
            </p:nvSpPr>
            <p:spPr bwMode="auto">
              <a:xfrm>
                <a:off x="6261744" y="5844638"/>
                <a:ext cx="245884" cy="458532"/>
              </a:xfrm>
              <a:prstGeom prst="rect">
                <a:avLst/>
              </a:prstGeom>
              <a:noFill/>
              <a:ln w="1800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28" name="Retângulo 27"/>
              <p:cNvSpPr/>
              <p:nvPr userDrawn="1"/>
            </p:nvSpPr>
            <p:spPr bwMode="auto">
              <a:xfrm>
                <a:off x="6248364" y="6048192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29" name="Retângulo 28"/>
              <p:cNvSpPr/>
              <p:nvPr userDrawn="1"/>
            </p:nvSpPr>
            <p:spPr bwMode="auto">
              <a:xfrm>
                <a:off x="6484772" y="592677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30" name="Retângulo 29"/>
              <p:cNvSpPr/>
              <p:nvPr userDrawn="1"/>
            </p:nvSpPr>
            <p:spPr bwMode="auto">
              <a:xfrm>
                <a:off x="6486201" y="617532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4" name="Grupo 13"/>
            <p:cNvGrpSpPr/>
            <p:nvPr userDrawn="1"/>
          </p:nvGrpSpPr>
          <p:grpSpPr>
            <a:xfrm>
              <a:off x="6087117" y="5778681"/>
              <a:ext cx="2032519" cy="740229"/>
              <a:chOff x="6087117" y="5740581"/>
              <a:chExt cx="2032519" cy="740229"/>
            </a:xfrm>
          </p:grpSpPr>
          <p:cxnSp>
            <p:nvCxnSpPr>
              <p:cNvPr id="15" name="Conector angulado 14"/>
              <p:cNvCxnSpPr>
                <a:stCxn id="60" idx="1"/>
                <a:endCxn id="73" idx="1"/>
              </p:cNvCxnSpPr>
              <p:nvPr userDrawn="1"/>
            </p:nvCxnSpPr>
            <p:spPr>
              <a:xfrm rot="5400000">
                <a:off x="7534874" y="6046379"/>
                <a:ext cx="160042" cy="421294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angulado 15"/>
              <p:cNvCxnSpPr>
                <a:stCxn id="34" idx="1"/>
                <a:endCxn id="72" idx="1"/>
              </p:cNvCxnSpPr>
              <p:nvPr userDrawn="1"/>
            </p:nvCxnSpPr>
            <p:spPr>
              <a:xfrm rot="10800000">
                <a:off x="7404249" y="6480250"/>
                <a:ext cx="680333" cy="560"/>
              </a:xfrm>
              <a:prstGeom prst="bentConnector3">
                <a:avLst>
                  <a:gd name="adj1" fmla="val 50000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angulado 16"/>
              <p:cNvCxnSpPr>
                <a:stCxn id="71" idx="0"/>
                <a:endCxn id="27" idx="2"/>
              </p:cNvCxnSpPr>
              <p:nvPr userDrawn="1"/>
            </p:nvCxnSpPr>
            <p:spPr>
              <a:xfrm rot="10800000">
                <a:off x="6384686" y="6312696"/>
                <a:ext cx="776726" cy="99307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angulado 17"/>
              <p:cNvCxnSpPr>
                <a:stCxn id="74" idx="3"/>
                <a:endCxn id="54" idx="28"/>
              </p:cNvCxnSpPr>
              <p:nvPr userDrawn="1"/>
            </p:nvCxnSpPr>
            <p:spPr>
              <a:xfrm rot="10800000" flipH="1">
                <a:off x="7149983" y="6012625"/>
                <a:ext cx="584387" cy="396917"/>
              </a:xfrm>
              <a:prstGeom prst="bentConnector5">
                <a:avLst>
                  <a:gd name="adj1" fmla="val -39118"/>
                  <a:gd name="adj2" fmla="val 118614"/>
                  <a:gd name="adj3" fmla="val 90764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angulado 18"/>
              <p:cNvCxnSpPr/>
              <p:nvPr userDrawn="1"/>
            </p:nvCxnSpPr>
            <p:spPr>
              <a:xfrm rot="16200000" flipV="1">
                <a:off x="7959018" y="5830691"/>
                <a:ext cx="27141" cy="294095"/>
              </a:xfrm>
              <a:prstGeom prst="bentConnector3">
                <a:avLst>
                  <a:gd name="adj1" fmla="val 478947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angulado 19"/>
              <p:cNvCxnSpPr>
                <a:stCxn id="87" idx="3"/>
                <a:endCxn id="28" idx="1"/>
              </p:cNvCxnSpPr>
              <p:nvPr userDrawn="1"/>
            </p:nvCxnSpPr>
            <p:spPr>
              <a:xfrm flipV="1">
                <a:off x="6087117" y="6085572"/>
                <a:ext cx="161247" cy="530"/>
              </a:xfrm>
              <a:prstGeom prst="bentConnector3">
                <a:avLst>
                  <a:gd name="adj1" fmla="val 50000"/>
                </a:avLst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angulado 20"/>
              <p:cNvCxnSpPr>
                <a:endCxn id="29" idx="3"/>
              </p:cNvCxnSpPr>
              <p:nvPr userDrawn="1"/>
            </p:nvCxnSpPr>
            <p:spPr>
              <a:xfrm rot="5400000">
                <a:off x="6447083" y="5816761"/>
                <a:ext cx="207697" cy="68038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angulado 21"/>
              <p:cNvCxnSpPr>
                <a:endCxn id="30" idx="3"/>
              </p:cNvCxnSpPr>
              <p:nvPr userDrawn="1"/>
            </p:nvCxnSpPr>
            <p:spPr>
              <a:xfrm rot="5400000">
                <a:off x="6391785" y="5867138"/>
                <a:ext cx="462597" cy="209484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050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gradFill flip="none" rotWithShape="1">
          <a:gsLst>
            <a:gs pos="69000">
              <a:schemeClr val="bg1"/>
            </a:gs>
            <a:gs pos="96000">
              <a:schemeClr val="bg1"/>
            </a:gs>
            <a:gs pos="8100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624138"/>
            <a:ext cx="7886700" cy="2852737"/>
          </a:xfrm>
        </p:spPr>
        <p:txBody>
          <a:bodyPr anchor="b"/>
          <a:lstStyle>
            <a:lvl1pPr>
              <a:defRPr lang="en-US" sz="4400" dirty="0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476875"/>
            <a:ext cx="7886700" cy="61277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4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96710"/>
            <a:ext cx="3886200" cy="528025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96710"/>
            <a:ext cx="3886200" cy="528025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9CD9D-1AC3-4606-9F36-ECCA237A5965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9" name="Grupo 8"/>
          <p:cNvGrpSpPr/>
          <p:nvPr userDrawn="1"/>
        </p:nvGrpSpPr>
        <p:grpSpPr>
          <a:xfrm>
            <a:off x="5818868" y="5734233"/>
            <a:ext cx="3325132" cy="1098185"/>
            <a:chOff x="5818868" y="5547090"/>
            <a:chExt cx="3325132" cy="1098185"/>
          </a:xfrm>
        </p:grpSpPr>
        <p:grpSp>
          <p:nvGrpSpPr>
            <p:cNvPr id="10" name="Grupo 9"/>
            <p:cNvGrpSpPr/>
            <p:nvPr userDrawn="1"/>
          </p:nvGrpSpPr>
          <p:grpSpPr>
            <a:xfrm>
              <a:off x="5818868" y="5547090"/>
              <a:ext cx="1331117" cy="1043035"/>
              <a:chOff x="5818868" y="5508990"/>
              <a:chExt cx="1331117" cy="1043035"/>
            </a:xfrm>
          </p:grpSpPr>
          <p:sp>
            <p:nvSpPr>
              <p:cNvPr id="76" name="Forma livre 75"/>
              <p:cNvSpPr/>
              <p:nvPr userDrawn="1"/>
            </p:nvSpPr>
            <p:spPr>
              <a:xfrm>
                <a:off x="6074886" y="5718968"/>
                <a:ext cx="969646" cy="636587"/>
              </a:xfrm>
              <a:custGeom>
                <a:avLst/>
                <a:gdLst>
                  <a:gd name="connsiteX0" fmla="*/ 18330 w 983530"/>
                  <a:gd name="connsiteY0" fmla="*/ 982308 h 982308"/>
                  <a:gd name="connsiteX1" fmla="*/ 18330 w 983530"/>
                  <a:gd name="connsiteY1" fmla="*/ 194908 h 982308"/>
                  <a:gd name="connsiteX2" fmla="*/ 208830 w 983530"/>
                  <a:gd name="connsiteY2" fmla="*/ 17108 h 982308"/>
                  <a:gd name="connsiteX3" fmla="*/ 983530 w 983530"/>
                  <a:gd name="connsiteY3" fmla="*/ 17108 h 982308"/>
                  <a:gd name="connsiteX0" fmla="*/ 18330 w 983530"/>
                  <a:gd name="connsiteY0" fmla="*/ 978139 h 978139"/>
                  <a:gd name="connsiteX1" fmla="*/ 18330 w 983530"/>
                  <a:gd name="connsiteY1" fmla="*/ 190739 h 978139"/>
                  <a:gd name="connsiteX2" fmla="*/ 208830 w 983530"/>
                  <a:gd name="connsiteY2" fmla="*/ 12939 h 978139"/>
                  <a:gd name="connsiteX3" fmla="*/ 983530 w 983530"/>
                  <a:gd name="connsiteY3" fmla="*/ 12939 h 978139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8001 w 973201"/>
                  <a:gd name="connsiteY0" fmla="*/ 986439 h 986439"/>
                  <a:gd name="connsiteX1" fmla="*/ 8001 w 973201"/>
                  <a:gd name="connsiteY1" fmla="*/ 199039 h 986439"/>
                  <a:gd name="connsiteX2" fmla="*/ 198501 w 973201"/>
                  <a:gd name="connsiteY2" fmla="*/ 21239 h 986439"/>
                  <a:gd name="connsiteX3" fmla="*/ 973201 w 973201"/>
                  <a:gd name="connsiteY3" fmla="*/ 21239 h 986439"/>
                  <a:gd name="connsiteX0" fmla="*/ 5031 w 970231"/>
                  <a:gd name="connsiteY0" fmla="*/ 986439 h 986439"/>
                  <a:gd name="connsiteX1" fmla="*/ 5031 w 970231"/>
                  <a:gd name="connsiteY1" fmla="*/ 199039 h 986439"/>
                  <a:gd name="connsiteX2" fmla="*/ 195531 w 970231"/>
                  <a:gd name="connsiteY2" fmla="*/ 21239 h 986439"/>
                  <a:gd name="connsiteX3" fmla="*/ 970231 w 970231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65200 h 965200"/>
                  <a:gd name="connsiteX1" fmla="*/ 521 w 965721"/>
                  <a:gd name="connsiteY1" fmla="*/ 177800 h 965200"/>
                  <a:gd name="connsiteX2" fmla="*/ 191021 w 965721"/>
                  <a:gd name="connsiteY2" fmla="*/ 0 h 965200"/>
                  <a:gd name="connsiteX3" fmla="*/ 965721 w 965721"/>
                  <a:gd name="connsiteY3" fmla="*/ 0 h 965200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636587 h 636587"/>
                  <a:gd name="connsiteX1" fmla="*/ 521 w 968102"/>
                  <a:gd name="connsiteY1" fmla="*/ 189706 h 636587"/>
                  <a:gd name="connsiteX2" fmla="*/ 188640 w 968102"/>
                  <a:gd name="connsiteY2" fmla="*/ 2381 h 636587"/>
                  <a:gd name="connsiteX3" fmla="*/ 968102 w 968102"/>
                  <a:gd name="connsiteY3" fmla="*/ 0 h 636587"/>
                  <a:gd name="connsiteX0" fmla="*/ 2065 w 969646"/>
                  <a:gd name="connsiteY0" fmla="*/ 636587 h 636587"/>
                  <a:gd name="connsiteX1" fmla="*/ 2065 w 969646"/>
                  <a:gd name="connsiteY1" fmla="*/ 189706 h 636587"/>
                  <a:gd name="connsiteX2" fmla="*/ 190184 w 969646"/>
                  <a:gd name="connsiteY2" fmla="*/ 2381 h 636587"/>
                  <a:gd name="connsiteX3" fmla="*/ 969646 w 969646"/>
                  <a:gd name="connsiteY3" fmla="*/ 0 h 63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646" h="636587">
                    <a:moveTo>
                      <a:pt x="2065" y="636587"/>
                    </a:moveTo>
                    <a:cubicBezTo>
                      <a:pt x="-1111" y="366976"/>
                      <a:pt x="-231" y="429682"/>
                      <a:pt x="2065" y="189706"/>
                    </a:cubicBezTo>
                    <a:cubicBezTo>
                      <a:pt x="3653" y="70114"/>
                      <a:pt x="96521" y="14742"/>
                      <a:pt x="190184" y="2381"/>
                    </a:cubicBezTo>
                    <a:lnTo>
                      <a:pt x="969646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7" name="Grupo 76"/>
              <p:cNvGrpSpPr/>
              <p:nvPr userDrawn="1"/>
            </p:nvGrpSpPr>
            <p:grpSpPr>
              <a:xfrm>
                <a:off x="5818868" y="5508990"/>
                <a:ext cx="1331117" cy="1043035"/>
                <a:chOff x="5818868" y="5508990"/>
                <a:chExt cx="1331117" cy="1043035"/>
              </a:xfrm>
            </p:grpSpPr>
            <p:grpSp>
              <p:nvGrpSpPr>
                <p:cNvPr id="78" name="Grupo 77"/>
                <p:cNvGrpSpPr/>
                <p:nvPr userDrawn="1"/>
              </p:nvGrpSpPr>
              <p:grpSpPr>
                <a:xfrm>
                  <a:off x="5818868" y="5530451"/>
                  <a:ext cx="1113276" cy="1021574"/>
                  <a:chOff x="5818868" y="5530451"/>
                  <a:chExt cx="1113276" cy="1021574"/>
                </a:xfrm>
              </p:grpSpPr>
              <p:sp>
                <p:nvSpPr>
                  <p:cNvPr id="8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5891946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1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045667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2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197698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3" name="Rectangle 4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24330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4" name="Rectangle 4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39701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5" name="Rectangle 4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55072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6" name="Rectangle 4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70274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7" name="Rectangle 4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85645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8" name="Retângulo 87"/>
                  <p:cNvSpPr/>
                  <p:nvPr userDrawn="1"/>
                </p:nvSpPr>
                <p:spPr>
                  <a:xfrm>
                    <a:off x="6029979" y="6050865"/>
                    <a:ext cx="57138" cy="514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 userDrawn="1"/>
                </p:nvSpPr>
                <p:spPr>
                  <a:xfrm>
                    <a:off x="6397091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 userDrawn="1"/>
                </p:nvSpPr>
                <p:spPr>
                  <a:xfrm>
                    <a:off x="6554934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 userDrawn="1"/>
                </p:nvSpPr>
                <p:spPr>
                  <a:xfrm>
                    <a:off x="5818868" y="5626894"/>
                    <a:ext cx="1113276" cy="925131"/>
                  </a:xfrm>
                  <a:prstGeom prst="rect">
                    <a:avLst/>
                  </a:prstGeom>
                  <a:gradFill>
                    <a:gsLst>
                      <a:gs pos="7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</p:grpSp>
            <p:sp>
              <p:nvSpPr>
                <p:cNvPr id="79" name="Retângulo 78"/>
                <p:cNvSpPr/>
                <p:nvPr userDrawn="1"/>
              </p:nvSpPr>
              <p:spPr>
                <a:xfrm rot="16200000">
                  <a:off x="6042549" y="5424332"/>
                  <a:ext cx="1022777" cy="1192094"/>
                </a:xfrm>
                <a:prstGeom prst="rect">
                  <a:avLst/>
                </a:prstGeom>
                <a:gradFill>
                  <a:gsLst>
                    <a:gs pos="77000">
                      <a:schemeClr val="bg1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pt-BR"/>
                </a:p>
              </p:txBody>
            </p:sp>
          </p:grpSp>
        </p:grpSp>
        <p:grpSp>
          <p:nvGrpSpPr>
            <p:cNvPr id="11" name="Grupo 10"/>
            <p:cNvGrpSpPr/>
            <p:nvPr userDrawn="1"/>
          </p:nvGrpSpPr>
          <p:grpSpPr>
            <a:xfrm>
              <a:off x="7149984" y="6308803"/>
              <a:ext cx="254264" cy="263549"/>
              <a:chOff x="7149984" y="6270703"/>
              <a:chExt cx="254264" cy="263549"/>
            </a:xfrm>
          </p:grpSpPr>
          <p:sp>
            <p:nvSpPr>
              <p:cNvPr id="72" name="Triângulo isósceles 71"/>
              <p:cNvSpPr/>
              <p:nvPr/>
            </p:nvSpPr>
            <p:spPr bwMode="auto">
              <a:xfrm rot="16200000">
                <a:off x="7143556" y="6288559"/>
                <a:ext cx="263549" cy="22783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dirty="0"/>
              </a:p>
            </p:txBody>
          </p:sp>
          <p:sp>
            <p:nvSpPr>
              <p:cNvPr id="73" name="Retângulo 72"/>
              <p:cNvSpPr/>
              <p:nvPr/>
            </p:nvSpPr>
            <p:spPr bwMode="auto">
              <a:xfrm rot="10800000">
                <a:off x="7372822" y="6461797"/>
                <a:ext cx="31426" cy="178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4" name="Retângulo 73"/>
              <p:cNvSpPr/>
              <p:nvPr/>
            </p:nvSpPr>
            <p:spPr bwMode="auto">
              <a:xfrm rot="10800000">
                <a:off x="7372822" y="6318952"/>
                <a:ext cx="31426" cy="171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5" name="Retângulo 74"/>
              <p:cNvSpPr/>
              <p:nvPr/>
            </p:nvSpPr>
            <p:spPr bwMode="auto">
              <a:xfrm rot="10800000">
                <a:off x="7149984" y="6391089"/>
                <a:ext cx="31426" cy="178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2" name="Grupo 11"/>
            <p:cNvGrpSpPr/>
            <p:nvPr userDrawn="1"/>
          </p:nvGrpSpPr>
          <p:grpSpPr>
            <a:xfrm>
              <a:off x="7734120" y="5999883"/>
              <a:ext cx="181413" cy="226409"/>
              <a:chOff x="7734120" y="5961783"/>
              <a:chExt cx="181413" cy="226409"/>
            </a:xfrm>
          </p:grpSpPr>
          <p:sp>
            <p:nvSpPr>
              <p:cNvPr id="52" name="Freeform 84"/>
              <p:cNvSpPr>
                <a:spLocks/>
              </p:cNvSpPr>
              <p:nvPr userDrawn="1"/>
            </p:nvSpPr>
            <p:spPr bwMode="auto">
              <a:xfrm>
                <a:off x="7735548" y="6008207"/>
                <a:ext cx="179985" cy="179985"/>
              </a:xfrm>
              <a:custGeom>
                <a:avLst/>
                <a:gdLst>
                  <a:gd name="T0" fmla="*/ 252 w 12332"/>
                  <a:gd name="T1" fmla="*/ 135 h 12321"/>
                  <a:gd name="T2" fmla="*/ 249 w 12332"/>
                  <a:gd name="T3" fmla="*/ 154 h 12321"/>
                  <a:gd name="T4" fmla="*/ 244 w 12332"/>
                  <a:gd name="T5" fmla="*/ 171 h 12321"/>
                  <a:gd name="T6" fmla="*/ 236 w 12332"/>
                  <a:gd name="T7" fmla="*/ 188 h 12321"/>
                  <a:gd name="T8" fmla="*/ 225 w 12332"/>
                  <a:gd name="T9" fmla="*/ 203 h 12321"/>
                  <a:gd name="T10" fmla="*/ 215 w 12332"/>
                  <a:gd name="T11" fmla="*/ 215 h 12321"/>
                  <a:gd name="T12" fmla="*/ 203 w 12332"/>
                  <a:gd name="T13" fmla="*/ 225 h 12321"/>
                  <a:gd name="T14" fmla="*/ 188 w 12332"/>
                  <a:gd name="T15" fmla="*/ 236 h 12321"/>
                  <a:gd name="T16" fmla="*/ 171 w 12332"/>
                  <a:gd name="T17" fmla="*/ 244 h 12321"/>
                  <a:gd name="T18" fmla="*/ 154 w 12332"/>
                  <a:gd name="T19" fmla="*/ 249 h 12321"/>
                  <a:gd name="T20" fmla="*/ 135 w 12332"/>
                  <a:gd name="T21" fmla="*/ 252 h 12321"/>
                  <a:gd name="T22" fmla="*/ 123 w 12332"/>
                  <a:gd name="T23" fmla="*/ 252 h 12321"/>
                  <a:gd name="T24" fmla="*/ 104 w 12332"/>
                  <a:gd name="T25" fmla="*/ 250 h 12321"/>
                  <a:gd name="T26" fmla="*/ 86 w 12332"/>
                  <a:gd name="T27" fmla="*/ 246 h 12321"/>
                  <a:gd name="T28" fmla="*/ 69 w 12332"/>
                  <a:gd name="T29" fmla="*/ 239 h 12321"/>
                  <a:gd name="T30" fmla="*/ 54 w 12332"/>
                  <a:gd name="T31" fmla="*/ 229 h 12321"/>
                  <a:gd name="T32" fmla="*/ 39 w 12332"/>
                  <a:gd name="T33" fmla="*/ 217 h 12321"/>
                  <a:gd name="T34" fmla="*/ 31 w 12332"/>
                  <a:gd name="T35" fmla="*/ 208 h 12321"/>
                  <a:gd name="T36" fmla="*/ 19 w 12332"/>
                  <a:gd name="T37" fmla="*/ 193 h 12321"/>
                  <a:gd name="T38" fmla="*/ 11 w 12332"/>
                  <a:gd name="T39" fmla="*/ 177 h 12321"/>
                  <a:gd name="T40" fmla="*/ 5 w 12332"/>
                  <a:gd name="T41" fmla="*/ 160 h 12321"/>
                  <a:gd name="T42" fmla="*/ 1 w 12332"/>
                  <a:gd name="T43" fmla="*/ 142 h 12321"/>
                  <a:gd name="T44" fmla="*/ 0 w 12332"/>
                  <a:gd name="T45" fmla="*/ 126 h 12321"/>
                  <a:gd name="T46" fmla="*/ 1 w 12332"/>
                  <a:gd name="T47" fmla="*/ 110 h 12321"/>
                  <a:gd name="T48" fmla="*/ 5 w 12332"/>
                  <a:gd name="T49" fmla="*/ 92 h 12321"/>
                  <a:gd name="T50" fmla="*/ 11 w 12332"/>
                  <a:gd name="T51" fmla="*/ 75 h 12321"/>
                  <a:gd name="T52" fmla="*/ 19 w 12332"/>
                  <a:gd name="T53" fmla="*/ 59 h 12321"/>
                  <a:gd name="T54" fmla="*/ 31 w 12332"/>
                  <a:gd name="T55" fmla="*/ 44 h 12321"/>
                  <a:gd name="T56" fmla="*/ 39 w 12332"/>
                  <a:gd name="T57" fmla="*/ 35 h 12321"/>
                  <a:gd name="T58" fmla="*/ 54 w 12332"/>
                  <a:gd name="T59" fmla="*/ 23 h 12321"/>
                  <a:gd name="T60" fmla="*/ 69 w 12332"/>
                  <a:gd name="T61" fmla="*/ 13 h 12321"/>
                  <a:gd name="T62" fmla="*/ 86 w 12332"/>
                  <a:gd name="T63" fmla="*/ 6 h 12321"/>
                  <a:gd name="T64" fmla="*/ 104 w 12332"/>
                  <a:gd name="T65" fmla="*/ 2 h 12321"/>
                  <a:gd name="T66" fmla="*/ 123 w 12332"/>
                  <a:gd name="T67" fmla="*/ 0 h 12321"/>
                  <a:gd name="T68" fmla="*/ 135 w 12332"/>
                  <a:gd name="T69" fmla="*/ 0 h 12321"/>
                  <a:gd name="T70" fmla="*/ 154 w 12332"/>
                  <a:gd name="T71" fmla="*/ 3 h 12321"/>
                  <a:gd name="T72" fmla="*/ 171 w 12332"/>
                  <a:gd name="T73" fmla="*/ 8 h 12321"/>
                  <a:gd name="T74" fmla="*/ 188 w 12332"/>
                  <a:gd name="T75" fmla="*/ 16 h 12321"/>
                  <a:gd name="T76" fmla="*/ 203 w 12332"/>
                  <a:gd name="T77" fmla="*/ 27 h 12321"/>
                  <a:gd name="T78" fmla="*/ 215 w 12332"/>
                  <a:gd name="T79" fmla="*/ 37 h 12321"/>
                  <a:gd name="T80" fmla="*/ 225 w 12332"/>
                  <a:gd name="T81" fmla="*/ 49 h 12321"/>
                  <a:gd name="T82" fmla="*/ 236 w 12332"/>
                  <a:gd name="T83" fmla="*/ 64 h 12321"/>
                  <a:gd name="T84" fmla="*/ 244 w 12332"/>
                  <a:gd name="T85" fmla="*/ 81 h 12321"/>
                  <a:gd name="T86" fmla="*/ 249 w 12332"/>
                  <a:gd name="T87" fmla="*/ 98 h 12321"/>
                  <a:gd name="T88" fmla="*/ 252 w 12332"/>
                  <a:gd name="T89" fmla="*/ 117 h 123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2332" h="12321">
                    <a:moveTo>
                      <a:pt x="12332" y="6160"/>
                    </a:moveTo>
                    <a:lnTo>
                      <a:pt x="12331" y="6313"/>
                    </a:lnTo>
                    <a:lnTo>
                      <a:pt x="12316" y="6618"/>
                    </a:lnTo>
                    <a:lnTo>
                      <a:pt x="12286" y="6921"/>
                    </a:lnTo>
                    <a:lnTo>
                      <a:pt x="12241" y="7219"/>
                    </a:lnTo>
                    <a:lnTo>
                      <a:pt x="12182" y="7516"/>
                    </a:lnTo>
                    <a:lnTo>
                      <a:pt x="12109" y="7808"/>
                    </a:lnTo>
                    <a:lnTo>
                      <a:pt x="12021" y="8095"/>
                    </a:lnTo>
                    <a:lnTo>
                      <a:pt x="11920" y="8379"/>
                    </a:lnTo>
                    <a:lnTo>
                      <a:pt x="11804" y="8656"/>
                    </a:lnTo>
                    <a:lnTo>
                      <a:pt x="11676" y="8928"/>
                    </a:lnTo>
                    <a:lnTo>
                      <a:pt x="11534" y="9193"/>
                    </a:lnTo>
                    <a:lnTo>
                      <a:pt x="11379" y="9452"/>
                    </a:lnTo>
                    <a:lnTo>
                      <a:pt x="11212" y="9703"/>
                    </a:lnTo>
                    <a:lnTo>
                      <a:pt x="11031" y="9947"/>
                    </a:lnTo>
                    <a:lnTo>
                      <a:pt x="10839" y="10181"/>
                    </a:lnTo>
                    <a:lnTo>
                      <a:pt x="10634" y="10408"/>
                    </a:lnTo>
                    <a:lnTo>
                      <a:pt x="10527" y="10517"/>
                    </a:lnTo>
                    <a:lnTo>
                      <a:pt x="10418" y="10624"/>
                    </a:lnTo>
                    <a:lnTo>
                      <a:pt x="10191" y="10829"/>
                    </a:lnTo>
                    <a:lnTo>
                      <a:pt x="9955" y="11022"/>
                    </a:lnTo>
                    <a:lnTo>
                      <a:pt x="9713" y="11202"/>
                    </a:lnTo>
                    <a:lnTo>
                      <a:pt x="9460" y="11369"/>
                    </a:lnTo>
                    <a:lnTo>
                      <a:pt x="9202" y="11524"/>
                    </a:lnTo>
                    <a:lnTo>
                      <a:pt x="8936" y="11665"/>
                    </a:lnTo>
                    <a:lnTo>
                      <a:pt x="8665" y="11793"/>
                    </a:lnTo>
                    <a:lnTo>
                      <a:pt x="8387" y="11909"/>
                    </a:lnTo>
                    <a:lnTo>
                      <a:pt x="8103" y="12011"/>
                    </a:lnTo>
                    <a:lnTo>
                      <a:pt x="7816" y="12098"/>
                    </a:lnTo>
                    <a:lnTo>
                      <a:pt x="7523" y="12172"/>
                    </a:lnTo>
                    <a:lnTo>
                      <a:pt x="7227" y="12231"/>
                    </a:lnTo>
                    <a:lnTo>
                      <a:pt x="6927" y="12275"/>
                    </a:lnTo>
                    <a:lnTo>
                      <a:pt x="6625" y="12305"/>
                    </a:lnTo>
                    <a:lnTo>
                      <a:pt x="6320" y="12320"/>
                    </a:lnTo>
                    <a:lnTo>
                      <a:pt x="6166" y="12321"/>
                    </a:lnTo>
                    <a:lnTo>
                      <a:pt x="6013" y="12320"/>
                    </a:lnTo>
                    <a:lnTo>
                      <a:pt x="5708" y="12305"/>
                    </a:lnTo>
                    <a:lnTo>
                      <a:pt x="5406" y="12275"/>
                    </a:lnTo>
                    <a:lnTo>
                      <a:pt x="5106" y="12231"/>
                    </a:lnTo>
                    <a:lnTo>
                      <a:pt x="4809" y="12172"/>
                    </a:lnTo>
                    <a:lnTo>
                      <a:pt x="4517" y="12098"/>
                    </a:lnTo>
                    <a:lnTo>
                      <a:pt x="4230" y="12011"/>
                    </a:lnTo>
                    <a:lnTo>
                      <a:pt x="3946" y="11909"/>
                    </a:lnTo>
                    <a:lnTo>
                      <a:pt x="3668" y="11793"/>
                    </a:lnTo>
                    <a:lnTo>
                      <a:pt x="3396" y="11665"/>
                    </a:lnTo>
                    <a:lnTo>
                      <a:pt x="3131" y="11524"/>
                    </a:lnTo>
                    <a:lnTo>
                      <a:pt x="2871" y="11369"/>
                    </a:lnTo>
                    <a:lnTo>
                      <a:pt x="2620" y="11202"/>
                    </a:lnTo>
                    <a:lnTo>
                      <a:pt x="2377" y="11022"/>
                    </a:lnTo>
                    <a:lnTo>
                      <a:pt x="2142" y="10829"/>
                    </a:lnTo>
                    <a:lnTo>
                      <a:pt x="1915" y="10624"/>
                    </a:lnTo>
                    <a:lnTo>
                      <a:pt x="1806" y="10517"/>
                    </a:lnTo>
                    <a:lnTo>
                      <a:pt x="1699" y="10408"/>
                    </a:lnTo>
                    <a:lnTo>
                      <a:pt x="1494" y="10181"/>
                    </a:lnTo>
                    <a:lnTo>
                      <a:pt x="1301" y="9947"/>
                    </a:lnTo>
                    <a:lnTo>
                      <a:pt x="1121" y="9703"/>
                    </a:lnTo>
                    <a:lnTo>
                      <a:pt x="953" y="9452"/>
                    </a:lnTo>
                    <a:lnTo>
                      <a:pt x="799" y="9193"/>
                    </a:lnTo>
                    <a:lnTo>
                      <a:pt x="657" y="8928"/>
                    </a:lnTo>
                    <a:lnTo>
                      <a:pt x="529" y="8656"/>
                    </a:lnTo>
                    <a:lnTo>
                      <a:pt x="413" y="8379"/>
                    </a:lnTo>
                    <a:lnTo>
                      <a:pt x="311" y="8095"/>
                    </a:lnTo>
                    <a:lnTo>
                      <a:pt x="224" y="7808"/>
                    </a:lnTo>
                    <a:lnTo>
                      <a:pt x="150" y="7516"/>
                    </a:lnTo>
                    <a:lnTo>
                      <a:pt x="91" y="7219"/>
                    </a:lnTo>
                    <a:lnTo>
                      <a:pt x="47" y="6921"/>
                    </a:lnTo>
                    <a:lnTo>
                      <a:pt x="16" y="6618"/>
                    </a:lnTo>
                    <a:lnTo>
                      <a:pt x="1" y="6313"/>
                    </a:lnTo>
                    <a:lnTo>
                      <a:pt x="0" y="6160"/>
                    </a:lnTo>
                    <a:lnTo>
                      <a:pt x="1" y="6007"/>
                    </a:lnTo>
                    <a:lnTo>
                      <a:pt x="16" y="5702"/>
                    </a:lnTo>
                    <a:lnTo>
                      <a:pt x="47" y="5400"/>
                    </a:lnTo>
                    <a:lnTo>
                      <a:pt x="91" y="5101"/>
                    </a:lnTo>
                    <a:lnTo>
                      <a:pt x="150" y="4805"/>
                    </a:lnTo>
                    <a:lnTo>
                      <a:pt x="224" y="4512"/>
                    </a:lnTo>
                    <a:lnTo>
                      <a:pt x="311" y="4225"/>
                    </a:lnTo>
                    <a:lnTo>
                      <a:pt x="413" y="3941"/>
                    </a:lnTo>
                    <a:lnTo>
                      <a:pt x="529" y="3664"/>
                    </a:lnTo>
                    <a:lnTo>
                      <a:pt x="657" y="3393"/>
                    </a:lnTo>
                    <a:lnTo>
                      <a:pt x="799" y="3127"/>
                    </a:lnTo>
                    <a:lnTo>
                      <a:pt x="953" y="2869"/>
                    </a:lnTo>
                    <a:lnTo>
                      <a:pt x="1121" y="2617"/>
                    </a:lnTo>
                    <a:lnTo>
                      <a:pt x="1301" y="2374"/>
                    </a:lnTo>
                    <a:lnTo>
                      <a:pt x="1494" y="2139"/>
                    </a:lnTo>
                    <a:lnTo>
                      <a:pt x="1699" y="1912"/>
                    </a:lnTo>
                    <a:lnTo>
                      <a:pt x="1806" y="1803"/>
                    </a:lnTo>
                    <a:lnTo>
                      <a:pt x="1915" y="1696"/>
                    </a:lnTo>
                    <a:lnTo>
                      <a:pt x="2142" y="1491"/>
                    </a:lnTo>
                    <a:lnTo>
                      <a:pt x="2377" y="1300"/>
                    </a:lnTo>
                    <a:lnTo>
                      <a:pt x="2620" y="1119"/>
                    </a:lnTo>
                    <a:lnTo>
                      <a:pt x="2871" y="952"/>
                    </a:lnTo>
                    <a:lnTo>
                      <a:pt x="3131" y="797"/>
                    </a:lnTo>
                    <a:lnTo>
                      <a:pt x="3396" y="655"/>
                    </a:lnTo>
                    <a:lnTo>
                      <a:pt x="3668" y="527"/>
                    </a:lnTo>
                    <a:lnTo>
                      <a:pt x="3946" y="412"/>
                    </a:lnTo>
                    <a:lnTo>
                      <a:pt x="4230" y="311"/>
                    </a:lnTo>
                    <a:lnTo>
                      <a:pt x="4517" y="223"/>
                    </a:lnTo>
                    <a:lnTo>
                      <a:pt x="4809" y="150"/>
                    </a:lnTo>
                    <a:lnTo>
                      <a:pt x="5106" y="90"/>
                    </a:lnTo>
                    <a:lnTo>
                      <a:pt x="5406" y="46"/>
                    </a:lnTo>
                    <a:lnTo>
                      <a:pt x="5708" y="16"/>
                    </a:lnTo>
                    <a:lnTo>
                      <a:pt x="6013" y="1"/>
                    </a:lnTo>
                    <a:lnTo>
                      <a:pt x="6166" y="0"/>
                    </a:lnTo>
                    <a:lnTo>
                      <a:pt x="6320" y="1"/>
                    </a:lnTo>
                    <a:lnTo>
                      <a:pt x="6625" y="16"/>
                    </a:lnTo>
                    <a:lnTo>
                      <a:pt x="6927" y="46"/>
                    </a:lnTo>
                    <a:lnTo>
                      <a:pt x="7227" y="90"/>
                    </a:lnTo>
                    <a:lnTo>
                      <a:pt x="7523" y="150"/>
                    </a:lnTo>
                    <a:lnTo>
                      <a:pt x="7816" y="223"/>
                    </a:lnTo>
                    <a:lnTo>
                      <a:pt x="8103" y="311"/>
                    </a:lnTo>
                    <a:lnTo>
                      <a:pt x="8387" y="412"/>
                    </a:lnTo>
                    <a:lnTo>
                      <a:pt x="8665" y="527"/>
                    </a:lnTo>
                    <a:lnTo>
                      <a:pt x="8936" y="655"/>
                    </a:lnTo>
                    <a:lnTo>
                      <a:pt x="9202" y="797"/>
                    </a:lnTo>
                    <a:lnTo>
                      <a:pt x="9460" y="952"/>
                    </a:lnTo>
                    <a:lnTo>
                      <a:pt x="9713" y="1119"/>
                    </a:lnTo>
                    <a:lnTo>
                      <a:pt x="9955" y="1300"/>
                    </a:lnTo>
                    <a:lnTo>
                      <a:pt x="10191" y="1491"/>
                    </a:lnTo>
                    <a:lnTo>
                      <a:pt x="10418" y="1696"/>
                    </a:lnTo>
                    <a:lnTo>
                      <a:pt x="10527" y="1803"/>
                    </a:lnTo>
                    <a:lnTo>
                      <a:pt x="10634" y="1912"/>
                    </a:lnTo>
                    <a:lnTo>
                      <a:pt x="10839" y="2139"/>
                    </a:lnTo>
                    <a:lnTo>
                      <a:pt x="11031" y="2374"/>
                    </a:lnTo>
                    <a:lnTo>
                      <a:pt x="11212" y="2617"/>
                    </a:lnTo>
                    <a:lnTo>
                      <a:pt x="11379" y="2869"/>
                    </a:lnTo>
                    <a:lnTo>
                      <a:pt x="11534" y="3127"/>
                    </a:lnTo>
                    <a:lnTo>
                      <a:pt x="11676" y="3393"/>
                    </a:lnTo>
                    <a:lnTo>
                      <a:pt x="11804" y="3664"/>
                    </a:lnTo>
                    <a:lnTo>
                      <a:pt x="11920" y="3941"/>
                    </a:lnTo>
                    <a:lnTo>
                      <a:pt x="12021" y="4225"/>
                    </a:lnTo>
                    <a:lnTo>
                      <a:pt x="12109" y="4512"/>
                    </a:lnTo>
                    <a:lnTo>
                      <a:pt x="12182" y="4805"/>
                    </a:lnTo>
                    <a:lnTo>
                      <a:pt x="12241" y="5101"/>
                    </a:lnTo>
                    <a:lnTo>
                      <a:pt x="12286" y="5400"/>
                    </a:lnTo>
                    <a:lnTo>
                      <a:pt x="12316" y="5702"/>
                    </a:lnTo>
                    <a:lnTo>
                      <a:pt x="12331" y="6007"/>
                    </a:lnTo>
                    <a:lnTo>
                      <a:pt x="12332" y="6160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Freeform 85"/>
              <p:cNvSpPr>
                <a:spLocks/>
              </p:cNvSpPr>
              <p:nvPr userDrawn="1"/>
            </p:nvSpPr>
            <p:spPr bwMode="auto">
              <a:xfrm>
                <a:off x="7806971" y="5961783"/>
                <a:ext cx="35711" cy="29997"/>
              </a:xfrm>
              <a:custGeom>
                <a:avLst/>
                <a:gdLst>
                  <a:gd name="T0" fmla="*/ 6 w 2453"/>
                  <a:gd name="T1" fmla="*/ 0 h 2075"/>
                  <a:gd name="T2" fmla="*/ 44 w 2453"/>
                  <a:gd name="T3" fmla="*/ 0 h 2075"/>
                  <a:gd name="T4" fmla="*/ 44 w 2453"/>
                  <a:gd name="T5" fmla="*/ 0 h 2075"/>
                  <a:gd name="T6" fmla="*/ 46 w 2453"/>
                  <a:gd name="T7" fmla="*/ 0 h 2075"/>
                  <a:gd name="T8" fmla="*/ 47 w 2453"/>
                  <a:gd name="T9" fmla="*/ 1 h 2075"/>
                  <a:gd name="T10" fmla="*/ 48 w 2453"/>
                  <a:gd name="T11" fmla="*/ 1 h 2075"/>
                  <a:gd name="T12" fmla="*/ 49 w 2453"/>
                  <a:gd name="T13" fmla="*/ 2 h 2075"/>
                  <a:gd name="T14" fmla="*/ 49 w 2453"/>
                  <a:gd name="T15" fmla="*/ 3 h 2075"/>
                  <a:gd name="T16" fmla="*/ 50 w 2453"/>
                  <a:gd name="T17" fmla="*/ 4 h 2075"/>
                  <a:gd name="T18" fmla="*/ 50 w 2453"/>
                  <a:gd name="T19" fmla="*/ 6 h 2075"/>
                  <a:gd name="T20" fmla="*/ 50 w 2453"/>
                  <a:gd name="T21" fmla="*/ 6 h 2075"/>
                  <a:gd name="T22" fmla="*/ 50 w 2453"/>
                  <a:gd name="T23" fmla="*/ 36 h 2075"/>
                  <a:gd name="T24" fmla="*/ 50 w 2453"/>
                  <a:gd name="T25" fmla="*/ 36 h 2075"/>
                  <a:gd name="T26" fmla="*/ 50 w 2453"/>
                  <a:gd name="T27" fmla="*/ 38 h 2075"/>
                  <a:gd name="T28" fmla="*/ 49 w 2453"/>
                  <a:gd name="T29" fmla="*/ 39 h 2075"/>
                  <a:gd name="T30" fmla="*/ 49 w 2453"/>
                  <a:gd name="T31" fmla="*/ 40 h 2075"/>
                  <a:gd name="T32" fmla="*/ 48 w 2453"/>
                  <a:gd name="T33" fmla="*/ 41 h 2075"/>
                  <a:gd name="T34" fmla="*/ 47 w 2453"/>
                  <a:gd name="T35" fmla="*/ 41 h 2075"/>
                  <a:gd name="T36" fmla="*/ 46 w 2453"/>
                  <a:gd name="T37" fmla="*/ 42 h 2075"/>
                  <a:gd name="T38" fmla="*/ 44 w 2453"/>
                  <a:gd name="T39" fmla="*/ 42 h 2075"/>
                  <a:gd name="T40" fmla="*/ 44 w 2453"/>
                  <a:gd name="T41" fmla="*/ 42 h 2075"/>
                  <a:gd name="T42" fmla="*/ 6 w 2453"/>
                  <a:gd name="T43" fmla="*/ 42 h 2075"/>
                  <a:gd name="T44" fmla="*/ 6 w 2453"/>
                  <a:gd name="T45" fmla="*/ 42 h 2075"/>
                  <a:gd name="T46" fmla="*/ 5 w 2453"/>
                  <a:gd name="T47" fmla="*/ 42 h 2075"/>
                  <a:gd name="T48" fmla="*/ 3 w 2453"/>
                  <a:gd name="T49" fmla="*/ 41 h 2075"/>
                  <a:gd name="T50" fmla="*/ 2 w 2453"/>
                  <a:gd name="T51" fmla="*/ 41 h 2075"/>
                  <a:gd name="T52" fmla="*/ 1 w 2453"/>
                  <a:gd name="T53" fmla="*/ 40 h 2075"/>
                  <a:gd name="T54" fmla="*/ 1 w 2453"/>
                  <a:gd name="T55" fmla="*/ 39 h 2075"/>
                  <a:gd name="T56" fmla="*/ 0 w 2453"/>
                  <a:gd name="T57" fmla="*/ 38 h 2075"/>
                  <a:gd name="T58" fmla="*/ 0 w 2453"/>
                  <a:gd name="T59" fmla="*/ 36 h 2075"/>
                  <a:gd name="T60" fmla="*/ 0 w 2453"/>
                  <a:gd name="T61" fmla="*/ 36 h 2075"/>
                  <a:gd name="T62" fmla="*/ 0 w 2453"/>
                  <a:gd name="T63" fmla="*/ 6 h 2075"/>
                  <a:gd name="T64" fmla="*/ 0 w 2453"/>
                  <a:gd name="T65" fmla="*/ 6 h 2075"/>
                  <a:gd name="T66" fmla="*/ 0 w 2453"/>
                  <a:gd name="T67" fmla="*/ 4 h 2075"/>
                  <a:gd name="T68" fmla="*/ 1 w 2453"/>
                  <a:gd name="T69" fmla="*/ 3 h 2075"/>
                  <a:gd name="T70" fmla="*/ 1 w 2453"/>
                  <a:gd name="T71" fmla="*/ 2 h 2075"/>
                  <a:gd name="T72" fmla="*/ 2 w 2453"/>
                  <a:gd name="T73" fmla="*/ 1 h 2075"/>
                  <a:gd name="T74" fmla="*/ 3 w 2453"/>
                  <a:gd name="T75" fmla="*/ 1 h 2075"/>
                  <a:gd name="T76" fmla="*/ 5 w 2453"/>
                  <a:gd name="T77" fmla="*/ 0 h 2075"/>
                  <a:gd name="T78" fmla="*/ 6 w 2453"/>
                  <a:gd name="T79" fmla="*/ 0 h 2075"/>
                  <a:gd name="T80" fmla="*/ 6 w 2453"/>
                  <a:gd name="T81" fmla="*/ 0 h 20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53" h="2075">
                    <a:moveTo>
                      <a:pt x="315" y="0"/>
                    </a:moveTo>
                    <a:lnTo>
                      <a:pt x="2139" y="0"/>
                    </a:lnTo>
                    <a:lnTo>
                      <a:pt x="2172" y="1"/>
                    </a:lnTo>
                    <a:lnTo>
                      <a:pt x="2233" y="13"/>
                    </a:lnTo>
                    <a:lnTo>
                      <a:pt x="2289" y="38"/>
                    </a:lnTo>
                    <a:lnTo>
                      <a:pt x="2340" y="71"/>
                    </a:lnTo>
                    <a:lnTo>
                      <a:pt x="2382" y="114"/>
                    </a:lnTo>
                    <a:lnTo>
                      <a:pt x="2417" y="164"/>
                    </a:lnTo>
                    <a:lnTo>
                      <a:pt x="2440" y="220"/>
                    </a:lnTo>
                    <a:lnTo>
                      <a:pt x="2452" y="282"/>
                    </a:lnTo>
                    <a:lnTo>
                      <a:pt x="2453" y="314"/>
                    </a:lnTo>
                    <a:lnTo>
                      <a:pt x="2453" y="1761"/>
                    </a:lnTo>
                    <a:lnTo>
                      <a:pt x="2452" y="1792"/>
                    </a:lnTo>
                    <a:lnTo>
                      <a:pt x="2440" y="1855"/>
                    </a:lnTo>
                    <a:lnTo>
                      <a:pt x="2417" y="1911"/>
                    </a:lnTo>
                    <a:lnTo>
                      <a:pt x="2382" y="1961"/>
                    </a:lnTo>
                    <a:lnTo>
                      <a:pt x="2340" y="2003"/>
                    </a:lnTo>
                    <a:lnTo>
                      <a:pt x="2289" y="2037"/>
                    </a:lnTo>
                    <a:lnTo>
                      <a:pt x="2233" y="2062"/>
                    </a:lnTo>
                    <a:lnTo>
                      <a:pt x="2172" y="2074"/>
                    </a:lnTo>
                    <a:lnTo>
                      <a:pt x="2139" y="2075"/>
                    </a:lnTo>
                    <a:lnTo>
                      <a:pt x="315" y="2075"/>
                    </a:lnTo>
                    <a:lnTo>
                      <a:pt x="282" y="2074"/>
                    </a:lnTo>
                    <a:lnTo>
                      <a:pt x="221" y="2062"/>
                    </a:lnTo>
                    <a:lnTo>
                      <a:pt x="164" y="2037"/>
                    </a:lnTo>
                    <a:lnTo>
                      <a:pt x="114" y="2003"/>
                    </a:lnTo>
                    <a:lnTo>
                      <a:pt x="71" y="1961"/>
                    </a:lnTo>
                    <a:lnTo>
                      <a:pt x="37" y="1911"/>
                    </a:lnTo>
                    <a:lnTo>
                      <a:pt x="14" y="1855"/>
                    </a:lnTo>
                    <a:lnTo>
                      <a:pt x="1" y="1792"/>
                    </a:lnTo>
                    <a:lnTo>
                      <a:pt x="0" y="1761"/>
                    </a:lnTo>
                    <a:lnTo>
                      <a:pt x="0" y="314"/>
                    </a:lnTo>
                    <a:lnTo>
                      <a:pt x="1" y="282"/>
                    </a:lnTo>
                    <a:lnTo>
                      <a:pt x="14" y="220"/>
                    </a:lnTo>
                    <a:lnTo>
                      <a:pt x="37" y="164"/>
                    </a:lnTo>
                    <a:lnTo>
                      <a:pt x="71" y="114"/>
                    </a:lnTo>
                    <a:lnTo>
                      <a:pt x="114" y="71"/>
                    </a:lnTo>
                    <a:lnTo>
                      <a:pt x="164" y="38"/>
                    </a:lnTo>
                    <a:lnTo>
                      <a:pt x="221" y="13"/>
                    </a:lnTo>
                    <a:lnTo>
                      <a:pt x="282" y="1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Rectangle 86"/>
              <p:cNvSpPr>
                <a:spLocks noChangeArrowheads="1"/>
              </p:cNvSpPr>
              <p:nvPr userDrawn="1"/>
            </p:nvSpPr>
            <p:spPr bwMode="auto">
              <a:xfrm>
                <a:off x="7818398" y="5991066"/>
                <a:ext cx="13570" cy="107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55" name="Freeform 87"/>
              <p:cNvSpPr>
                <a:spLocks/>
              </p:cNvSpPr>
              <p:nvPr userDrawn="1"/>
            </p:nvSpPr>
            <p:spPr bwMode="auto">
              <a:xfrm>
                <a:off x="7734120" y="6002494"/>
                <a:ext cx="30712" cy="29997"/>
              </a:xfrm>
              <a:custGeom>
                <a:avLst/>
                <a:gdLst>
                  <a:gd name="T0" fmla="*/ 1 w 2083"/>
                  <a:gd name="T1" fmla="*/ 20 h 2081"/>
                  <a:gd name="T2" fmla="*/ 20 w 2083"/>
                  <a:gd name="T3" fmla="*/ 1 h 2081"/>
                  <a:gd name="T4" fmla="*/ 21 w 2083"/>
                  <a:gd name="T5" fmla="*/ 1 h 2081"/>
                  <a:gd name="T6" fmla="*/ 21 w 2083"/>
                  <a:gd name="T7" fmla="*/ 1 h 2081"/>
                  <a:gd name="T8" fmla="*/ 22 w 2083"/>
                  <a:gd name="T9" fmla="*/ 0 h 2081"/>
                  <a:gd name="T10" fmla="*/ 23 w 2083"/>
                  <a:gd name="T11" fmla="*/ 0 h 2081"/>
                  <a:gd name="T12" fmla="*/ 24 w 2083"/>
                  <a:gd name="T13" fmla="*/ 0 h 2081"/>
                  <a:gd name="T14" fmla="*/ 25 w 2083"/>
                  <a:gd name="T15" fmla="*/ 0 h 2081"/>
                  <a:gd name="T16" fmla="*/ 26 w 2083"/>
                  <a:gd name="T17" fmla="*/ 1 h 2081"/>
                  <a:gd name="T18" fmla="*/ 26 w 2083"/>
                  <a:gd name="T19" fmla="*/ 1 h 2081"/>
                  <a:gd name="T20" fmla="*/ 27 w 2083"/>
                  <a:gd name="T21" fmla="*/ 1 h 2081"/>
                  <a:gd name="T22" fmla="*/ 42 w 2083"/>
                  <a:gd name="T23" fmla="*/ 16 h 2081"/>
                  <a:gd name="T24" fmla="*/ 42 w 2083"/>
                  <a:gd name="T25" fmla="*/ 16 h 2081"/>
                  <a:gd name="T26" fmla="*/ 43 w 2083"/>
                  <a:gd name="T27" fmla="*/ 17 h 2081"/>
                  <a:gd name="T28" fmla="*/ 43 w 2083"/>
                  <a:gd name="T29" fmla="*/ 18 h 2081"/>
                  <a:gd name="T30" fmla="*/ 43 w 2083"/>
                  <a:gd name="T31" fmla="*/ 19 h 2081"/>
                  <a:gd name="T32" fmla="*/ 43 w 2083"/>
                  <a:gd name="T33" fmla="*/ 20 h 2081"/>
                  <a:gd name="T34" fmla="*/ 43 w 2083"/>
                  <a:gd name="T35" fmla="*/ 20 h 2081"/>
                  <a:gd name="T36" fmla="*/ 43 w 2083"/>
                  <a:gd name="T37" fmla="*/ 21 h 2081"/>
                  <a:gd name="T38" fmla="*/ 42 w 2083"/>
                  <a:gd name="T39" fmla="*/ 22 h 2081"/>
                  <a:gd name="T40" fmla="*/ 42 w 2083"/>
                  <a:gd name="T41" fmla="*/ 22 h 2081"/>
                  <a:gd name="T42" fmla="*/ 23 w 2083"/>
                  <a:gd name="T43" fmla="*/ 41 h 2081"/>
                  <a:gd name="T44" fmla="*/ 22 w 2083"/>
                  <a:gd name="T45" fmla="*/ 41 h 2081"/>
                  <a:gd name="T46" fmla="*/ 22 w 2083"/>
                  <a:gd name="T47" fmla="*/ 42 h 2081"/>
                  <a:gd name="T48" fmla="*/ 21 w 2083"/>
                  <a:gd name="T49" fmla="*/ 42 h 2081"/>
                  <a:gd name="T50" fmla="*/ 20 w 2083"/>
                  <a:gd name="T51" fmla="*/ 42 h 2081"/>
                  <a:gd name="T52" fmla="*/ 19 w 2083"/>
                  <a:gd name="T53" fmla="*/ 42 h 2081"/>
                  <a:gd name="T54" fmla="*/ 18 w 2083"/>
                  <a:gd name="T55" fmla="*/ 42 h 2081"/>
                  <a:gd name="T56" fmla="*/ 17 w 2083"/>
                  <a:gd name="T57" fmla="*/ 42 h 2081"/>
                  <a:gd name="T58" fmla="*/ 17 w 2083"/>
                  <a:gd name="T59" fmla="*/ 41 h 2081"/>
                  <a:gd name="T60" fmla="*/ 16 w 2083"/>
                  <a:gd name="T61" fmla="*/ 41 h 2081"/>
                  <a:gd name="T62" fmla="*/ 1 w 2083"/>
                  <a:gd name="T63" fmla="*/ 26 h 2081"/>
                  <a:gd name="T64" fmla="*/ 1 w 2083"/>
                  <a:gd name="T65" fmla="*/ 26 h 2081"/>
                  <a:gd name="T66" fmla="*/ 1 w 2083"/>
                  <a:gd name="T67" fmla="*/ 25 h 2081"/>
                  <a:gd name="T68" fmla="*/ 0 w 2083"/>
                  <a:gd name="T69" fmla="*/ 24 h 2081"/>
                  <a:gd name="T70" fmla="*/ 0 w 2083"/>
                  <a:gd name="T71" fmla="*/ 23 h 2081"/>
                  <a:gd name="T72" fmla="*/ 0 w 2083"/>
                  <a:gd name="T73" fmla="*/ 22 h 2081"/>
                  <a:gd name="T74" fmla="*/ 0 w 2083"/>
                  <a:gd name="T75" fmla="*/ 22 h 2081"/>
                  <a:gd name="T76" fmla="*/ 1 w 2083"/>
                  <a:gd name="T77" fmla="*/ 21 h 2081"/>
                  <a:gd name="T78" fmla="*/ 1 w 2083"/>
                  <a:gd name="T79" fmla="*/ 20 h 2081"/>
                  <a:gd name="T80" fmla="*/ 1 w 2083"/>
                  <a:gd name="T81" fmla="*/ 20 h 208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83" h="2081">
                    <a:moveTo>
                      <a:pt x="66" y="978"/>
                    </a:moveTo>
                    <a:lnTo>
                      <a:pt x="979" y="66"/>
                    </a:lnTo>
                    <a:lnTo>
                      <a:pt x="995" y="49"/>
                    </a:lnTo>
                    <a:lnTo>
                      <a:pt x="1033" y="25"/>
                    </a:lnTo>
                    <a:lnTo>
                      <a:pt x="1073" y="8"/>
                    </a:lnTo>
                    <a:lnTo>
                      <a:pt x="1115" y="0"/>
                    </a:lnTo>
                    <a:lnTo>
                      <a:pt x="1158" y="0"/>
                    </a:lnTo>
                    <a:lnTo>
                      <a:pt x="1200" y="8"/>
                    </a:lnTo>
                    <a:lnTo>
                      <a:pt x="1240" y="25"/>
                    </a:lnTo>
                    <a:lnTo>
                      <a:pt x="1277" y="49"/>
                    </a:lnTo>
                    <a:lnTo>
                      <a:pt x="1294" y="66"/>
                    </a:lnTo>
                    <a:lnTo>
                      <a:pt x="2019" y="789"/>
                    </a:lnTo>
                    <a:lnTo>
                      <a:pt x="2034" y="806"/>
                    </a:lnTo>
                    <a:lnTo>
                      <a:pt x="2059" y="844"/>
                    </a:lnTo>
                    <a:lnTo>
                      <a:pt x="2075" y="883"/>
                    </a:lnTo>
                    <a:lnTo>
                      <a:pt x="2083" y="925"/>
                    </a:lnTo>
                    <a:lnTo>
                      <a:pt x="2083" y="968"/>
                    </a:lnTo>
                    <a:lnTo>
                      <a:pt x="2075" y="1010"/>
                    </a:lnTo>
                    <a:lnTo>
                      <a:pt x="2059" y="1050"/>
                    </a:lnTo>
                    <a:lnTo>
                      <a:pt x="2034" y="1087"/>
                    </a:lnTo>
                    <a:lnTo>
                      <a:pt x="2019" y="1105"/>
                    </a:lnTo>
                    <a:lnTo>
                      <a:pt x="1104" y="2017"/>
                    </a:lnTo>
                    <a:lnTo>
                      <a:pt x="1088" y="2032"/>
                    </a:lnTo>
                    <a:lnTo>
                      <a:pt x="1051" y="2057"/>
                    </a:lnTo>
                    <a:lnTo>
                      <a:pt x="1011" y="2073"/>
                    </a:lnTo>
                    <a:lnTo>
                      <a:pt x="969" y="2081"/>
                    </a:lnTo>
                    <a:lnTo>
                      <a:pt x="926" y="2081"/>
                    </a:lnTo>
                    <a:lnTo>
                      <a:pt x="884" y="2073"/>
                    </a:lnTo>
                    <a:lnTo>
                      <a:pt x="844" y="2057"/>
                    </a:lnTo>
                    <a:lnTo>
                      <a:pt x="806" y="2032"/>
                    </a:lnTo>
                    <a:lnTo>
                      <a:pt x="790" y="2017"/>
                    </a:lnTo>
                    <a:lnTo>
                      <a:pt x="66" y="1293"/>
                    </a:lnTo>
                    <a:lnTo>
                      <a:pt x="49" y="1276"/>
                    </a:lnTo>
                    <a:lnTo>
                      <a:pt x="25" y="1239"/>
                    </a:lnTo>
                    <a:lnTo>
                      <a:pt x="9" y="1199"/>
                    </a:lnTo>
                    <a:lnTo>
                      <a:pt x="0" y="1157"/>
                    </a:lnTo>
                    <a:lnTo>
                      <a:pt x="0" y="1114"/>
                    </a:lnTo>
                    <a:lnTo>
                      <a:pt x="9" y="1072"/>
                    </a:lnTo>
                    <a:lnTo>
                      <a:pt x="25" y="1032"/>
                    </a:lnTo>
                    <a:lnTo>
                      <a:pt x="49" y="994"/>
                    </a:lnTo>
                    <a:lnTo>
                      <a:pt x="66" y="97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Freeform 88"/>
              <p:cNvSpPr>
                <a:spLocks/>
              </p:cNvSpPr>
              <p:nvPr userDrawn="1"/>
            </p:nvSpPr>
            <p:spPr bwMode="auto">
              <a:xfrm>
                <a:off x="7753404" y="6021063"/>
                <a:ext cx="12142" cy="12142"/>
              </a:xfrm>
              <a:custGeom>
                <a:avLst/>
                <a:gdLst>
                  <a:gd name="T0" fmla="*/ 0 w 835"/>
                  <a:gd name="T1" fmla="*/ 10 h 834"/>
                  <a:gd name="T2" fmla="*/ 10 w 835"/>
                  <a:gd name="T3" fmla="*/ 0 h 834"/>
                  <a:gd name="T4" fmla="*/ 17 w 835"/>
                  <a:gd name="T5" fmla="*/ 7 h 834"/>
                  <a:gd name="T6" fmla="*/ 7 w 835"/>
                  <a:gd name="T7" fmla="*/ 17 h 834"/>
                  <a:gd name="T8" fmla="*/ 0 w 835"/>
                  <a:gd name="T9" fmla="*/ 10 h 8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5" h="834">
                    <a:moveTo>
                      <a:pt x="0" y="472"/>
                    </a:moveTo>
                    <a:lnTo>
                      <a:pt x="473" y="0"/>
                    </a:lnTo>
                    <a:lnTo>
                      <a:pt x="835" y="362"/>
                    </a:lnTo>
                    <a:lnTo>
                      <a:pt x="363" y="834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Freeform 89"/>
              <p:cNvSpPr>
                <a:spLocks/>
              </p:cNvSpPr>
              <p:nvPr userDrawn="1"/>
            </p:nvSpPr>
            <p:spPr bwMode="auto">
              <a:xfrm>
                <a:off x="7818398" y="6091057"/>
                <a:ext cx="14284" cy="14284"/>
              </a:xfrm>
              <a:custGeom>
                <a:avLst/>
                <a:gdLst>
                  <a:gd name="T0" fmla="*/ 20 w 969"/>
                  <a:gd name="T1" fmla="*/ 10 h 968"/>
                  <a:gd name="T2" fmla="*/ 20 w 969"/>
                  <a:gd name="T3" fmla="*/ 11 h 968"/>
                  <a:gd name="T4" fmla="*/ 20 w 969"/>
                  <a:gd name="T5" fmla="*/ 13 h 968"/>
                  <a:gd name="T6" fmla="*/ 19 w 969"/>
                  <a:gd name="T7" fmla="*/ 15 h 968"/>
                  <a:gd name="T8" fmla="*/ 18 w 969"/>
                  <a:gd name="T9" fmla="*/ 16 h 968"/>
                  <a:gd name="T10" fmla="*/ 16 w 969"/>
                  <a:gd name="T11" fmla="*/ 18 h 968"/>
                  <a:gd name="T12" fmla="*/ 15 w 969"/>
                  <a:gd name="T13" fmla="*/ 19 h 968"/>
                  <a:gd name="T14" fmla="*/ 13 w 969"/>
                  <a:gd name="T15" fmla="*/ 20 h 968"/>
                  <a:gd name="T16" fmla="*/ 11 w 969"/>
                  <a:gd name="T17" fmla="*/ 20 h 968"/>
                  <a:gd name="T18" fmla="*/ 10 w 969"/>
                  <a:gd name="T19" fmla="*/ 20 h 968"/>
                  <a:gd name="T20" fmla="*/ 9 w 969"/>
                  <a:gd name="T21" fmla="*/ 20 h 968"/>
                  <a:gd name="T22" fmla="*/ 7 w 969"/>
                  <a:gd name="T23" fmla="*/ 20 h 968"/>
                  <a:gd name="T24" fmla="*/ 5 w 969"/>
                  <a:gd name="T25" fmla="*/ 19 h 968"/>
                  <a:gd name="T26" fmla="*/ 4 w 969"/>
                  <a:gd name="T27" fmla="*/ 18 h 968"/>
                  <a:gd name="T28" fmla="*/ 2 w 969"/>
                  <a:gd name="T29" fmla="*/ 16 h 968"/>
                  <a:gd name="T30" fmla="*/ 1 w 969"/>
                  <a:gd name="T31" fmla="*/ 15 h 968"/>
                  <a:gd name="T32" fmla="*/ 0 w 969"/>
                  <a:gd name="T33" fmla="*/ 13 h 968"/>
                  <a:gd name="T34" fmla="*/ 0 w 969"/>
                  <a:gd name="T35" fmla="*/ 11 h 968"/>
                  <a:gd name="T36" fmla="*/ 0 w 969"/>
                  <a:gd name="T37" fmla="*/ 10 h 968"/>
                  <a:gd name="T38" fmla="*/ 0 w 969"/>
                  <a:gd name="T39" fmla="*/ 9 h 968"/>
                  <a:gd name="T40" fmla="*/ 0 w 969"/>
                  <a:gd name="T41" fmla="*/ 7 h 968"/>
                  <a:gd name="T42" fmla="*/ 1 w 969"/>
                  <a:gd name="T43" fmla="*/ 5 h 968"/>
                  <a:gd name="T44" fmla="*/ 2 w 969"/>
                  <a:gd name="T45" fmla="*/ 4 h 968"/>
                  <a:gd name="T46" fmla="*/ 4 w 969"/>
                  <a:gd name="T47" fmla="*/ 2 h 968"/>
                  <a:gd name="T48" fmla="*/ 5 w 969"/>
                  <a:gd name="T49" fmla="*/ 1 h 968"/>
                  <a:gd name="T50" fmla="*/ 7 w 969"/>
                  <a:gd name="T51" fmla="*/ 0 h 968"/>
                  <a:gd name="T52" fmla="*/ 9 w 969"/>
                  <a:gd name="T53" fmla="*/ 0 h 968"/>
                  <a:gd name="T54" fmla="*/ 10 w 969"/>
                  <a:gd name="T55" fmla="*/ 0 h 968"/>
                  <a:gd name="T56" fmla="*/ 11 w 969"/>
                  <a:gd name="T57" fmla="*/ 0 h 968"/>
                  <a:gd name="T58" fmla="*/ 13 w 969"/>
                  <a:gd name="T59" fmla="*/ 0 h 968"/>
                  <a:gd name="T60" fmla="*/ 15 w 969"/>
                  <a:gd name="T61" fmla="*/ 1 h 968"/>
                  <a:gd name="T62" fmla="*/ 16 w 969"/>
                  <a:gd name="T63" fmla="*/ 2 h 968"/>
                  <a:gd name="T64" fmla="*/ 18 w 969"/>
                  <a:gd name="T65" fmla="*/ 4 h 968"/>
                  <a:gd name="T66" fmla="*/ 19 w 969"/>
                  <a:gd name="T67" fmla="*/ 5 h 968"/>
                  <a:gd name="T68" fmla="*/ 20 w 969"/>
                  <a:gd name="T69" fmla="*/ 7 h 968"/>
                  <a:gd name="T70" fmla="*/ 20 w 969"/>
                  <a:gd name="T71" fmla="*/ 9 h 968"/>
                  <a:gd name="T72" fmla="*/ 20 w 969"/>
                  <a:gd name="T73" fmla="*/ 10 h 9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69" h="968">
                    <a:moveTo>
                      <a:pt x="969" y="484"/>
                    </a:moveTo>
                    <a:lnTo>
                      <a:pt x="967" y="534"/>
                    </a:lnTo>
                    <a:lnTo>
                      <a:pt x="948" y="629"/>
                    </a:lnTo>
                    <a:lnTo>
                      <a:pt x="911" y="716"/>
                    </a:lnTo>
                    <a:lnTo>
                      <a:pt x="859" y="793"/>
                    </a:lnTo>
                    <a:lnTo>
                      <a:pt x="793" y="858"/>
                    </a:lnTo>
                    <a:lnTo>
                      <a:pt x="716" y="910"/>
                    </a:lnTo>
                    <a:lnTo>
                      <a:pt x="628" y="947"/>
                    </a:lnTo>
                    <a:lnTo>
                      <a:pt x="534" y="966"/>
                    </a:lnTo>
                    <a:lnTo>
                      <a:pt x="484" y="968"/>
                    </a:lnTo>
                    <a:lnTo>
                      <a:pt x="434" y="966"/>
                    </a:lnTo>
                    <a:lnTo>
                      <a:pt x="340" y="947"/>
                    </a:lnTo>
                    <a:lnTo>
                      <a:pt x="253" y="910"/>
                    </a:lnTo>
                    <a:lnTo>
                      <a:pt x="175" y="858"/>
                    </a:lnTo>
                    <a:lnTo>
                      <a:pt x="110" y="793"/>
                    </a:lnTo>
                    <a:lnTo>
                      <a:pt x="58" y="716"/>
                    </a:lnTo>
                    <a:lnTo>
                      <a:pt x="21" y="629"/>
                    </a:lnTo>
                    <a:lnTo>
                      <a:pt x="2" y="534"/>
                    </a:lnTo>
                    <a:lnTo>
                      <a:pt x="0" y="484"/>
                    </a:lnTo>
                    <a:lnTo>
                      <a:pt x="2" y="434"/>
                    </a:lnTo>
                    <a:lnTo>
                      <a:pt x="21" y="340"/>
                    </a:lnTo>
                    <a:lnTo>
                      <a:pt x="58" y="253"/>
                    </a:lnTo>
                    <a:lnTo>
                      <a:pt x="110" y="176"/>
                    </a:lnTo>
                    <a:lnTo>
                      <a:pt x="175" y="110"/>
                    </a:lnTo>
                    <a:lnTo>
                      <a:pt x="253" y="58"/>
                    </a:lnTo>
                    <a:lnTo>
                      <a:pt x="340" y="21"/>
                    </a:lnTo>
                    <a:lnTo>
                      <a:pt x="434" y="2"/>
                    </a:lnTo>
                    <a:lnTo>
                      <a:pt x="484" y="0"/>
                    </a:lnTo>
                    <a:lnTo>
                      <a:pt x="534" y="2"/>
                    </a:lnTo>
                    <a:lnTo>
                      <a:pt x="628" y="21"/>
                    </a:lnTo>
                    <a:lnTo>
                      <a:pt x="716" y="58"/>
                    </a:lnTo>
                    <a:lnTo>
                      <a:pt x="793" y="110"/>
                    </a:lnTo>
                    <a:lnTo>
                      <a:pt x="859" y="176"/>
                    </a:lnTo>
                    <a:lnTo>
                      <a:pt x="911" y="253"/>
                    </a:lnTo>
                    <a:lnTo>
                      <a:pt x="948" y="340"/>
                    </a:lnTo>
                    <a:lnTo>
                      <a:pt x="967" y="434"/>
                    </a:lnTo>
                    <a:lnTo>
                      <a:pt x="969" y="484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Freeform 90"/>
              <p:cNvSpPr>
                <a:spLocks/>
              </p:cNvSpPr>
              <p:nvPr userDrawn="1"/>
            </p:nvSpPr>
            <p:spPr bwMode="auto">
              <a:xfrm>
                <a:off x="7822684" y="6035348"/>
                <a:ext cx="5714" cy="52853"/>
              </a:xfrm>
              <a:custGeom>
                <a:avLst/>
                <a:gdLst>
                  <a:gd name="T0" fmla="*/ 0 w 365"/>
                  <a:gd name="T1" fmla="*/ 74 h 3624"/>
                  <a:gd name="T2" fmla="*/ 2 w 365"/>
                  <a:gd name="T3" fmla="*/ 4 h 3624"/>
                  <a:gd name="T4" fmla="*/ 4 w 365"/>
                  <a:gd name="T5" fmla="*/ 0 h 3624"/>
                  <a:gd name="T6" fmla="*/ 6 w 365"/>
                  <a:gd name="T7" fmla="*/ 4 h 3624"/>
                  <a:gd name="T8" fmla="*/ 8 w 365"/>
                  <a:gd name="T9" fmla="*/ 74 h 3624"/>
                  <a:gd name="T10" fmla="*/ 0 w 365"/>
                  <a:gd name="T11" fmla="*/ 74 h 36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65" h="3624">
                    <a:moveTo>
                      <a:pt x="0" y="3624"/>
                    </a:moveTo>
                    <a:lnTo>
                      <a:pt x="95" y="177"/>
                    </a:lnTo>
                    <a:lnTo>
                      <a:pt x="188" y="0"/>
                    </a:lnTo>
                    <a:lnTo>
                      <a:pt x="276" y="177"/>
                    </a:lnTo>
                    <a:lnTo>
                      <a:pt x="365" y="3624"/>
                    </a:lnTo>
                    <a:lnTo>
                      <a:pt x="0" y="362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Line 91"/>
              <p:cNvSpPr>
                <a:spLocks noChangeShapeType="1"/>
              </p:cNvSpPr>
              <p:nvPr userDrawn="1"/>
            </p:nvSpPr>
            <p:spPr bwMode="auto">
              <a:xfrm>
                <a:off x="7825541" y="6020349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Line 92"/>
              <p:cNvSpPr>
                <a:spLocks noChangeShapeType="1"/>
              </p:cNvSpPr>
              <p:nvPr userDrawn="1"/>
            </p:nvSpPr>
            <p:spPr bwMode="auto">
              <a:xfrm flipH="1">
                <a:off x="7894821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" name="Line 93"/>
              <p:cNvSpPr>
                <a:spLocks noChangeShapeType="1"/>
              </p:cNvSpPr>
              <p:nvPr userDrawn="1"/>
            </p:nvSpPr>
            <p:spPr bwMode="auto">
              <a:xfrm flipV="1">
                <a:off x="7825541" y="6167480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" name="Line 94"/>
              <p:cNvSpPr>
                <a:spLocks noChangeShapeType="1"/>
              </p:cNvSpPr>
              <p:nvPr userDrawn="1"/>
            </p:nvSpPr>
            <p:spPr bwMode="auto">
              <a:xfrm>
                <a:off x="7747690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" name="Line 95"/>
              <p:cNvSpPr>
                <a:spLocks noChangeShapeType="1"/>
              </p:cNvSpPr>
              <p:nvPr userDrawn="1"/>
            </p:nvSpPr>
            <p:spPr bwMode="auto">
              <a:xfrm flipH="1">
                <a:off x="7860538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4" name="Line 96"/>
              <p:cNvSpPr>
                <a:spLocks noChangeShapeType="1"/>
              </p:cNvSpPr>
              <p:nvPr userDrawn="1"/>
            </p:nvSpPr>
            <p:spPr bwMode="auto">
              <a:xfrm flipH="1">
                <a:off x="7885536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Line 97"/>
              <p:cNvSpPr>
                <a:spLocks noChangeShapeType="1"/>
              </p:cNvSpPr>
              <p:nvPr userDrawn="1"/>
            </p:nvSpPr>
            <p:spPr bwMode="auto">
              <a:xfrm flipH="1" flipV="1">
                <a:off x="7885536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Line 98"/>
              <p:cNvSpPr>
                <a:spLocks noChangeShapeType="1"/>
              </p:cNvSpPr>
              <p:nvPr userDrawn="1"/>
            </p:nvSpPr>
            <p:spPr bwMode="auto">
              <a:xfrm flipH="1" flipV="1">
                <a:off x="7860538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Line 99"/>
              <p:cNvSpPr>
                <a:spLocks noChangeShapeType="1"/>
              </p:cNvSpPr>
              <p:nvPr userDrawn="1"/>
            </p:nvSpPr>
            <p:spPr bwMode="auto">
              <a:xfrm flipV="1">
                <a:off x="7786259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Line 100"/>
              <p:cNvSpPr>
                <a:spLocks noChangeShapeType="1"/>
              </p:cNvSpPr>
              <p:nvPr userDrawn="1"/>
            </p:nvSpPr>
            <p:spPr bwMode="auto">
              <a:xfrm flipV="1">
                <a:off x="7757690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" name="Line 101"/>
              <p:cNvSpPr>
                <a:spLocks noChangeShapeType="1"/>
              </p:cNvSpPr>
              <p:nvPr userDrawn="1"/>
            </p:nvSpPr>
            <p:spPr bwMode="auto">
              <a:xfrm>
                <a:off x="7757690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0" name="Line 102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" name="Line 103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3" name="Grupo 12"/>
            <p:cNvGrpSpPr/>
            <p:nvPr userDrawn="1"/>
          </p:nvGrpSpPr>
          <p:grpSpPr>
            <a:xfrm>
              <a:off x="8049807" y="5647120"/>
              <a:ext cx="1094193" cy="998155"/>
              <a:chOff x="8049807" y="5609020"/>
              <a:chExt cx="1094193" cy="998155"/>
            </a:xfrm>
          </p:grpSpPr>
          <p:sp>
            <p:nvSpPr>
              <p:cNvPr id="32" name="Retângulo 177"/>
              <p:cNvSpPr>
                <a:spLocks noChangeArrowheads="1"/>
              </p:cNvSpPr>
              <p:nvPr userDrawn="1"/>
            </p:nvSpPr>
            <p:spPr bwMode="auto">
              <a:xfrm>
                <a:off x="8049807" y="5822113"/>
                <a:ext cx="1004200" cy="7850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80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tângulo 56"/>
              <p:cNvSpPr>
                <a:spLocks noChangeArrowheads="1"/>
              </p:cNvSpPr>
              <p:nvPr userDrawn="1"/>
            </p:nvSpPr>
            <p:spPr bwMode="auto">
              <a:xfrm>
                <a:off x="8049807" y="5609020"/>
                <a:ext cx="1004200" cy="212839"/>
              </a:xfrm>
              <a:prstGeom prst="rect">
                <a:avLst/>
              </a:prstGeom>
              <a:solidFill>
                <a:schemeClr val="accent1"/>
              </a:solidFill>
              <a:ln w="180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4" name="Rectangle 50"/>
              <p:cNvSpPr>
                <a:spLocks noChangeArrowheads="1"/>
              </p:cNvSpPr>
              <p:nvPr userDrawn="1"/>
            </p:nvSpPr>
            <p:spPr bwMode="auto">
              <a:xfrm>
                <a:off x="8742606" y="6407005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5" name="Rectangle 50"/>
              <p:cNvSpPr>
                <a:spLocks noChangeArrowheads="1"/>
              </p:cNvSpPr>
              <p:nvPr/>
            </p:nvSpPr>
            <p:spPr bwMode="auto">
              <a:xfrm>
                <a:off x="8084581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50"/>
              <p:cNvSpPr>
                <a:spLocks noChangeArrowheads="1"/>
              </p:cNvSpPr>
              <p:nvPr/>
            </p:nvSpPr>
            <p:spPr bwMode="auto">
              <a:xfrm>
                <a:off x="8166854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8249127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>
                <a:off x="8331399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/>
            </p:nvSpPr>
            <p:spPr bwMode="auto">
              <a:xfrm>
                <a:off x="8413672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8495945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/>
            </p:nvSpPr>
            <p:spPr bwMode="auto">
              <a:xfrm>
                <a:off x="8578218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/>
            </p:nvSpPr>
            <p:spPr bwMode="auto">
              <a:xfrm>
                <a:off x="8660490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Rectangle 50"/>
              <p:cNvSpPr>
                <a:spLocks noChangeArrowheads="1"/>
              </p:cNvSpPr>
              <p:nvPr userDrawn="1"/>
            </p:nvSpPr>
            <p:spPr bwMode="auto">
              <a:xfrm>
                <a:off x="8736892" y="5988923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80790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50"/>
              <p:cNvSpPr>
                <a:spLocks noChangeArrowheads="1"/>
              </p:cNvSpPr>
              <p:nvPr/>
            </p:nvSpPr>
            <p:spPr bwMode="auto">
              <a:xfrm>
                <a:off x="81612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50"/>
              <p:cNvSpPr>
                <a:spLocks noChangeArrowheads="1"/>
              </p:cNvSpPr>
              <p:nvPr/>
            </p:nvSpPr>
            <p:spPr bwMode="auto">
              <a:xfrm>
                <a:off x="824345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50"/>
              <p:cNvSpPr>
                <a:spLocks noChangeArrowheads="1"/>
              </p:cNvSpPr>
              <p:nvPr/>
            </p:nvSpPr>
            <p:spPr bwMode="auto">
              <a:xfrm>
                <a:off x="8325640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/>
            </p:nvSpPr>
            <p:spPr bwMode="auto">
              <a:xfrm>
                <a:off x="8407824" y="5988923"/>
                <a:ext cx="81090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0"/>
              <p:cNvSpPr>
                <a:spLocks noChangeArrowheads="1"/>
              </p:cNvSpPr>
              <p:nvPr/>
            </p:nvSpPr>
            <p:spPr bwMode="auto">
              <a:xfrm>
                <a:off x="849000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50"/>
              <p:cNvSpPr>
                <a:spLocks noChangeArrowheads="1"/>
              </p:cNvSpPr>
              <p:nvPr/>
            </p:nvSpPr>
            <p:spPr bwMode="auto">
              <a:xfrm>
                <a:off x="85721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86543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" name="Grupo 13"/>
            <p:cNvGrpSpPr/>
            <p:nvPr userDrawn="1"/>
          </p:nvGrpSpPr>
          <p:grpSpPr>
            <a:xfrm>
              <a:off x="6248364" y="5882738"/>
              <a:ext cx="269977" cy="458532"/>
              <a:chOff x="6248364" y="5844638"/>
              <a:chExt cx="269977" cy="458532"/>
            </a:xfrm>
          </p:grpSpPr>
          <p:sp>
            <p:nvSpPr>
              <p:cNvPr id="24" name="Line 6"/>
              <p:cNvSpPr>
                <a:spLocks noChangeShapeType="1"/>
              </p:cNvSpPr>
              <p:nvPr userDrawn="1"/>
            </p:nvSpPr>
            <p:spPr bwMode="auto">
              <a:xfrm>
                <a:off x="6284791" y="6075572"/>
                <a:ext cx="7988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Line 7"/>
              <p:cNvSpPr>
                <a:spLocks noChangeShapeType="1"/>
              </p:cNvSpPr>
              <p:nvPr userDrawn="1"/>
            </p:nvSpPr>
            <p:spPr bwMode="auto">
              <a:xfrm>
                <a:off x="6397462" y="5955137"/>
                <a:ext cx="85249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Line 8"/>
              <p:cNvSpPr>
                <a:spLocks noChangeShapeType="1"/>
              </p:cNvSpPr>
              <p:nvPr userDrawn="1"/>
            </p:nvSpPr>
            <p:spPr bwMode="auto">
              <a:xfrm flipV="1">
                <a:off x="6365867" y="5998931"/>
                <a:ext cx="40538" cy="7664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Line 10"/>
              <p:cNvSpPr>
                <a:spLocks noChangeShapeType="1"/>
              </p:cNvSpPr>
              <p:nvPr userDrawn="1"/>
            </p:nvSpPr>
            <p:spPr bwMode="auto">
              <a:xfrm>
                <a:off x="6397462" y="6204219"/>
                <a:ext cx="8763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Rectangle 113"/>
              <p:cNvSpPr>
                <a:spLocks noChangeArrowheads="1"/>
              </p:cNvSpPr>
              <p:nvPr userDrawn="1"/>
            </p:nvSpPr>
            <p:spPr bwMode="auto">
              <a:xfrm>
                <a:off x="6261744" y="5844638"/>
                <a:ext cx="245884" cy="458532"/>
              </a:xfrm>
              <a:prstGeom prst="rect">
                <a:avLst/>
              </a:prstGeom>
              <a:noFill/>
              <a:ln w="1800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29" name="Retângulo 28"/>
              <p:cNvSpPr/>
              <p:nvPr userDrawn="1"/>
            </p:nvSpPr>
            <p:spPr bwMode="auto">
              <a:xfrm>
                <a:off x="6248364" y="6048192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30" name="Retângulo 29"/>
              <p:cNvSpPr/>
              <p:nvPr userDrawn="1"/>
            </p:nvSpPr>
            <p:spPr bwMode="auto">
              <a:xfrm>
                <a:off x="6484772" y="592677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31" name="Retângulo 30"/>
              <p:cNvSpPr/>
              <p:nvPr userDrawn="1"/>
            </p:nvSpPr>
            <p:spPr bwMode="auto">
              <a:xfrm>
                <a:off x="6486201" y="617532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5" name="Grupo 14"/>
            <p:cNvGrpSpPr/>
            <p:nvPr userDrawn="1"/>
          </p:nvGrpSpPr>
          <p:grpSpPr>
            <a:xfrm>
              <a:off x="6087117" y="5778681"/>
              <a:ext cx="2032519" cy="740229"/>
              <a:chOff x="6087117" y="5740581"/>
              <a:chExt cx="2032519" cy="740229"/>
            </a:xfrm>
          </p:grpSpPr>
          <p:cxnSp>
            <p:nvCxnSpPr>
              <p:cNvPr id="16" name="Conector angulado 15"/>
              <p:cNvCxnSpPr>
                <a:stCxn id="61" idx="1"/>
                <a:endCxn id="74" idx="1"/>
              </p:cNvCxnSpPr>
              <p:nvPr userDrawn="1"/>
            </p:nvCxnSpPr>
            <p:spPr>
              <a:xfrm rot="5400000">
                <a:off x="7534874" y="6046379"/>
                <a:ext cx="160042" cy="421294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angulado 16"/>
              <p:cNvCxnSpPr>
                <a:stCxn id="35" idx="1"/>
                <a:endCxn id="73" idx="1"/>
              </p:cNvCxnSpPr>
              <p:nvPr userDrawn="1"/>
            </p:nvCxnSpPr>
            <p:spPr>
              <a:xfrm rot="10800000">
                <a:off x="7404249" y="6480250"/>
                <a:ext cx="680333" cy="560"/>
              </a:xfrm>
              <a:prstGeom prst="bentConnector3">
                <a:avLst>
                  <a:gd name="adj1" fmla="val 50000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angulado 17"/>
              <p:cNvCxnSpPr>
                <a:stCxn id="72" idx="0"/>
                <a:endCxn id="28" idx="2"/>
              </p:cNvCxnSpPr>
              <p:nvPr userDrawn="1"/>
            </p:nvCxnSpPr>
            <p:spPr>
              <a:xfrm rot="10800000">
                <a:off x="6384686" y="6312696"/>
                <a:ext cx="776726" cy="99307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angulado 18"/>
              <p:cNvCxnSpPr>
                <a:stCxn id="75" idx="3"/>
                <a:endCxn id="55" idx="28"/>
              </p:cNvCxnSpPr>
              <p:nvPr userDrawn="1"/>
            </p:nvCxnSpPr>
            <p:spPr>
              <a:xfrm rot="10800000" flipH="1">
                <a:off x="7149983" y="6012625"/>
                <a:ext cx="584387" cy="396917"/>
              </a:xfrm>
              <a:prstGeom prst="bentConnector5">
                <a:avLst>
                  <a:gd name="adj1" fmla="val -39118"/>
                  <a:gd name="adj2" fmla="val 118614"/>
                  <a:gd name="adj3" fmla="val 90764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angulado 19"/>
              <p:cNvCxnSpPr/>
              <p:nvPr userDrawn="1"/>
            </p:nvCxnSpPr>
            <p:spPr>
              <a:xfrm rot="16200000" flipV="1">
                <a:off x="7959018" y="5830691"/>
                <a:ext cx="27141" cy="294095"/>
              </a:xfrm>
              <a:prstGeom prst="bentConnector3">
                <a:avLst>
                  <a:gd name="adj1" fmla="val 478947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angulado 20"/>
              <p:cNvCxnSpPr>
                <a:stCxn id="88" idx="3"/>
                <a:endCxn id="29" idx="1"/>
              </p:cNvCxnSpPr>
              <p:nvPr userDrawn="1"/>
            </p:nvCxnSpPr>
            <p:spPr>
              <a:xfrm flipV="1">
                <a:off x="6087117" y="6085572"/>
                <a:ext cx="161247" cy="530"/>
              </a:xfrm>
              <a:prstGeom prst="bentConnector3">
                <a:avLst>
                  <a:gd name="adj1" fmla="val 50000"/>
                </a:avLst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angulado 21"/>
              <p:cNvCxnSpPr>
                <a:endCxn id="30" idx="3"/>
              </p:cNvCxnSpPr>
              <p:nvPr userDrawn="1"/>
            </p:nvCxnSpPr>
            <p:spPr>
              <a:xfrm rot="5400000">
                <a:off x="6447083" y="5816761"/>
                <a:ext cx="207697" cy="68038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angulado 22"/>
              <p:cNvCxnSpPr>
                <a:endCxn id="31" idx="3"/>
              </p:cNvCxnSpPr>
              <p:nvPr userDrawn="1"/>
            </p:nvCxnSpPr>
            <p:spPr>
              <a:xfrm rot="5400000">
                <a:off x="6391785" y="5867138"/>
                <a:ext cx="462597" cy="209484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2026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9CD9D-1AC3-4606-9F36-ECCA237A5965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5818868" y="5734233"/>
            <a:ext cx="3325132" cy="1098185"/>
            <a:chOff x="5818868" y="5547090"/>
            <a:chExt cx="3325132" cy="1098185"/>
          </a:xfrm>
        </p:grpSpPr>
        <p:grpSp>
          <p:nvGrpSpPr>
            <p:cNvPr id="8" name="Grupo 7"/>
            <p:cNvGrpSpPr/>
            <p:nvPr userDrawn="1"/>
          </p:nvGrpSpPr>
          <p:grpSpPr>
            <a:xfrm>
              <a:off x="5818868" y="5547090"/>
              <a:ext cx="1331117" cy="1043035"/>
              <a:chOff x="5818868" y="5508990"/>
              <a:chExt cx="1331117" cy="1043035"/>
            </a:xfrm>
          </p:grpSpPr>
          <p:sp>
            <p:nvSpPr>
              <p:cNvPr id="74" name="Forma livre 73"/>
              <p:cNvSpPr/>
              <p:nvPr userDrawn="1"/>
            </p:nvSpPr>
            <p:spPr>
              <a:xfrm>
                <a:off x="6074886" y="5718968"/>
                <a:ext cx="969646" cy="636587"/>
              </a:xfrm>
              <a:custGeom>
                <a:avLst/>
                <a:gdLst>
                  <a:gd name="connsiteX0" fmla="*/ 18330 w 983530"/>
                  <a:gd name="connsiteY0" fmla="*/ 982308 h 982308"/>
                  <a:gd name="connsiteX1" fmla="*/ 18330 w 983530"/>
                  <a:gd name="connsiteY1" fmla="*/ 194908 h 982308"/>
                  <a:gd name="connsiteX2" fmla="*/ 208830 w 983530"/>
                  <a:gd name="connsiteY2" fmla="*/ 17108 h 982308"/>
                  <a:gd name="connsiteX3" fmla="*/ 983530 w 983530"/>
                  <a:gd name="connsiteY3" fmla="*/ 17108 h 982308"/>
                  <a:gd name="connsiteX0" fmla="*/ 18330 w 983530"/>
                  <a:gd name="connsiteY0" fmla="*/ 978139 h 978139"/>
                  <a:gd name="connsiteX1" fmla="*/ 18330 w 983530"/>
                  <a:gd name="connsiteY1" fmla="*/ 190739 h 978139"/>
                  <a:gd name="connsiteX2" fmla="*/ 208830 w 983530"/>
                  <a:gd name="connsiteY2" fmla="*/ 12939 h 978139"/>
                  <a:gd name="connsiteX3" fmla="*/ 983530 w 983530"/>
                  <a:gd name="connsiteY3" fmla="*/ 12939 h 978139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8001 w 973201"/>
                  <a:gd name="connsiteY0" fmla="*/ 986439 h 986439"/>
                  <a:gd name="connsiteX1" fmla="*/ 8001 w 973201"/>
                  <a:gd name="connsiteY1" fmla="*/ 199039 h 986439"/>
                  <a:gd name="connsiteX2" fmla="*/ 198501 w 973201"/>
                  <a:gd name="connsiteY2" fmla="*/ 21239 h 986439"/>
                  <a:gd name="connsiteX3" fmla="*/ 973201 w 973201"/>
                  <a:gd name="connsiteY3" fmla="*/ 21239 h 986439"/>
                  <a:gd name="connsiteX0" fmla="*/ 5031 w 970231"/>
                  <a:gd name="connsiteY0" fmla="*/ 986439 h 986439"/>
                  <a:gd name="connsiteX1" fmla="*/ 5031 w 970231"/>
                  <a:gd name="connsiteY1" fmla="*/ 199039 h 986439"/>
                  <a:gd name="connsiteX2" fmla="*/ 195531 w 970231"/>
                  <a:gd name="connsiteY2" fmla="*/ 21239 h 986439"/>
                  <a:gd name="connsiteX3" fmla="*/ 970231 w 970231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65200 h 965200"/>
                  <a:gd name="connsiteX1" fmla="*/ 521 w 965721"/>
                  <a:gd name="connsiteY1" fmla="*/ 177800 h 965200"/>
                  <a:gd name="connsiteX2" fmla="*/ 191021 w 965721"/>
                  <a:gd name="connsiteY2" fmla="*/ 0 h 965200"/>
                  <a:gd name="connsiteX3" fmla="*/ 965721 w 965721"/>
                  <a:gd name="connsiteY3" fmla="*/ 0 h 965200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636587 h 636587"/>
                  <a:gd name="connsiteX1" fmla="*/ 521 w 968102"/>
                  <a:gd name="connsiteY1" fmla="*/ 189706 h 636587"/>
                  <a:gd name="connsiteX2" fmla="*/ 188640 w 968102"/>
                  <a:gd name="connsiteY2" fmla="*/ 2381 h 636587"/>
                  <a:gd name="connsiteX3" fmla="*/ 968102 w 968102"/>
                  <a:gd name="connsiteY3" fmla="*/ 0 h 636587"/>
                  <a:gd name="connsiteX0" fmla="*/ 2065 w 969646"/>
                  <a:gd name="connsiteY0" fmla="*/ 636587 h 636587"/>
                  <a:gd name="connsiteX1" fmla="*/ 2065 w 969646"/>
                  <a:gd name="connsiteY1" fmla="*/ 189706 h 636587"/>
                  <a:gd name="connsiteX2" fmla="*/ 190184 w 969646"/>
                  <a:gd name="connsiteY2" fmla="*/ 2381 h 636587"/>
                  <a:gd name="connsiteX3" fmla="*/ 969646 w 969646"/>
                  <a:gd name="connsiteY3" fmla="*/ 0 h 63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646" h="636587">
                    <a:moveTo>
                      <a:pt x="2065" y="636587"/>
                    </a:moveTo>
                    <a:cubicBezTo>
                      <a:pt x="-1111" y="366976"/>
                      <a:pt x="-231" y="429682"/>
                      <a:pt x="2065" y="189706"/>
                    </a:cubicBezTo>
                    <a:cubicBezTo>
                      <a:pt x="3653" y="70114"/>
                      <a:pt x="96521" y="14742"/>
                      <a:pt x="190184" y="2381"/>
                    </a:cubicBezTo>
                    <a:lnTo>
                      <a:pt x="969646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5" name="Grupo 74"/>
              <p:cNvGrpSpPr/>
              <p:nvPr userDrawn="1"/>
            </p:nvGrpSpPr>
            <p:grpSpPr>
              <a:xfrm>
                <a:off x="5818868" y="5508990"/>
                <a:ext cx="1331117" cy="1043035"/>
                <a:chOff x="5818868" y="5508990"/>
                <a:chExt cx="1331117" cy="1043035"/>
              </a:xfrm>
            </p:grpSpPr>
            <p:grpSp>
              <p:nvGrpSpPr>
                <p:cNvPr id="76" name="Grupo 75"/>
                <p:cNvGrpSpPr/>
                <p:nvPr userDrawn="1"/>
              </p:nvGrpSpPr>
              <p:grpSpPr>
                <a:xfrm>
                  <a:off x="5818868" y="5530451"/>
                  <a:ext cx="1113276" cy="1021574"/>
                  <a:chOff x="5818868" y="5530451"/>
                  <a:chExt cx="1113276" cy="1021574"/>
                </a:xfrm>
              </p:grpSpPr>
              <p:sp>
                <p:nvSpPr>
                  <p:cNvPr id="78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5891946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79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045667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0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197698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1" name="Rectangle 4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24330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2" name="Rectangle 4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39701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3" name="Rectangle 4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55072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4" name="Rectangle 4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70274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5" name="Rectangle 4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85645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6" name="Retângulo 85"/>
                  <p:cNvSpPr/>
                  <p:nvPr userDrawn="1"/>
                </p:nvSpPr>
                <p:spPr>
                  <a:xfrm>
                    <a:off x="6029979" y="6050865"/>
                    <a:ext cx="57138" cy="514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7" name="Retângulo 86"/>
                  <p:cNvSpPr/>
                  <p:nvPr userDrawn="1"/>
                </p:nvSpPr>
                <p:spPr>
                  <a:xfrm>
                    <a:off x="6397091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8" name="Retângulo 87"/>
                  <p:cNvSpPr/>
                  <p:nvPr userDrawn="1"/>
                </p:nvSpPr>
                <p:spPr>
                  <a:xfrm>
                    <a:off x="6554934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 userDrawn="1"/>
                </p:nvSpPr>
                <p:spPr>
                  <a:xfrm>
                    <a:off x="5818868" y="5626894"/>
                    <a:ext cx="1113276" cy="925131"/>
                  </a:xfrm>
                  <a:prstGeom prst="rect">
                    <a:avLst/>
                  </a:prstGeom>
                  <a:gradFill>
                    <a:gsLst>
                      <a:gs pos="7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</p:grpSp>
            <p:sp>
              <p:nvSpPr>
                <p:cNvPr id="77" name="Retângulo 76"/>
                <p:cNvSpPr/>
                <p:nvPr userDrawn="1"/>
              </p:nvSpPr>
              <p:spPr>
                <a:xfrm rot="16200000">
                  <a:off x="6042549" y="5424332"/>
                  <a:ext cx="1022777" cy="1192094"/>
                </a:xfrm>
                <a:prstGeom prst="rect">
                  <a:avLst/>
                </a:prstGeom>
                <a:gradFill>
                  <a:gsLst>
                    <a:gs pos="77000">
                      <a:schemeClr val="bg1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pt-BR"/>
                </a:p>
              </p:txBody>
            </p:sp>
          </p:grpSp>
        </p:grpSp>
        <p:grpSp>
          <p:nvGrpSpPr>
            <p:cNvPr id="9" name="Grupo 8"/>
            <p:cNvGrpSpPr/>
            <p:nvPr userDrawn="1"/>
          </p:nvGrpSpPr>
          <p:grpSpPr>
            <a:xfrm>
              <a:off x="7149984" y="6308803"/>
              <a:ext cx="254264" cy="263549"/>
              <a:chOff x="7149984" y="6270703"/>
              <a:chExt cx="254264" cy="263549"/>
            </a:xfrm>
          </p:grpSpPr>
          <p:sp>
            <p:nvSpPr>
              <p:cNvPr id="70" name="Triângulo isósceles 69"/>
              <p:cNvSpPr/>
              <p:nvPr/>
            </p:nvSpPr>
            <p:spPr bwMode="auto">
              <a:xfrm rot="16200000">
                <a:off x="7143556" y="6288559"/>
                <a:ext cx="263549" cy="22783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dirty="0"/>
              </a:p>
            </p:txBody>
          </p:sp>
          <p:sp>
            <p:nvSpPr>
              <p:cNvPr id="71" name="Retângulo 70"/>
              <p:cNvSpPr/>
              <p:nvPr/>
            </p:nvSpPr>
            <p:spPr bwMode="auto">
              <a:xfrm rot="10800000">
                <a:off x="7372822" y="6461797"/>
                <a:ext cx="31426" cy="178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2" name="Retângulo 71"/>
              <p:cNvSpPr/>
              <p:nvPr/>
            </p:nvSpPr>
            <p:spPr bwMode="auto">
              <a:xfrm rot="10800000">
                <a:off x="7372822" y="6318952"/>
                <a:ext cx="31426" cy="171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 bwMode="auto">
              <a:xfrm rot="10800000">
                <a:off x="7149984" y="6391089"/>
                <a:ext cx="31426" cy="178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0" name="Grupo 9"/>
            <p:cNvGrpSpPr/>
            <p:nvPr userDrawn="1"/>
          </p:nvGrpSpPr>
          <p:grpSpPr>
            <a:xfrm>
              <a:off x="7734120" y="5999883"/>
              <a:ext cx="181413" cy="226409"/>
              <a:chOff x="7734120" y="5961783"/>
              <a:chExt cx="181413" cy="226409"/>
            </a:xfrm>
          </p:grpSpPr>
          <p:sp>
            <p:nvSpPr>
              <p:cNvPr id="50" name="Freeform 84"/>
              <p:cNvSpPr>
                <a:spLocks/>
              </p:cNvSpPr>
              <p:nvPr userDrawn="1"/>
            </p:nvSpPr>
            <p:spPr bwMode="auto">
              <a:xfrm>
                <a:off x="7735548" y="6008207"/>
                <a:ext cx="179985" cy="179985"/>
              </a:xfrm>
              <a:custGeom>
                <a:avLst/>
                <a:gdLst>
                  <a:gd name="T0" fmla="*/ 252 w 12332"/>
                  <a:gd name="T1" fmla="*/ 135 h 12321"/>
                  <a:gd name="T2" fmla="*/ 249 w 12332"/>
                  <a:gd name="T3" fmla="*/ 154 h 12321"/>
                  <a:gd name="T4" fmla="*/ 244 w 12332"/>
                  <a:gd name="T5" fmla="*/ 171 h 12321"/>
                  <a:gd name="T6" fmla="*/ 236 w 12332"/>
                  <a:gd name="T7" fmla="*/ 188 h 12321"/>
                  <a:gd name="T8" fmla="*/ 225 w 12332"/>
                  <a:gd name="T9" fmla="*/ 203 h 12321"/>
                  <a:gd name="T10" fmla="*/ 215 w 12332"/>
                  <a:gd name="T11" fmla="*/ 215 h 12321"/>
                  <a:gd name="T12" fmla="*/ 203 w 12332"/>
                  <a:gd name="T13" fmla="*/ 225 h 12321"/>
                  <a:gd name="T14" fmla="*/ 188 w 12332"/>
                  <a:gd name="T15" fmla="*/ 236 h 12321"/>
                  <a:gd name="T16" fmla="*/ 171 w 12332"/>
                  <a:gd name="T17" fmla="*/ 244 h 12321"/>
                  <a:gd name="T18" fmla="*/ 154 w 12332"/>
                  <a:gd name="T19" fmla="*/ 249 h 12321"/>
                  <a:gd name="T20" fmla="*/ 135 w 12332"/>
                  <a:gd name="T21" fmla="*/ 252 h 12321"/>
                  <a:gd name="T22" fmla="*/ 123 w 12332"/>
                  <a:gd name="T23" fmla="*/ 252 h 12321"/>
                  <a:gd name="T24" fmla="*/ 104 w 12332"/>
                  <a:gd name="T25" fmla="*/ 250 h 12321"/>
                  <a:gd name="T26" fmla="*/ 86 w 12332"/>
                  <a:gd name="T27" fmla="*/ 246 h 12321"/>
                  <a:gd name="T28" fmla="*/ 69 w 12332"/>
                  <a:gd name="T29" fmla="*/ 239 h 12321"/>
                  <a:gd name="T30" fmla="*/ 54 w 12332"/>
                  <a:gd name="T31" fmla="*/ 229 h 12321"/>
                  <a:gd name="T32" fmla="*/ 39 w 12332"/>
                  <a:gd name="T33" fmla="*/ 217 h 12321"/>
                  <a:gd name="T34" fmla="*/ 31 w 12332"/>
                  <a:gd name="T35" fmla="*/ 208 h 12321"/>
                  <a:gd name="T36" fmla="*/ 19 w 12332"/>
                  <a:gd name="T37" fmla="*/ 193 h 12321"/>
                  <a:gd name="T38" fmla="*/ 11 w 12332"/>
                  <a:gd name="T39" fmla="*/ 177 h 12321"/>
                  <a:gd name="T40" fmla="*/ 5 w 12332"/>
                  <a:gd name="T41" fmla="*/ 160 h 12321"/>
                  <a:gd name="T42" fmla="*/ 1 w 12332"/>
                  <a:gd name="T43" fmla="*/ 142 h 12321"/>
                  <a:gd name="T44" fmla="*/ 0 w 12332"/>
                  <a:gd name="T45" fmla="*/ 126 h 12321"/>
                  <a:gd name="T46" fmla="*/ 1 w 12332"/>
                  <a:gd name="T47" fmla="*/ 110 h 12321"/>
                  <a:gd name="T48" fmla="*/ 5 w 12332"/>
                  <a:gd name="T49" fmla="*/ 92 h 12321"/>
                  <a:gd name="T50" fmla="*/ 11 w 12332"/>
                  <a:gd name="T51" fmla="*/ 75 h 12321"/>
                  <a:gd name="T52" fmla="*/ 19 w 12332"/>
                  <a:gd name="T53" fmla="*/ 59 h 12321"/>
                  <a:gd name="T54" fmla="*/ 31 w 12332"/>
                  <a:gd name="T55" fmla="*/ 44 h 12321"/>
                  <a:gd name="T56" fmla="*/ 39 w 12332"/>
                  <a:gd name="T57" fmla="*/ 35 h 12321"/>
                  <a:gd name="T58" fmla="*/ 54 w 12332"/>
                  <a:gd name="T59" fmla="*/ 23 h 12321"/>
                  <a:gd name="T60" fmla="*/ 69 w 12332"/>
                  <a:gd name="T61" fmla="*/ 13 h 12321"/>
                  <a:gd name="T62" fmla="*/ 86 w 12332"/>
                  <a:gd name="T63" fmla="*/ 6 h 12321"/>
                  <a:gd name="T64" fmla="*/ 104 w 12332"/>
                  <a:gd name="T65" fmla="*/ 2 h 12321"/>
                  <a:gd name="T66" fmla="*/ 123 w 12332"/>
                  <a:gd name="T67" fmla="*/ 0 h 12321"/>
                  <a:gd name="T68" fmla="*/ 135 w 12332"/>
                  <a:gd name="T69" fmla="*/ 0 h 12321"/>
                  <a:gd name="T70" fmla="*/ 154 w 12332"/>
                  <a:gd name="T71" fmla="*/ 3 h 12321"/>
                  <a:gd name="T72" fmla="*/ 171 w 12332"/>
                  <a:gd name="T73" fmla="*/ 8 h 12321"/>
                  <a:gd name="T74" fmla="*/ 188 w 12332"/>
                  <a:gd name="T75" fmla="*/ 16 h 12321"/>
                  <a:gd name="T76" fmla="*/ 203 w 12332"/>
                  <a:gd name="T77" fmla="*/ 27 h 12321"/>
                  <a:gd name="T78" fmla="*/ 215 w 12332"/>
                  <a:gd name="T79" fmla="*/ 37 h 12321"/>
                  <a:gd name="T80" fmla="*/ 225 w 12332"/>
                  <a:gd name="T81" fmla="*/ 49 h 12321"/>
                  <a:gd name="T82" fmla="*/ 236 w 12332"/>
                  <a:gd name="T83" fmla="*/ 64 h 12321"/>
                  <a:gd name="T84" fmla="*/ 244 w 12332"/>
                  <a:gd name="T85" fmla="*/ 81 h 12321"/>
                  <a:gd name="T86" fmla="*/ 249 w 12332"/>
                  <a:gd name="T87" fmla="*/ 98 h 12321"/>
                  <a:gd name="T88" fmla="*/ 252 w 12332"/>
                  <a:gd name="T89" fmla="*/ 117 h 123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2332" h="12321">
                    <a:moveTo>
                      <a:pt x="12332" y="6160"/>
                    </a:moveTo>
                    <a:lnTo>
                      <a:pt x="12331" y="6313"/>
                    </a:lnTo>
                    <a:lnTo>
                      <a:pt x="12316" y="6618"/>
                    </a:lnTo>
                    <a:lnTo>
                      <a:pt x="12286" y="6921"/>
                    </a:lnTo>
                    <a:lnTo>
                      <a:pt x="12241" y="7219"/>
                    </a:lnTo>
                    <a:lnTo>
                      <a:pt x="12182" y="7516"/>
                    </a:lnTo>
                    <a:lnTo>
                      <a:pt x="12109" y="7808"/>
                    </a:lnTo>
                    <a:lnTo>
                      <a:pt x="12021" y="8095"/>
                    </a:lnTo>
                    <a:lnTo>
                      <a:pt x="11920" y="8379"/>
                    </a:lnTo>
                    <a:lnTo>
                      <a:pt x="11804" y="8656"/>
                    </a:lnTo>
                    <a:lnTo>
                      <a:pt x="11676" y="8928"/>
                    </a:lnTo>
                    <a:lnTo>
                      <a:pt x="11534" y="9193"/>
                    </a:lnTo>
                    <a:lnTo>
                      <a:pt x="11379" y="9452"/>
                    </a:lnTo>
                    <a:lnTo>
                      <a:pt x="11212" y="9703"/>
                    </a:lnTo>
                    <a:lnTo>
                      <a:pt x="11031" y="9947"/>
                    </a:lnTo>
                    <a:lnTo>
                      <a:pt x="10839" y="10181"/>
                    </a:lnTo>
                    <a:lnTo>
                      <a:pt x="10634" y="10408"/>
                    </a:lnTo>
                    <a:lnTo>
                      <a:pt x="10527" y="10517"/>
                    </a:lnTo>
                    <a:lnTo>
                      <a:pt x="10418" y="10624"/>
                    </a:lnTo>
                    <a:lnTo>
                      <a:pt x="10191" y="10829"/>
                    </a:lnTo>
                    <a:lnTo>
                      <a:pt x="9955" y="11022"/>
                    </a:lnTo>
                    <a:lnTo>
                      <a:pt x="9713" y="11202"/>
                    </a:lnTo>
                    <a:lnTo>
                      <a:pt x="9460" y="11369"/>
                    </a:lnTo>
                    <a:lnTo>
                      <a:pt x="9202" y="11524"/>
                    </a:lnTo>
                    <a:lnTo>
                      <a:pt x="8936" y="11665"/>
                    </a:lnTo>
                    <a:lnTo>
                      <a:pt x="8665" y="11793"/>
                    </a:lnTo>
                    <a:lnTo>
                      <a:pt x="8387" y="11909"/>
                    </a:lnTo>
                    <a:lnTo>
                      <a:pt x="8103" y="12011"/>
                    </a:lnTo>
                    <a:lnTo>
                      <a:pt x="7816" y="12098"/>
                    </a:lnTo>
                    <a:lnTo>
                      <a:pt x="7523" y="12172"/>
                    </a:lnTo>
                    <a:lnTo>
                      <a:pt x="7227" y="12231"/>
                    </a:lnTo>
                    <a:lnTo>
                      <a:pt x="6927" y="12275"/>
                    </a:lnTo>
                    <a:lnTo>
                      <a:pt x="6625" y="12305"/>
                    </a:lnTo>
                    <a:lnTo>
                      <a:pt x="6320" y="12320"/>
                    </a:lnTo>
                    <a:lnTo>
                      <a:pt x="6166" y="12321"/>
                    </a:lnTo>
                    <a:lnTo>
                      <a:pt x="6013" y="12320"/>
                    </a:lnTo>
                    <a:lnTo>
                      <a:pt x="5708" y="12305"/>
                    </a:lnTo>
                    <a:lnTo>
                      <a:pt x="5406" y="12275"/>
                    </a:lnTo>
                    <a:lnTo>
                      <a:pt x="5106" y="12231"/>
                    </a:lnTo>
                    <a:lnTo>
                      <a:pt x="4809" y="12172"/>
                    </a:lnTo>
                    <a:lnTo>
                      <a:pt x="4517" y="12098"/>
                    </a:lnTo>
                    <a:lnTo>
                      <a:pt x="4230" y="12011"/>
                    </a:lnTo>
                    <a:lnTo>
                      <a:pt x="3946" y="11909"/>
                    </a:lnTo>
                    <a:lnTo>
                      <a:pt x="3668" y="11793"/>
                    </a:lnTo>
                    <a:lnTo>
                      <a:pt x="3396" y="11665"/>
                    </a:lnTo>
                    <a:lnTo>
                      <a:pt x="3131" y="11524"/>
                    </a:lnTo>
                    <a:lnTo>
                      <a:pt x="2871" y="11369"/>
                    </a:lnTo>
                    <a:lnTo>
                      <a:pt x="2620" y="11202"/>
                    </a:lnTo>
                    <a:lnTo>
                      <a:pt x="2377" y="11022"/>
                    </a:lnTo>
                    <a:lnTo>
                      <a:pt x="2142" y="10829"/>
                    </a:lnTo>
                    <a:lnTo>
                      <a:pt x="1915" y="10624"/>
                    </a:lnTo>
                    <a:lnTo>
                      <a:pt x="1806" y="10517"/>
                    </a:lnTo>
                    <a:lnTo>
                      <a:pt x="1699" y="10408"/>
                    </a:lnTo>
                    <a:lnTo>
                      <a:pt x="1494" y="10181"/>
                    </a:lnTo>
                    <a:lnTo>
                      <a:pt x="1301" y="9947"/>
                    </a:lnTo>
                    <a:lnTo>
                      <a:pt x="1121" y="9703"/>
                    </a:lnTo>
                    <a:lnTo>
                      <a:pt x="953" y="9452"/>
                    </a:lnTo>
                    <a:lnTo>
                      <a:pt x="799" y="9193"/>
                    </a:lnTo>
                    <a:lnTo>
                      <a:pt x="657" y="8928"/>
                    </a:lnTo>
                    <a:lnTo>
                      <a:pt x="529" y="8656"/>
                    </a:lnTo>
                    <a:lnTo>
                      <a:pt x="413" y="8379"/>
                    </a:lnTo>
                    <a:lnTo>
                      <a:pt x="311" y="8095"/>
                    </a:lnTo>
                    <a:lnTo>
                      <a:pt x="224" y="7808"/>
                    </a:lnTo>
                    <a:lnTo>
                      <a:pt x="150" y="7516"/>
                    </a:lnTo>
                    <a:lnTo>
                      <a:pt x="91" y="7219"/>
                    </a:lnTo>
                    <a:lnTo>
                      <a:pt x="47" y="6921"/>
                    </a:lnTo>
                    <a:lnTo>
                      <a:pt x="16" y="6618"/>
                    </a:lnTo>
                    <a:lnTo>
                      <a:pt x="1" y="6313"/>
                    </a:lnTo>
                    <a:lnTo>
                      <a:pt x="0" y="6160"/>
                    </a:lnTo>
                    <a:lnTo>
                      <a:pt x="1" y="6007"/>
                    </a:lnTo>
                    <a:lnTo>
                      <a:pt x="16" y="5702"/>
                    </a:lnTo>
                    <a:lnTo>
                      <a:pt x="47" y="5400"/>
                    </a:lnTo>
                    <a:lnTo>
                      <a:pt x="91" y="5101"/>
                    </a:lnTo>
                    <a:lnTo>
                      <a:pt x="150" y="4805"/>
                    </a:lnTo>
                    <a:lnTo>
                      <a:pt x="224" y="4512"/>
                    </a:lnTo>
                    <a:lnTo>
                      <a:pt x="311" y="4225"/>
                    </a:lnTo>
                    <a:lnTo>
                      <a:pt x="413" y="3941"/>
                    </a:lnTo>
                    <a:lnTo>
                      <a:pt x="529" y="3664"/>
                    </a:lnTo>
                    <a:lnTo>
                      <a:pt x="657" y="3393"/>
                    </a:lnTo>
                    <a:lnTo>
                      <a:pt x="799" y="3127"/>
                    </a:lnTo>
                    <a:lnTo>
                      <a:pt x="953" y="2869"/>
                    </a:lnTo>
                    <a:lnTo>
                      <a:pt x="1121" y="2617"/>
                    </a:lnTo>
                    <a:lnTo>
                      <a:pt x="1301" y="2374"/>
                    </a:lnTo>
                    <a:lnTo>
                      <a:pt x="1494" y="2139"/>
                    </a:lnTo>
                    <a:lnTo>
                      <a:pt x="1699" y="1912"/>
                    </a:lnTo>
                    <a:lnTo>
                      <a:pt x="1806" y="1803"/>
                    </a:lnTo>
                    <a:lnTo>
                      <a:pt x="1915" y="1696"/>
                    </a:lnTo>
                    <a:lnTo>
                      <a:pt x="2142" y="1491"/>
                    </a:lnTo>
                    <a:lnTo>
                      <a:pt x="2377" y="1300"/>
                    </a:lnTo>
                    <a:lnTo>
                      <a:pt x="2620" y="1119"/>
                    </a:lnTo>
                    <a:lnTo>
                      <a:pt x="2871" y="952"/>
                    </a:lnTo>
                    <a:lnTo>
                      <a:pt x="3131" y="797"/>
                    </a:lnTo>
                    <a:lnTo>
                      <a:pt x="3396" y="655"/>
                    </a:lnTo>
                    <a:lnTo>
                      <a:pt x="3668" y="527"/>
                    </a:lnTo>
                    <a:lnTo>
                      <a:pt x="3946" y="412"/>
                    </a:lnTo>
                    <a:lnTo>
                      <a:pt x="4230" y="311"/>
                    </a:lnTo>
                    <a:lnTo>
                      <a:pt x="4517" y="223"/>
                    </a:lnTo>
                    <a:lnTo>
                      <a:pt x="4809" y="150"/>
                    </a:lnTo>
                    <a:lnTo>
                      <a:pt x="5106" y="90"/>
                    </a:lnTo>
                    <a:lnTo>
                      <a:pt x="5406" y="46"/>
                    </a:lnTo>
                    <a:lnTo>
                      <a:pt x="5708" y="16"/>
                    </a:lnTo>
                    <a:lnTo>
                      <a:pt x="6013" y="1"/>
                    </a:lnTo>
                    <a:lnTo>
                      <a:pt x="6166" y="0"/>
                    </a:lnTo>
                    <a:lnTo>
                      <a:pt x="6320" y="1"/>
                    </a:lnTo>
                    <a:lnTo>
                      <a:pt x="6625" y="16"/>
                    </a:lnTo>
                    <a:lnTo>
                      <a:pt x="6927" y="46"/>
                    </a:lnTo>
                    <a:lnTo>
                      <a:pt x="7227" y="90"/>
                    </a:lnTo>
                    <a:lnTo>
                      <a:pt x="7523" y="150"/>
                    </a:lnTo>
                    <a:lnTo>
                      <a:pt x="7816" y="223"/>
                    </a:lnTo>
                    <a:lnTo>
                      <a:pt x="8103" y="311"/>
                    </a:lnTo>
                    <a:lnTo>
                      <a:pt x="8387" y="412"/>
                    </a:lnTo>
                    <a:lnTo>
                      <a:pt x="8665" y="527"/>
                    </a:lnTo>
                    <a:lnTo>
                      <a:pt x="8936" y="655"/>
                    </a:lnTo>
                    <a:lnTo>
                      <a:pt x="9202" y="797"/>
                    </a:lnTo>
                    <a:lnTo>
                      <a:pt x="9460" y="952"/>
                    </a:lnTo>
                    <a:lnTo>
                      <a:pt x="9713" y="1119"/>
                    </a:lnTo>
                    <a:lnTo>
                      <a:pt x="9955" y="1300"/>
                    </a:lnTo>
                    <a:lnTo>
                      <a:pt x="10191" y="1491"/>
                    </a:lnTo>
                    <a:lnTo>
                      <a:pt x="10418" y="1696"/>
                    </a:lnTo>
                    <a:lnTo>
                      <a:pt x="10527" y="1803"/>
                    </a:lnTo>
                    <a:lnTo>
                      <a:pt x="10634" y="1912"/>
                    </a:lnTo>
                    <a:lnTo>
                      <a:pt x="10839" y="2139"/>
                    </a:lnTo>
                    <a:lnTo>
                      <a:pt x="11031" y="2374"/>
                    </a:lnTo>
                    <a:lnTo>
                      <a:pt x="11212" y="2617"/>
                    </a:lnTo>
                    <a:lnTo>
                      <a:pt x="11379" y="2869"/>
                    </a:lnTo>
                    <a:lnTo>
                      <a:pt x="11534" y="3127"/>
                    </a:lnTo>
                    <a:lnTo>
                      <a:pt x="11676" y="3393"/>
                    </a:lnTo>
                    <a:lnTo>
                      <a:pt x="11804" y="3664"/>
                    </a:lnTo>
                    <a:lnTo>
                      <a:pt x="11920" y="3941"/>
                    </a:lnTo>
                    <a:lnTo>
                      <a:pt x="12021" y="4225"/>
                    </a:lnTo>
                    <a:lnTo>
                      <a:pt x="12109" y="4512"/>
                    </a:lnTo>
                    <a:lnTo>
                      <a:pt x="12182" y="4805"/>
                    </a:lnTo>
                    <a:lnTo>
                      <a:pt x="12241" y="5101"/>
                    </a:lnTo>
                    <a:lnTo>
                      <a:pt x="12286" y="5400"/>
                    </a:lnTo>
                    <a:lnTo>
                      <a:pt x="12316" y="5702"/>
                    </a:lnTo>
                    <a:lnTo>
                      <a:pt x="12331" y="6007"/>
                    </a:lnTo>
                    <a:lnTo>
                      <a:pt x="12332" y="6160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85"/>
              <p:cNvSpPr>
                <a:spLocks/>
              </p:cNvSpPr>
              <p:nvPr userDrawn="1"/>
            </p:nvSpPr>
            <p:spPr bwMode="auto">
              <a:xfrm>
                <a:off x="7806971" y="5961783"/>
                <a:ext cx="35711" cy="29997"/>
              </a:xfrm>
              <a:custGeom>
                <a:avLst/>
                <a:gdLst>
                  <a:gd name="T0" fmla="*/ 6 w 2453"/>
                  <a:gd name="T1" fmla="*/ 0 h 2075"/>
                  <a:gd name="T2" fmla="*/ 44 w 2453"/>
                  <a:gd name="T3" fmla="*/ 0 h 2075"/>
                  <a:gd name="T4" fmla="*/ 44 w 2453"/>
                  <a:gd name="T5" fmla="*/ 0 h 2075"/>
                  <a:gd name="T6" fmla="*/ 46 w 2453"/>
                  <a:gd name="T7" fmla="*/ 0 h 2075"/>
                  <a:gd name="T8" fmla="*/ 47 w 2453"/>
                  <a:gd name="T9" fmla="*/ 1 h 2075"/>
                  <a:gd name="T10" fmla="*/ 48 w 2453"/>
                  <a:gd name="T11" fmla="*/ 1 h 2075"/>
                  <a:gd name="T12" fmla="*/ 49 w 2453"/>
                  <a:gd name="T13" fmla="*/ 2 h 2075"/>
                  <a:gd name="T14" fmla="*/ 49 w 2453"/>
                  <a:gd name="T15" fmla="*/ 3 h 2075"/>
                  <a:gd name="T16" fmla="*/ 50 w 2453"/>
                  <a:gd name="T17" fmla="*/ 4 h 2075"/>
                  <a:gd name="T18" fmla="*/ 50 w 2453"/>
                  <a:gd name="T19" fmla="*/ 6 h 2075"/>
                  <a:gd name="T20" fmla="*/ 50 w 2453"/>
                  <a:gd name="T21" fmla="*/ 6 h 2075"/>
                  <a:gd name="T22" fmla="*/ 50 w 2453"/>
                  <a:gd name="T23" fmla="*/ 36 h 2075"/>
                  <a:gd name="T24" fmla="*/ 50 w 2453"/>
                  <a:gd name="T25" fmla="*/ 36 h 2075"/>
                  <a:gd name="T26" fmla="*/ 50 w 2453"/>
                  <a:gd name="T27" fmla="*/ 38 h 2075"/>
                  <a:gd name="T28" fmla="*/ 49 w 2453"/>
                  <a:gd name="T29" fmla="*/ 39 h 2075"/>
                  <a:gd name="T30" fmla="*/ 49 w 2453"/>
                  <a:gd name="T31" fmla="*/ 40 h 2075"/>
                  <a:gd name="T32" fmla="*/ 48 w 2453"/>
                  <a:gd name="T33" fmla="*/ 41 h 2075"/>
                  <a:gd name="T34" fmla="*/ 47 w 2453"/>
                  <a:gd name="T35" fmla="*/ 41 h 2075"/>
                  <a:gd name="T36" fmla="*/ 46 w 2453"/>
                  <a:gd name="T37" fmla="*/ 42 h 2075"/>
                  <a:gd name="T38" fmla="*/ 44 w 2453"/>
                  <a:gd name="T39" fmla="*/ 42 h 2075"/>
                  <a:gd name="T40" fmla="*/ 44 w 2453"/>
                  <a:gd name="T41" fmla="*/ 42 h 2075"/>
                  <a:gd name="T42" fmla="*/ 6 w 2453"/>
                  <a:gd name="T43" fmla="*/ 42 h 2075"/>
                  <a:gd name="T44" fmla="*/ 6 w 2453"/>
                  <a:gd name="T45" fmla="*/ 42 h 2075"/>
                  <a:gd name="T46" fmla="*/ 5 w 2453"/>
                  <a:gd name="T47" fmla="*/ 42 h 2075"/>
                  <a:gd name="T48" fmla="*/ 3 w 2453"/>
                  <a:gd name="T49" fmla="*/ 41 h 2075"/>
                  <a:gd name="T50" fmla="*/ 2 w 2453"/>
                  <a:gd name="T51" fmla="*/ 41 h 2075"/>
                  <a:gd name="T52" fmla="*/ 1 w 2453"/>
                  <a:gd name="T53" fmla="*/ 40 h 2075"/>
                  <a:gd name="T54" fmla="*/ 1 w 2453"/>
                  <a:gd name="T55" fmla="*/ 39 h 2075"/>
                  <a:gd name="T56" fmla="*/ 0 w 2453"/>
                  <a:gd name="T57" fmla="*/ 38 h 2075"/>
                  <a:gd name="T58" fmla="*/ 0 w 2453"/>
                  <a:gd name="T59" fmla="*/ 36 h 2075"/>
                  <a:gd name="T60" fmla="*/ 0 w 2453"/>
                  <a:gd name="T61" fmla="*/ 36 h 2075"/>
                  <a:gd name="T62" fmla="*/ 0 w 2453"/>
                  <a:gd name="T63" fmla="*/ 6 h 2075"/>
                  <a:gd name="T64" fmla="*/ 0 w 2453"/>
                  <a:gd name="T65" fmla="*/ 6 h 2075"/>
                  <a:gd name="T66" fmla="*/ 0 w 2453"/>
                  <a:gd name="T67" fmla="*/ 4 h 2075"/>
                  <a:gd name="T68" fmla="*/ 1 w 2453"/>
                  <a:gd name="T69" fmla="*/ 3 h 2075"/>
                  <a:gd name="T70" fmla="*/ 1 w 2453"/>
                  <a:gd name="T71" fmla="*/ 2 h 2075"/>
                  <a:gd name="T72" fmla="*/ 2 w 2453"/>
                  <a:gd name="T73" fmla="*/ 1 h 2075"/>
                  <a:gd name="T74" fmla="*/ 3 w 2453"/>
                  <a:gd name="T75" fmla="*/ 1 h 2075"/>
                  <a:gd name="T76" fmla="*/ 5 w 2453"/>
                  <a:gd name="T77" fmla="*/ 0 h 2075"/>
                  <a:gd name="T78" fmla="*/ 6 w 2453"/>
                  <a:gd name="T79" fmla="*/ 0 h 2075"/>
                  <a:gd name="T80" fmla="*/ 6 w 2453"/>
                  <a:gd name="T81" fmla="*/ 0 h 20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53" h="2075">
                    <a:moveTo>
                      <a:pt x="315" y="0"/>
                    </a:moveTo>
                    <a:lnTo>
                      <a:pt x="2139" y="0"/>
                    </a:lnTo>
                    <a:lnTo>
                      <a:pt x="2172" y="1"/>
                    </a:lnTo>
                    <a:lnTo>
                      <a:pt x="2233" y="13"/>
                    </a:lnTo>
                    <a:lnTo>
                      <a:pt x="2289" y="38"/>
                    </a:lnTo>
                    <a:lnTo>
                      <a:pt x="2340" y="71"/>
                    </a:lnTo>
                    <a:lnTo>
                      <a:pt x="2382" y="114"/>
                    </a:lnTo>
                    <a:lnTo>
                      <a:pt x="2417" y="164"/>
                    </a:lnTo>
                    <a:lnTo>
                      <a:pt x="2440" y="220"/>
                    </a:lnTo>
                    <a:lnTo>
                      <a:pt x="2452" y="282"/>
                    </a:lnTo>
                    <a:lnTo>
                      <a:pt x="2453" y="314"/>
                    </a:lnTo>
                    <a:lnTo>
                      <a:pt x="2453" y="1761"/>
                    </a:lnTo>
                    <a:lnTo>
                      <a:pt x="2452" y="1792"/>
                    </a:lnTo>
                    <a:lnTo>
                      <a:pt x="2440" y="1855"/>
                    </a:lnTo>
                    <a:lnTo>
                      <a:pt x="2417" y="1911"/>
                    </a:lnTo>
                    <a:lnTo>
                      <a:pt x="2382" y="1961"/>
                    </a:lnTo>
                    <a:lnTo>
                      <a:pt x="2340" y="2003"/>
                    </a:lnTo>
                    <a:lnTo>
                      <a:pt x="2289" y="2037"/>
                    </a:lnTo>
                    <a:lnTo>
                      <a:pt x="2233" y="2062"/>
                    </a:lnTo>
                    <a:lnTo>
                      <a:pt x="2172" y="2074"/>
                    </a:lnTo>
                    <a:lnTo>
                      <a:pt x="2139" y="2075"/>
                    </a:lnTo>
                    <a:lnTo>
                      <a:pt x="315" y="2075"/>
                    </a:lnTo>
                    <a:lnTo>
                      <a:pt x="282" y="2074"/>
                    </a:lnTo>
                    <a:lnTo>
                      <a:pt x="221" y="2062"/>
                    </a:lnTo>
                    <a:lnTo>
                      <a:pt x="164" y="2037"/>
                    </a:lnTo>
                    <a:lnTo>
                      <a:pt x="114" y="2003"/>
                    </a:lnTo>
                    <a:lnTo>
                      <a:pt x="71" y="1961"/>
                    </a:lnTo>
                    <a:lnTo>
                      <a:pt x="37" y="1911"/>
                    </a:lnTo>
                    <a:lnTo>
                      <a:pt x="14" y="1855"/>
                    </a:lnTo>
                    <a:lnTo>
                      <a:pt x="1" y="1792"/>
                    </a:lnTo>
                    <a:lnTo>
                      <a:pt x="0" y="1761"/>
                    </a:lnTo>
                    <a:lnTo>
                      <a:pt x="0" y="314"/>
                    </a:lnTo>
                    <a:lnTo>
                      <a:pt x="1" y="282"/>
                    </a:lnTo>
                    <a:lnTo>
                      <a:pt x="14" y="220"/>
                    </a:lnTo>
                    <a:lnTo>
                      <a:pt x="37" y="164"/>
                    </a:lnTo>
                    <a:lnTo>
                      <a:pt x="71" y="114"/>
                    </a:lnTo>
                    <a:lnTo>
                      <a:pt x="114" y="71"/>
                    </a:lnTo>
                    <a:lnTo>
                      <a:pt x="164" y="38"/>
                    </a:lnTo>
                    <a:lnTo>
                      <a:pt x="221" y="13"/>
                    </a:lnTo>
                    <a:lnTo>
                      <a:pt x="282" y="1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2" name="Rectangle 86"/>
              <p:cNvSpPr>
                <a:spLocks noChangeArrowheads="1"/>
              </p:cNvSpPr>
              <p:nvPr userDrawn="1"/>
            </p:nvSpPr>
            <p:spPr bwMode="auto">
              <a:xfrm>
                <a:off x="7818398" y="5991066"/>
                <a:ext cx="13570" cy="107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53" name="Freeform 87"/>
              <p:cNvSpPr>
                <a:spLocks/>
              </p:cNvSpPr>
              <p:nvPr userDrawn="1"/>
            </p:nvSpPr>
            <p:spPr bwMode="auto">
              <a:xfrm>
                <a:off x="7734120" y="6002494"/>
                <a:ext cx="30712" cy="29997"/>
              </a:xfrm>
              <a:custGeom>
                <a:avLst/>
                <a:gdLst>
                  <a:gd name="T0" fmla="*/ 1 w 2083"/>
                  <a:gd name="T1" fmla="*/ 20 h 2081"/>
                  <a:gd name="T2" fmla="*/ 20 w 2083"/>
                  <a:gd name="T3" fmla="*/ 1 h 2081"/>
                  <a:gd name="T4" fmla="*/ 21 w 2083"/>
                  <a:gd name="T5" fmla="*/ 1 h 2081"/>
                  <a:gd name="T6" fmla="*/ 21 w 2083"/>
                  <a:gd name="T7" fmla="*/ 1 h 2081"/>
                  <a:gd name="T8" fmla="*/ 22 w 2083"/>
                  <a:gd name="T9" fmla="*/ 0 h 2081"/>
                  <a:gd name="T10" fmla="*/ 23 w 2083"/>
                  <a:gd name="T11" fmla="*/ 0 h 2081"/>
                  <a:gd name="T12" fmla="*/ 24 w 2083"/>
                  <a:gd name="T13" fmla="*/ 0 h 2081"/>
                  <a:gd name="T14" fmla="*/ 25 w 2083"/>
                  <a:gd name="T15" fmla="*/ 0 h 2081"/>
                  <a:gd name="T16" fmla="*/ 26 w 2083"/>
                  <a:gd name="T17" fmla="*/ 1 h 2081"/>
                  <a:gd name="T18" fmla="*/ 26 w 2083"/>
                  <a:gd name="T19" fmla="*/ 1 h 2081"/>
                  <a:gd name="T20" fmla="*/ 27 w 2083"/>
                  <a:gd name="T21" fmla="*/ 1 h 2081"/>
                  <a:gd name="T22" fmla="*/ 42 w 2083"/>
                  <a:gd name="T23" fmla="*/ 16 h 2081"/>
                  <a:gd name="T24" fmla="*/ 42 w 2083"/>
                  <a:gd name="T25" fmla="*/ 16 h 2081"/>
                  <a:gd name="T26" fmla="*/ 43 w 2083"/>
                  <a:gd name="T27" fmla="*/ 17 h 2081"/>
                  <a:gd name="T28" fmla="*/ 43 w 2083"/>
                  <a:gd name="T29" fmla="*/ 18 h 2081"/>
                  <a:gd name="T30" fmla="*/ 43 w 2083"/>
                  <a:gd name="T31" fmla="*/ 19 h 2081"/>
                  <a:gd name="T32" fmla="*/ 43 w 2083"/>
                  <a:gd name="T33" fmla="*/ 20 h 2081"/>
                  <a:gd name="T34" fmla="*/ 43 w 2083"/>
                  <a:gd name="T35" fmla="*/ 20 h 2081"/>
                  <a:gd name="T36" fmla="*/ 43 w 2083"/>
                  <a:gd name="T37" fmla="*/ 21 h 2081"/>
                  <a:gd name="T38" fmla="*/ 42 w 2083"/>
                  <a:gd name="T39" fmla="*/ 22 h 2081"/>
                  <a:gd name="T40" fmla="*/ 42 w 2083"/>
                  <a:gd name="T41" fmla="*/ 22 h 2081"/>
                  <a:gd name="T42" fmla="*/ 23 w 2083"/>
                  <a:gd name="T43" fmla="*/ 41 h 2081"/>
                  <a:gd name="T44" fmla="*/ 22 w 2083"/>
                  <a:gd name="T45" fmla="*/ 41 h 2081"/>
                  <a:gd name="T46" fmla="*/ 22 w 2083"/>
                  <a:gd name="T47" fmla="*/ 42 h 2081"/>
                  <a:gd name="T48" fmla="*/ 21 w 2083"/>
                  <a:gd name="T49" fmla="*/ 42 h 2081"/>
                  <a:gd name="T50" fmla="*/ 20 w 2083"/>
                  <a:gd name="T51" fmla="*/ 42 h 2081"/>
                  <a:gd name="T52" fmla="*/ 19 w 2083"/>
                  <a:gd name="T53" fmla="*/ 42 h 2081"/>
                  <a:gd name="T54" fmla="*/ 18 w 2083"/>
                  <a:gd name="T55" fmla="*/ 42 h 2081"/>
                  <a:gd name="T56" fmla="*/ 17 w 2083"/>
                  <a:gd name="T57" fmla="*/ 42 h 2081"/>
                  <a:gd name="T58" fmla="*/ 17 w 2083"/>
                  <a:gd name="T59" fmla="*/ 41 h 2081"/>
                  <a:gd name="T60" fmla="*/ 16 w 2083"/>
                  <a:gd name="T61" fmla="*/ 41 h 2081"/>
                  <a:gd name="T62" fmla="*/ 1 w 2083"/>
                  <a:gd name="T63" fmla="*/ 26 h 2081"/>
                  <a:gd name="T64" fmla="*/ 1 w 2083"/>
                  <a:gd name="T65" fmla="*/ 26 h 2081"/>
                  <a:gd name="T66" fmla="*/ 1 w 2083"/>
                  <a:gd name="T67" fmla="*/ 25 h 2081"/>
                  <a:gd name="T68" fmla="*/ 0 w 2083"/>
                  <a:gd name="T69" fmla="*/ 24 h 2081"/>
                  <a:gd name="T70" fmla="*/ 0 w 2083"/>
                  <a:gd name="T71" fmla="*/ 23 h 2081"/>
                  <a:gd name="T72" fmla="*/ 0 w 2083"/>
                  <a:gd name="T73" fmla="*/ 22 h 2081"/>
                  <a:gd name="T74" fmla="*/ 0 w 2083"/>
                  <a:gd name="T75" fmla="*/ 22 h 2081"/>
                  <a:gd name="T76" fmla="*/ 1 w 2083"/>
                  <a:gd name="T77" fmla="*/ 21 h 2081"/>
                  <a:gd name="T78" fmla="*/ 1 w 2083"/>
                  <a:gd name="T79" fmla="*/ 20 h 2081"/>
                  <a:gd name="T80" fmla="*/ 1 w 2083"/>
                  <a:gd name="T81" fmla="*/ 20 h 208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83" h="2081">
                    <a:moveTo>
                      <a:pt x="66" y="978"/>
                    </a:moveTo>
                    <a:lnTo>
                      <a:pt x="979" y="66"/>
                    </a:lnTo>
                    <a:lnTo>
                      <a:pt x="995" y="49"/>
                    </a:lnTo>
                    <a:lnTo>
                      <a:pt x="1033" y="25"/>
                    </a:lnTo>
                    <a:lnTo>
                      <a:pt x="1073" y="8"/>
                    </a:lnTo>
                    <a:lnTo>
                      <a:pt x="1115" y="0"/>
                    </a:lnTo>
                    <a:lnTo>
                      <a:pt x="1158" y="0"/>
                    </a:lnTo>
                    <a:lnTo>
                      <a:pt x="1200" y="8"/>
                    </a:lnTo>
                    <a:lnTo>
                      <a:pt x="1240" y="25"/>
                    </a:lnTo>
                    <a:lnTo>
                      <a:pt x="1277" y="49"/>
                    </a:lnTo>
                    <a:lnTo>
                      <a:pt x="1294" y="66"/>
                    </a:lnTo>
                    <a:lnTo>
                      <a:pt x="2019" y="789"/>
                    </a:lnTo>
                    <a:lnTo>
                      <a:pt x="2034" y="806"/>
                    </a:lnTo>
                    <a:lnTo>
                      <a:pt x="2059" y="844"/>
                    </a:lnTo>
                    <a:lnTo>
                      <a:pt x="2075" y="883"/>
                    </a:lnTo>
                    <a:lnTo>
                      <a:pt x="2083" y="925"/>
                    </a:lnTo>
                    <a:lnTo>
                      <a:pt x="2083" y="968"/>
                    </a:lnTo>
                    <a:lnTo>
                      <a:pt x="2075" y="1010"/>
                    </a:lnTo>
                    <a:lnTo>
                      <a:pt x="2059" y="1050"/>
                    </a:lnTo>
                    <a:lnTo>
                      <a:pt x="2034" y="1087"/>
                    </a:lnTo>
                    <a:lnTo>
                      <a:pt x="2019" y="1105"/>
                    </a:lnTo>
                    <a:lnTo>
                      <a:pt x="1104" y="2017"/>
                    </a:lnTo>
                    <a:lnTo>
                      <a:pt x="1088" y="2032"/>
                    </a:lnTo>
                    <a:lnTo>
                      <a:pt x="1051" y="2057"/>
                    </a:lnTo>
                    <a:lnTo>
                      <a:pt x="1011" y="2073"/>
                    </a:lnTo>
                    <a:lnTo>
                      <a:pt x="969" y="2081"/>
                    </a:lnTo>
                    <a:lnTo>
                      <a:pt x="926" y="2081"/>
                    </a:lnTo>
                    <a:lnTo>
                      <a:pt x="884" y="2073"/>
                    </a:lnTo>
                    <a:lnTo>
                      <a:pt x="844" y="2057"/>
                    </a:lnTo>
                    <a:lnTo>
                      <a:pt x="806" y="2032"/>
                    </a:lnTo>
                    <a:lnTo>
                      <a:pt x="790" y="2017"/>
                    </a:lnTo>
                    <a:lnTo>
                      <a:pt x="66" y="1293"/>
                    </a:lnTo>
                    <a:lnTo>
                      <a:pt x="49" y="1276"/>
                    </a:lnTo>
                    <a:lnTo>
                      <a:pt x="25" y="1239"/>
                    </a:lnTo>
                    <a:lnTo>
                      <a:pt x="9" y="1199"/>
                    </a:lnTo>
                    <a:lnTo>
                      <a:pt x="0" y="1157"/>
                    </a:lnTo>
                    <a:lnTo>
                      <a:pt x="0" y="1114"/>
                    </a:lnTo>
                    <a:lnTo>
                      <a:pt x="9" y="1072"/>
                    </a:lnTo>
                    <a:lnTo>
                      <a:pt x="25" y="1032"/>
                    </a:lnTo>
                    <a:lnTo>
                      <a:pt x="49" y="994"/>
                    </a:lnTo>
                    <a:lnTo>
                      <a:pt x="66" y="97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Freeform 88"/>
              <p:cNvSpPr>
                <a:spLocks/>
              </p:cNvSpPr>
              <p:nvPr userDrawn="1"/>
            </p:nvSpPr>
            <p:spPr bwMode="auto">
              <a:xfrm>
                <a:off x="7753404" y="6021063"/>
                <a:ext cx="12142" cy="12142"/>
              </a:xfrm>
              <a:custGeom>
                <a:avLst/>
                <a:gdLst>
                  <a:gd name="T0" fmla="*/ 0 w 835"/>
                  <a:gd name="T1" fmla="*/ 10 h 834"/>
                  <a:gd name="T2" fmla="*/ 10 w 835"/>
                  <a:gd name="T3" fmla="*/ 0 h 834"/>
                  <a:gd name="T4" fmla="*/ 17 w 835"/>
                  <a:gd name="T5" fmla="*/ 7 h 834"/>
                  <a:gd name="T6" fmla="*/ 7 w 835"/>
                  <a:gd name="T7" fmla="*/ 17 h 834"/>
                  <a:gd name="T8" fmla="*/ 0 w 835"/>
                  <a:gd name="T9" fmla="*/ 10 h 8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5" h="834">
                    <a:moveTo>
                      <a:pt x="0" y="472"/>
                    </a:moveTo>
                    <a:lnTo>
                      <a:pt x="473" y="0"/>
                    </a:lnTo>
                    <a:lnTo>
                      <a:pt x="835" y="362"/>
                    </a:lnTo>
                    <a:lnTo>
                      <a:pt x="363" y="834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Freeform 89"/>
              <p:cNvSpPr>
                <a:spLocks/>
              </p:cNvSpPr>
              <p:nvPr userDrawn="1"/>
            </p:nvSpPr>
            <p:spPr bwMode="auto">
              <a:xfrm>
                <a:off x="7818398" y="6091057"/>
                <a:ext cx="14284" cy="14284"/>
              </a:xfrm>
              <a:custGeom>
                <a:avLst/>
                <a:gdLst>
                  <a:gd name="T0" fmla="*/ 20 w 969"/>
                  <a:gd name="T1" fmla="*/ 10 h 968"/>
                  <a:gd name="T2" fmla="*/ 20 w 969"/>
                  <a:gd name="T3" fmla="*/ 11 h 968"/>
                  <a:gd name="T4" fmla="*/ 20 w 969"/>
                  <a:gd name="T5" fmla="*/ 13 h 968"/>
                  <a:gd name="T6" fmla="*/ 19 w 969"/>
                  <a:gd name="T7" fmla="*/ 15 h 968"/>
                  <a:gd name="T8" fmla="*/ 18 w 969"/>
                  <a:gd name="T9" fmla="*/ 16 h 968"/>
                  <a:gd name="T10" fmla="*/ 16 w 969"/>
                  <a:gd name="T11" fmla="*/ 18 h 968"/>
                  <a:gd name="T12" fmla="*/ 15 w 969"/>
                  <a:gd name="T13" fmla="*/ 19 h 968"/>
                  <a:gd name="T14" fmla="*/ 13 w 969"/>
                  <a:gd name="T15" fmla="*/ 20 h 968"/>
                  <a:gd name="T16" fmla="*/ 11 w 969"/>
                  <a:gd name="T17" fmla="*/ 20 h 968"/>
                  <a:gd name="T18" fmla="*/ 10 w 969"/>
                  <a:gd name="T19" fmla="*/ 20 h 968"/>
                  <a:gd name="T20" fmla="*/ 9 w 969"/>
                  <a:gd name="T21" fmla="*/ 20 h 968"/>
                  <a:gd name="T22" fmla="*/ 7 w 969"/>
                  <a:gd name="T23" fmla="*/ 20 h 968"/>
                  <a:gd name="T24" fmla="*/ 5 w 969"/>
                  <a:gd name="T25" fmla="*/ 19 h 968"/>
                  <a:gd name="T26" fmla="*/ 4 w 969"/>
                  <a:gd name="T27" fmla="*/ 18 h 968"/>
                  <a:gd name="T28" fmla="*/ 2 w 969"/>
                  <a:gd name="T29" fmla="*/ 16 h 968"/>
                  <a:gd name="T30" fmla="*/ 1 w 969"/>
                  <a:gd name="T31" fmla="*/ 15 h 968"/>
                  <a:gd name="T32" fmla="*/ 0 w 969"/>
                  <a:gd name="T33" fmla="*/ 13 h 968"/>
                  <a:gd name="T34" fmla="*/ 0 w 969"/>
                  <a:gd name="T35" fmla="*/ 11 h 968"/>
                  <a:gd name="T36" fmla="*/ 0 w 969"/>
                  <a:gd name="T37" fmla="*/ 10 h 968"/>
                  <a:gd name="T38" fmla="*/ 0 w 969"/>
                  <a:gd name="T39" fmla="*/ 9 h 968"/>
                  <a:gd name="T40" fmla="*/ 0 w 969"/>
                  <a:gd name="T41" fmla="*/ 7 h 968"/>
                  <a:gd name="T42" fmla="*/ 1 w 969"/>
                  <a:gd name="T43" fmla="*/ 5 h 968"/>
                  <a:gd name="T44" fmla="*/ 2 w 969"/>
                  <a:gd name="T45" fmla="*/ 4 h 968"/>
                  <a:gd name="T46" fmla="*/ 4 w 969"/>
                  <a:gd name="T47" fmla="*/ 2 h 968"/>
                  <a:gd name="T48" fmla="*/ 5 w 969"/>
                  <a:gd name="T49" fmla="*/ 1 h 968"/>
                  <a:gd name="T50" fmla="*/ 7 w 969"/>
                  <a:gd name="T51" fmla="*/ 0 h 968"/>
                  <a:gd name="T52" fmla="*/ 9 w 969"/>
                  <a:gd name="T53" fmla="*/ 0 h 968"/>
                  <a:gd name="T54" fmla="*/ 10 w 969"/>
                  <a:gd name="T55" fmla="*/ 0 h 968"/>
                  <a:gd name="T56" fmla="*/ 11 w 969"/>
                  <a:gd name="T57" fmla="*/ 0 h 968"/>
                  <a:gd name="T58" fmla="*/ 13 w 969"/>
                  <a:gd name="T59" fmla="*/ 0 h 968"/>
                  <a:gd name="T60" fmla="*/ 15 w 969"/>
                  <a:gd name="T61" fmla="*/ 1 h 968"/>
                  <a:gd name="T62" fmla="*/ 16 w 969"/>
                  <a:gd name="T63" fmla="*/ 2 h 968"/>
                  <a:gd name="T64" fmla="*/ 18 w 969"/>
                  <a:gd name="T65" fmla="*/ 4 h 968"/>
                  <a:gd name="T66" fmla="*/ 19 w 969"/>
                  <a:gd name="T67" fmla="*/ 5 h 968"/>
                  <a:gd name="T68" fmla="*/ 20 w 969"/>
                  <a:gd name="T69" fmla="*/ 7 h 968"/>
                  <a:gd name="T70" fmla="*/ 20 w 969"/>
                  <a:gd name="T71" fmla="*/ 9 h 968"/>
                  <a:gd name="T72" fmla="*/ 20 w 969"/>
                  <a:gd name="T73" fmla="*/ 10 h 9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69" h="968">
                    <a:moveTo>
                      <a:pt x="969" y="484"/>
                    </a:moveTo>
                    <a:lnTo>
                      <a:pt x="967" y="534"/>
                    </a:lnTo>
                    <a:lnTo>
                      <a:pt x="948" y="629"/>
                    </a:lnTo>
                    <a:lnTo>
                      <a:pt x="911" y="716"/>
                    </a:lnTo>
                    <a:lnTo>
                      <a:pt x="859" y="793"/>
                    </a:lnTo>
                    <a:lnTo>
                      <a:pt x="793" y="858"/>
                    </a:lnTo>
                    <a:lnTo>
                      <a:pt x="716" y="910"/>
                    </a:lnTo>
                    <a:lnTo>
                      <a:pt x="628" y="947"/>
                    </a:lnTo>
                    <a:lnTo>
                      <a:pt x="534" y="966"/>
                    </a:lnTo>
                    <a:lnTo>
                      <a:pt x="484" y="968"/>
                    </a:lnTo>
                    <a:lnTo>
                      <a:pt x="434" y="966"/>
                    </a:lnTo>
                    <a:lnTo>
                      <a:pt x="340" y="947"/>
                    </a:lnTo>
                    <a:lnTo>
                      <a:pt x="253" y="910"/>
                    </a:lnTo>
                    <a:lnTo>
                      <a:pt x="175" y="858"/>
                    </a:lnTo>
                    <a:lnTo>
                      <a:pt x="110" y="793"/>
                    </a:lnTo>
                    <a:lnTo>
                      <a:pt x="58" y="716"/>
                    </a:lnTo>
                    <a:lnTo>
                      <a:pt x="21" y="629"/>
                    </a:lnTo>
                    <a:lnTo>
                      <a:pt x="2" y="534"/>
                    </a:lnTo>
                    <a:lnTo>
                      <a:pt x="0" y="484"/>
                    </a:lnTo>
                    <a:lnTo>
                      <a:pt x="2" y="434"/>
                    </a:lnTo>
                    <a:lnTo>
                      <a:pt x="21" y="340"/>
                    </a:lnTo>
                    <a:lnTo>
                      <a:pt x="58" y="253"/>
                    </a:lnTo>
                    <a:lnTo>
                      <a:pt x="110" y="176"/>
                    </a:lnTo>
                    <a:lnTo>
                      <a:pt x="175" y="110"/>
                    </a:lnTo>
                    <a:lnTo>
                      <a:pt x="253" y="58"/>
                    </a:lnTo>
                    <a:lnTo>
                      <a:pt x="340" y="21"/>
                    </a:lnTo>
                    <a:lnTo>
                      <a:pt x="434" y="2"/>
                    </a:lnTo>
                    <a:lnTo>
                      <a:pt x="484" y="0"/>
                    </a:lnTo>
                    <a:lnTo>
                      <a:pt x="534" y="2"/>
                    </a:lnTo>
                    <a:lnTo>
                      <a:pt x="628" y="21"/>
                    </a:lnTo>
                    <a:lnTo>
                      <a:pt x="716" y="58"/>
                    </a:lnTo>
                    <a:lnTo>
                      <a:pt x="793" y="110"/>
                    </a:lnTo>
                    <a:lnTo>
                      <a:pt x="859" y="176"/>
                    </a:lnTo>
                    <a:lnTo>
                      <a:pt x="911" y="253"/>
                    </a:lnTo>
                    <a:lnTo>
                      <a:pt x="948" y="340"/>
                    </a:lnTo>
                    <a:lnTo>
                      <a:pt x="967" y="434"/>
                    </a:lnTo>
                    <a:lnTo>
                      <a:pt x="969" y="484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Freeform 90"/>
              <p:cNvSpPr>
                <a:spLocks/>
              </p:cNvSpPr>
              <p:nvPr userDrawn="1"/>
            </p:nvSpPr>
            <p:spPr bwMode="auto">
              <a:xfrm>
                <a:off x="7822684" y="6035348"/>
                <a:ext cx="5714" cy="52853"/>
              </a:xfrm>
              <a:custGeom>
                <a:avLst/>
                <a:gdLst>
                  <a:gd name="T0" fmla="*/ 0 w 365"/>
                  <a:gd name="T1" fmla="*/ 74 h 3624"/>
                  <a:gd name="T2" fmla="*/ 2 w 365"/>
                  <a:gd name="T3" fmla="*/ 4 h 3624"/>
                  <a:gd name="T4" fmla="*/ 4 w 365"/>
                  <a:gd name="T5" fmla="*/ 0 h 3624"/>
                  <a:gd name="T6" fmla="*/ 6 w 365"/>
                  <a:gd name="T7" fmla="*/ 4 h 3624"/>
                  <a:gd name="T8" fmla="*/ 8 w 365"/>
                  <a:gd name="T9" fmla="*/ 74 h 3624"/>
                  <a:gd name="T10" fmla="*/ 0 w 365"/>
                  <a:gd name="T11" fmla="*/ 74 h 36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65" h="3624">
                    <a:moveTo>
                      <a:pt x="0" y="3624"/>
                    </a:moveTo>
                    <a:lnTo>
                      <a:pt x="95" y="177"/>
                    </a:lnTo>
                    <a:lnTo>
                      <a:pt x="188" y="0"/>
                    </a:lnTo>
                    <a:lnTo>
                      <a:pt x="276" y="177"/>
                    </a:lnTo>
                    <a:lnTo>
                      <a:pt x="365" y="3624"/>
                    </a:lnTo>
                    <a:lnTo>
                      <a:pt x="0" y="362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Line 91"/>
              <p:cNvSpPr>
                <a:spLocks noChangeShapeType="1"/>
              </p:cNvSpPr>
              <p:nvPr userDrawn="1"/>
            </p:nvSpPr>
            <p:spPr bwMode="auto">
              <a:xfrm>
                <a:off x="7825541" y="6020349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Line 92"/>
              <p:cNvSpPr>
                <a:spLocks noChangeShapeType="1"/>
              </p:cNvSpPr>
              <p:nvPr userDrawn="1"/>
            </p:nvSpPr>
            <p:spPr bwMode="auto">
              <a:xfrm flipH="1">
                <a:off x="7894821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Line 93"/>
              <p:cNvSpPr>
                <a:spLocks noChangeShapeType="1"/>
              </p:cNvSpPr>
              <p:nvPr userDrawn="1"/>
            </p:nvSpPr>
            <p:spPr bwMode="auto">
              <a:xfrm flipV="1">
                <a:off x="7825541" y="6167480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Line 94"/>
              <p:cNvSpPr>
                <a:spLocks noChangeShapeType="1"/>
              </p:cNvSpPr>
              <p:nvPr userDrawn="1"/>
            </p:nvSpPr>
            <p:spPr bwMode="auto">
              <a:xfrm>
                <a:off x="7747690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" name="Line 95"/>
              <p:cNvSpPr>
                <a:spLocks noChangeShapeType="1"/>
              </p:cNvSpPr>
              <p:nvPr userDrawn="1"/>
            </p:nvSpPr>
            <p:spPr bwMode="auto">
              <a:xfrm flipH="1">
                <a:off x="7860538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" name="Line 96"/>
              <p:cNvSpPr>
                <a:spLocks noChangeShapeType="1"/>
              </p:cNvSpPr>
              <p:nvPr userDrawn="1"/>
            </p:nvSpPr>
            <p:spPr bwMode="auto">
              <a:xfrm flipH="1">
                <a:off x="7885536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" name="Line 97"/>
              <p:cNvSpPr>
                <a:spLocks noChangeShapeType="1"/>
              </p:cNvSpPr>
              <p:nvPr userDrawn="1"/>
            </p:nvSpPr>
            <p:spPr bwMode="auto">
              <a:xfrm flipH="1" flipV="1">
                <a:off x="7885536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4" name="Line 98"/>
              <p:cNvSpPr>
                <a:spLocks noChangeShapeType="1"/>
              </p:cNvSpPr>
              <p:nvPr userDrawn="1"/>
            </p:nvSpPr>
            <p:spPr bwMode="auto">
              <a:xfrm flipH="1" flipV="1">
                <a:off x="7860538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Line 99"/>
              <p:cNvSpPr>
                <a:spLocks noChangeShapeType="1"/>
              </p:cNvSpPr>
              <p:nvPr userDrawn="1"/>
            </p:nvSpPr>
            <p:spPr bwMode="auto">
              <a:xfrm flipV="1">
                <a:off x="7786259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Line 100"/>
              <p:cNvSpPr>
                <a:spLocks noChangeShapeType="1"/>
              </p:cNvSpPr>
              <p:nvPr userDrawn="1"/>
            </p:nvSpPr>
            <p:spPr bwMode="auto">
              <a:xfrm flipV="1">
                <a:off x="7757690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Line 101"/>
              <p:cNvSpPr>
                <a:spLocks noChangeShapeType="1"/>
              </p:cNvSpPr>
              <p:nvPr userDrawn="1"/>
            </p:nvSpPr>
            <p:spPr bwMode="auto">
              <a:xfrm>
                <a:off x="7757690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Line 102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" name="Line 103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1" name="Grupo 10"/>
            <p:cNvGrpSpPr/>
            <p:nvPr userDrawn="1"/>
          </p:nvGrpSpPr>
          <p:grpSpPr>
            <a:xfrm>
              <a:off x="8049807" y="5647120"/>
              <a:ext cx="1094193" cy="998155"/>
              <a:chOff x="8049807" y="5609020"/>
              <a:chExt cx="1094193" cy="998155"/>
            </a:xfrm>
          </p:grpSpPr>
          <p:sp>
            <p:nvSpPr>
              <p:cNvPr id="30" name="Retângulo 177"/>
              <p:cNvSpPr>
                <a:spLocks noChangeArrowheads="1"/>
              </p:cNvSpPr>
              <p:nvPr userDrawn="1"/>
            </p:nvSpPr>
            <p:spPr bwMode="auto">
              <a:xfrm>
                <a:off x="8049807" y="5822113"/>
                <a:ext cx="1004200" cy="7850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80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Retângulo 56"/>
              <p:cNvSpPr>
                <a:spLocks noChangeArrowheads="1"/>
              </p:cNvSpPr>
              <p:nvPr userDrawn="1"/>
            </p:nvSpPr>
            <p:spPr bwMode="auto">
              <a:xfrm>
                <a:off x="8049807" y="5609020"/>
                <a:ext cx="1004200" cy="212839"/>
              </a:xfrm>
              <a:prstGeom prst="rect">
                <a:avLst/>
              </a:prstGeom>
              <a:solidFill>
                <a:schemeClr val="accent1"/>
              </a:solidFill>
              <a:ln w="180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2" name="Rectangle 50"/>
              <p:cNvSpPr>
                <a:spLocks noChangeArrowheads="1"/>
              </p:cNvSpPr>
              <p:nvPr userDrawn="1"/>
            </p:nvSpPr>
            <p:spPr bwMode="auto">
              <a:xfrm>
                <a:off x="8742606" y="6407005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3" name="Rectangle 50"/>
              <p:cNvSpPr>
                <a:spLocks noChangeArrowheads="1"/>
              </p:cNvSpPr>
              <p:nvPr/>
            </p:nvSpPr>
            <p:spPr bwMode="auto">
              <a:xfrm>
                <a:off x="8084581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Rectangle 50"/>
              <p:cNvSpPr>
                <a:spLocks noChangeArrowheads="1"/>
              </p:cNvSpPr>
              <p:nvPr/>
            </p:nvSpPr>
            <p:spPr bwMode="auto">
              <a:xfrm>
                <a:off x="8166854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50"/>
              <p:cNvSpPr>
                <a:spLocks noChangeArrowheads="1"/>
              </p:cNvSpPr>
              <p:nvPr/>
            </p:nvSpPr>
            <p:spPr bwMode="auto">
              <a:xfrm>
                <a:off x="8249127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50"/>
              <p:cNvSpPr>
                <a:spLocks noChangeArrowheads="1"/>
              </p:cNvSpPr>
              <p:nvPr/>
            </p:nvSpPr>
            <p:spPr bwMode="auto">
              <a:xfrm>
                <a:off x="8331399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8413672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>
                <a:off x="8495945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/>
            </p:nvSpPr>
            <p:spPr bwMode="auto">
              <a:xfrm>
                <a:off x="8578218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8660490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 userDrawn="1"/>
            </p:nvSpPr>
            <p:spPr bwMode="auto">
              <a:xfrm>
                <a:off x="8736892" y="5988923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/>
            </p:nvSpPr>
            <p:spPr bwMode="auto">
              <a:xfrm>
                <a:off x="80790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Rectangle 50"/>
              <p:cNvSpPr>
                <a:spLocks noChangeArrowheads="1"/>
              </p:cNvSpPr>
              <p:nvPr/>
            </p:nvSpPr>
            <p:spPr bwMode="auto">
              <a:xfrm>
                <a:off x="81612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824345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50"/>
              <p:cNvSpPr>
                <a:spLocks noChangeArrowheads="1"/>
              </p:cNvSpPr>
              <p:nvPr/>
            </p:nvSpPr>
            <p:spPr bwMode="auto">
              <a:xfrm>
                <a:off x="8325640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50"/>
              <p:cNvSpPr>
                <a:spLocks noChangeArrowheads="1"/>
              </p:cNvSpPr>
              <p:nvPr/>
            </p:nvSpPr>
            <p:spPr bwMode="auto">
              <a:xfrm>
                <a:off x="8407824" y="5988923"/>
                <a:ext cx="81090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50"/>
              <p:cNvSpPr>
                <a:spLocks noChangeArrowheads="1"/>
              </p:cNvSpPr>
              <p:nvPr/>
            </p:nvSpPr>
            <p:spPr bwMode="auto">
              <a:xfrm>
                <a:off x="849000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/>
            </p:nvSpPr>
            <p:spPr bwMode="auto">
              <a:xfrm>
                <a:off x="85721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0"/>
              <p:cNvSpPr>
                <a:spLocks noChangeArrowheads="1"/>
              </p:cNvSpPr>
              <p:nvPr/>
            </p:nvSpPr>
            <p:spPr bwMode="auto">
              <a:xfrm>
                <a:off x="86543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Grupo 11"/>
            <p:cNvGrpSpPr/>
            <p:nvPr userDrawn="1"/>
          </p:nvGrpSpPr>
          <p:grpSpPr>
            <a:xfrm>
              <a:off x="6248364" y="5882738"/>
              <a:ext cx="269977" cy="458532"/>
              <a:chOff x="6248364" y="5844638"/>
              <a:chExt cx="269977" cy="458532"/>
            </a:xfrm>
          </p:grpSpPr>
          <p:sp>
            <p:nvSpPr>
              <p:cNvPr id="22" name="Line 6"/>
              <p:cNvSpPr>
                <a:spLocks noChangeShapeType="1"/>
              </p:cNvSpPr>
              <p:nvPr userDrawn="1"/>
            </p:nvSpPr>
            <p:spPr bwMode="auto">
              <a:xfrm>
                <a:off x="6284791" y="6075572"/>
                <a:ext cx="7988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Line 7"/>
              <p:cNvSpPr>
                <a:spLocks noChangeShapeType="1"/>
              </p:cNvSpPr>
              <p:nvPr userDrawn="1"/>
            </p:nvSpPr>
            <p:spPr bwMode="auto">
              <a:xfrm>
                <a:off x="6397462" y="5955137"/>
                <a:ext cx="85249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Line 8"/>
              <p:cNvSpPr>
                <a:spLocks noChangeShapeType="1"/>
              </p:cNvSpPr>
              <p:nvPr userDrawn="1"/>
            </p:nvSpPr>
            <p:spPr bwMode="auto">
              <a:xfrm flipV="1">
                <a:off x="6365867" y="5998931"/>
                <a:ext cx="40538" cy="7664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Line 10"/>
              <p:cNvSpPr>
                <a:spLocks noChangeShapeType="1"/>
              </p:cNvSpPr>
              <p:nvPr userDrawn="1"/>
            </p:nvSpPr>
            <p:spPr bwMode="auto">
              <a:xfrm>
                <a:off x="6397462" y="6204219"/>
                <a:ext cx="8763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Rectangle 113"/>
              <p:cNvSpPr>
                <a:spLocks noChangeArrowheads="1"/>
              </p:cNvSpPr>
              <p:nvPr userDrawn="1"/>
            </p:nvSpPr>
            <p:spPr bwMode="auto">
              <a:xfrm>
                <a:off x="6261744" y="5844638"/>
                <a:ext cx="245884" cy="458532"/>
              </a:xfrm>
              <a:prstGeom prst="rect">
                <a:avLst/>
              </a:prstGeom>
              <a:noFill/>
              <a:ln w="1800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27" name="Retângulo 26"/>
              <p:cNvSpPr/>
              <p:nvPr userDrawn="1"/>
            </p:nvSpPr>
            <p:spPr bwMode="auto">
              <a:xfrm>
                <a:off x="6248364" y="6048192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28" name="Retângulo 27"/>
              <p:cNvSpPr/>
              <p:nvPr userDrawn="1"/>
            </p:nvSpPr>
            <p:spPr bwMode="auto">
              <a:xfrm>
                <a:off x="6484772" y="592677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29" name="Retângulo 28"/>
              <p:cNvSpPr/>
              <p:nvPr userDrawn="1"/>
            </p:nvSpPr>
            <p:spPr bwMode="auto">
              <a:xfrm>
                <a:off x="6486201" y="617532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3" name="Grupo 12"/>
            <p:cNvGrpSpPr/>
            <p:nvPr userDrawn="1"/>
          </p:nvGrpSpPr>
          <p:grpSpPr>
            <a:xfrm>
              <a:off x="6087117" y="5778681"/>
              <a:ext cx="2032519" cy="740229"/>
              <a:chOff x="6087117" y="5740581"/>
              <a:chExt cx="2032519" cy="740229"/>
            </a:xfrm>
          </p:grpSpPr>
          <p:cxnSp>
            <p:nvCxnSpPr>
              <p:cNvPr id="14" name="Conector angulado 13"/>
              <p:cNvCxnSpPr>
                <a:stCxn id="59" idx="1"/>
                <a:endCxn id="72" idx="1"/>
              </p:cNvCxnSpPr>
              <p:nvPr userDrawn="1"/>
            </p:nvCxnSpPr>
            <p:spPr>
              <a:xfrm rot="5400000">
                <a:off x="7534874" y="6046379"/>
                <a:ext cx="160042" cy="421294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angulado 14"/>
              <p:cNvCxnSpPr>
                <a:stCxn id="33" idx="1"/>
                <a:endCxn id="71" idx="1"/>
              </p:cNvCxnSpPr>
              <p:nvPr userDrawn="1"/>
            </p:nvCxnSpPr>
            <p:spPr>
              <a:xfrm rot="10800000">
                <a:off x="7404249" y="6480250"/>
                <a:ext cx="680333" cy="560"/>
              </a:xfrm>
              <a:prstGeom prst="bentConnector3">
                <a:avLst>
                  <a:gd name="adj1" fmla="val 50000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angulado 15"/>
              <p:cNvCxnSpPr>
                <a:stCxn id="70" idx="0"/>
                <a:endCxn id="26" idx="2"/>
              </p:cNvCxnSpPr>
              <p:nvPr userDrawn="1"/>
            </p:nvCxnSpPr>
            <p:spPr>
              <a:xfrm rot="10800000">
                <a:off x="6384686" y="6312696"/>
                <a:ext cx="776726" cy="99307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angulado 16"/>
              <p:cNvCxnSpPr>
                <a:stCxn id="73" idx="3"/>
                <a:endCxn id="53" idx="28"/>
              </p:cNvCxnSpPr>
              <p:nvPr userDrawn="1"/>
            </p:nvCxnSpPr>
            <p:spPr>
              <a:xfrm rot="10800000" flipH="1">
                <a:off x="7149983" y="6012625"/>
                <a:ext cx="584387" cy="396917"/>
              </a:xfrm>
              <a:prstGeom prst="bentConnector5">
                <a:avLst>
                  <a:gd name="adj1" fmla="val -39118"/>
                  <a:gd name="adj2" fmla="val 118614"/>
                  <a:gd name="adj3" fmla="val 90764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angulado 17"/>
              <p:cNvCxnSpPr/>
              <p:nvPr userDrawn="1"/>
            </p:nvCxnSpPr>
            <p:spPr>
              <a:xfrm rot="16200000" flipV="1">
                <a:off x="7959018" y="5830691"/>
                <a:ext cx="27141" cy="294095"/>
              </a:xfrm>
              <a:prstGeom prst="bentConnector3">
                <a:avLst>
                  <a:gd name="adj1" fmla="val 478947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angulado 18"/>
              <p:cNvCxnSpPr>
                <a:stCxn id="86" idx="3"/>
                <a:endCxn id="27" idx="1"/>
              </p:cNvCxnSpPr>
              <p:nvPr userDrawn="1"/>
            </p:nvCxnSpPr>
            <p:spPr>
              <a:xfrm flipV="1">
                <a:off x="6087117" y="6085572"/>
                <a:ext cx="161247" cy="530"/>
              </a:xfrm>
              <a:prstGeom prst="bentConnector3">
                <a:avLst>
                  <a:gd name="adj1" fmla="val 50000"/>
                </a:avLst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angulado 19"/>
              <p:cNvCxnSpPr>
                <a:endCxn id="28" idx="3"/>
              </p:cNvCxnSpPr>
              <p:nvPr userDrawn="1"/>
            </p:nvCxnSpPr>
            <p:spPr>
              <a:xfrm rot="5400000">
                <a:off x="6447083" y="5816761"/>
                <a:ext cx="207697" cy="68038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angulado 20"/>
              <p:cNvCxnSpPr>
                <a:endCxn id="29" idx="3"/>
              </p:cNvCxnSpPr>
              <p:nvPr userDrawn="1"/>
            </p:nvCxnSpPr>
            <p:spPr>
              <a:xfrm rot="5400000">
                <a:off x="6391785" y="5867138"/>
                <a:ext cx="462597" cy="209484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3141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9CD9D-1AC3-4606-9F36-ECCA237A5965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6" name="Grupo 5"/>
          <p:cNvGrpSpPr/>
          <p:nvPr userDrawn="1"/>
        </p:nvGrpSpPr>
        <p:grpSpPr>
          <a:xfrm>
            <a:off x="5818868" y="5734233"/>
            <a:ext cx="3325132" cy="1098185"/>
            <a:chOff x="5818868" y="5547090"/>
            <a:chExt cx="3325132" cy="1098185"/>
          </a:xfrm>
        </p:grpSpPr>
        <p:grpSp>
          <p:nvGrpSpPr>
            <p:cNvPr id="7" name="Grupo 6"/>
            <p:cNvGrpSpPr/>
            <p:nvPr userDrawn="1"/>
          </p:nvGrpSpPr>
          <p:grpSpPr>
            <a:xfrm>
              <a:off x="5818868" y="5547090"/>
              <a:ext cx="1331117" cy="1043035"/>
              <a:chOff x="5818868" y="5508990"/>
              <a:chExt cx="1331117" cy="1043035"/>
            </a:xfrm>
          </p:grpSpPr>
          <p:sp>
            <p:nvSpPr>
              <p:cNvPr id="73" name="Forma livre 72"/>
              <p:cNvSpPr/>
              <p:nvPr userDrawn="1"/>
            </p:nvSpPr>
            <p:spPr>
              <a:xfrm>
                <a:off x="6074886" y="5718968"/>
                <a:ext cx="969646" cy="636587"/>
              </a:xfrm>
              <a:custGeom>
                <a:avLst/>
                <a:gdLst>
                  <a:gd name="connsiteX0" fmla="*/ 18330 w 983530"/>
                  <a:gd name="connsiteY0" fmla="*/ 982308 h 982308"/>
                  <a:gd name="connsiteX1" fmla="*/ 18330 w 983530"/>
                  <a:gd name="connsiteY1" fmla="*/ 194908 h 982308"/>
                  <a:gd name="connsiteX2" fmla="*/ 208830 w 983530"/>
                  <a:gd name="connsiteY2" fmla="*/ 17108 h 982308"/>
                  <a:gd name="connsiteX3" fmla="*/ 983530 w 983530"/>
                  <a:gd name="connsiteY3" fmla="*/ 17108 h 982308"/>
                  <a:gd name="connsiteX0" fmla="*/ 18330 w 983530"/>
                  <a:gd name="connsiteY0" fmla="*/ 978139 h 978139"/>
                  <a:gd name="connsiteX1" fmla="*/ 18330 w 983530"/>
                  <a:gd name="connsiteY1" fmla="*/ 190739 h 978139"/>
                  <a:gd name="connsiteX2" fmla="*/ 208830 w 983530"/>
                  <a:gd name="connsiteY2" fmla="*/ 12939 h 978139"/>
                  <a:gd name="connsiteX3" fmla="*/ 983530 w 983530"/>
                  <a:gd name="connsiteY3" fmla="*/ 12939 h 978139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8001 w 973201"/>
                  <a:gd name="connsiteY0" fmla="*/ 986439 h 986439"/>
                  <a:gd name="connsiteX1" fmla="*/ 8001 w 973201"/>
                  <a:gd name="connsiteY1" fmla="*/ 199039 h 986439"/>
                  <a:gd name="connsiteX2" fmla="*/ 198501 w 973201"/>
                  <a:gd name="connsiteY2" fmla="*/ 21239 h 986439"/>
                  <a:gd name="connsiteX3" fmla="*/ 973201 w 973201"/>
                  <a:gd name="connsiteY3" fmla="*/ 21239 h 986439"/>
                  <a:gd name="connsiteX0" fmla="*/ 5031 w 970231"/>
                  <a:gd name="connsiteY0" fmla="*/ 986439 h 986439"/>
                  <a:gd name="connsiteX1" fmla="*/ 5031 w 970231"/>
                  <a:gd name="connsiteY1" fmla="*/ 199039 h 986439"/>
                  <a:gd name="connsiteX2" fmla="*/ 195531 w 970231"/>
                  <a:gd name="connsiteY2" fmla="*/ 21239 h 986439"/>
                  <a:gd name="connsiteX3" fmla="*/ 970231 w 970231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65200 h 965200"/>
                  <a:gd name="connsiteX1" fmla="*/ 521 w 965721"/>
                  <a:gd name="connsiteY1" fmla="*/ 177800 h 965200"/>
                  <a:gd name="connsiteX2" fmla="*/ 191021 w 965721"/>
                  <a:gd name="connsiteY2" fmla="*/ 0 h 965200"/>
                  <a:gd name="connsiteX3" fmla="*/ 965721 w 965721"/>
                  <a:gd name="connsiteY3" fmla="*/ 0 h 965200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636587 h 636587"/>
                  <a:gd name="connsiteX1" fmla="*/ 521 w 968102"/>
                  <a:gd name="connsiteY1" fmla="*/ 189706 h 636587"/>
                  <a:gd name="connsiteX2" fmla="*/ 188640 w 968102"/>
                  <a:gd name="connsiteY2" fmla="*/ 2381 h 636587"/>
                  <a:gd name="connsiteX3" fmla="*/ 968102 w 968102"/>
                  <a:gd name="connsiteY3" fmla="*/ 0 h 636587"/>
                  <a:gd name="connsiteX0" fmla="*/ 2065 w 969646"/>
                  <a:gd name="connsiteY0" fmla="*/ 636587 h 636587"/>
                  <a:gd name="connsiteX1" fmla="*/ 2065 w 969646"/>
                  <a:gd name="connsiteY1" fmla="*/ 189706 h 636587"/>
                  <a:gd name="connsiteX2" fmla="*/ 190184 w 969646"/>
                  <a:gd name="connsiteY2" fmla="*/ 2381 h 636587"/>
                  <a:gd name="connsiteX3" fmla="*/ 969646 w 969646"/>
                  <a:gd name="connsiteY3" fmla="*/ 0 h 63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646" h="636587">
                    <a:moveTo>
                      <a:pt x="2065" y="636587"/>
                    </a:moveTo>
                    <a:cubicBezTo>
                      <a:pt x="-1111" y="366976"/>
                      <a:pt x="-231" y="429682"/>
                      <a:pt x="2065" y="189706"/>
                    </a:cubicBezTo>
                    <a:cubicBezTo>
                      <a:pt x="3653" y="70114"/>
                      <a:pt x="96521" y="14742"/>
                      <a:pt x="190184" y="2381"/>
                    </a:cubicBezTo>
                    <a:lnTo>
                      <a:pt x="969646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4" name="Grupo 73"/>
              <p:cNvGrpSpPr/>
              <p:nvPr userDrawn="1"/>
            </p:nvGrpSpPr>
            <p:grpSpPr>
              <a:xfrm>
                <a:off x="5818868" y="5508990"/>
                <a:ext cx="1331117" cy="1043035"/>
                <a:chOff x="5818868" y="5508990"/>
                <a:chExt cx="1331117" cy="1043035"/>
              </a:xfrm>
            </p:grpSpPr>
            <p:grpSp>
              <p:nvGrpSpPr>
                <p:cNvPr id="75" name="Grupo 74"/>
                <p:cNvGrpSpPr/>
                <p:nvPr userDrawn="1"/>
              </p:nvGrpSpPr>
              <p:grpSpPr>
                <a:xfrm>
                  <a:off x="5818868" y="5530451"/>
                  <a:ext cx="1113276" cy="1021574"/>
                  <a:chOff x="5818868" y="5530451"/>
                  <a:chExt cx="1113276" cy="1021574"/>
                </a:xfrm>
              </p:grpSpPr>
              <p:sp>
                <p:nvSpPr>
                  <p:cNvPr id="77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5891946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78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045667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79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197698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0" name="Rectangle 4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24330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1" name="Rectangle 4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39701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2" name="Rectangle 4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55072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3" name="Rectangle 4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70274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4" name="Rectangle 4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85645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5" name="Retângulo 84"/>
                  <p:cNvSpPr/>
                  <p:nvPr userDrawn="1"/>
                </p:nvSpPr>
                <p:spPr>
                  <a:xfrm>
                    <a:off x="6029979" y="6050865"/>
                    <a:ext cx="57138" cy="514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 userDrawn="1"/>
                </p:nvSpPr>
                <p:spPr>
                  <a:xfrm>
                    <a:off x="6397091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7" name="Retângulo 86"/>
                  <p:cNvSpPr/>
                  <p:nvPr userDrawn="1"/>
                </p:nvSpPr>
                <p:spPr>
                  <a:xfrm>
                    <a:off x="6554934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8" name="Retângulo 87"/>
                  <p:cNvSpPr/>
                  <p:nvPr userDrawn="1"/>
                </p:nvSpPr>
                <p:spPr>
                  <a:xfrm>
                    <a:off x="5818868" y="5626894"/>
                    <a:ext cx="1113276" cy="925131"/>
                  </a:xfrm>
                  <a:prstGeom prst="rect">
                    <a:avLst/>
                  </a:prstGeom>
                  <a:gradFill>
                    <a:gsLst>
                      <a:gs pos="7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</p:grpSp>
            <p:sp>
              <p:nvSpPr>
                <p:cNvPr id="76" name="Retângulo 75"/>
                <p:cNvSpPr/>
                <p:nvPr userDrawn="1"/>
              </p:nvSpPr>
              <p:spPr>
                <a:xfrm rot="16200000">
                  <a:off x="6042549" y="5424332"/>
                  <a:ext cx="1022777" cy="1192094"/>
                </a:xfrm>
                <a:prstGeom prst="rect">
                  <a:avLst/>
                </a:prstGeom>
                <a:gradFill>
                  <a:gsLst>
                    <a:gs pos="77000">
                      <a:schemeClr val="bg1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pt-BR"/>
                </a:p>
              </p:txBody>
            </p:sp>
          </p:grpSp>
        </p:grpSp>
        <p:grpSp>
          <p:nvGrpSpPr>
            <p:cNvPr id="8" name="Grupo 7"/>
            <p:cNvGrpSpPr/>
            <p:nvPr userDrawn="1"/>
          </p:nvGrpSpPr>
          <p:grpSpPr>
            <a:xfrm>
              <a:off x="7149984" y="6308803"/>
              <a:ext cx="254264" cy="263549"/>
              <a:chOff x="7149984" y="6270703"/>
              <a:chExt cx="254264" cy="263549"/>
            </a:xfrm>
          </p:grpSpPr>
          <p:sp>
            <p:nvSpPr>
              <p:cNvPr id="69" name="Triângulo isósceles 68"/>
              <p:cNvSpPr/>
              <p:nvPr/>
            </p:nvSpPr>
            <p:spPr bwMode="auto">
              <a:xfrm rot="16200000">
                <a:off x="7143556" y="6288559"/>
                <a:ext cx="263549" cy="22783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dirty="0"/>
              </a:p>
            </p:txBody>
          </p:sp>
          <p:sp>
            <p:nvSpPr>
              <p:cNvPr id="70" name="Retângulo 69"/>
              <p:cNvSpPr/>
              <p:nvPr/>
            </p:nvSpPr>
            <p:spPr bwMode="auto">
              <a:xfrm rot="10800000">
                <a:off x="7372822" y="6461797"/>
                <a:ext cx="31426" cy="178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1" name="Retângulo 70"/>
              <p:cNvSpPr/>
              <p:nvPr/>
            </p:nvSpPr>
            <p:spPr bwMode="auto">
              <a:xfrm rot="10800000">
                <a:off x="7372822" y="6318952"/>
                <a:ext cx="31426" cy="171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2" name="Retângulo 71"/>
              <p:cNvSpPr/>
              <p:nvPr/>
            </p:nvSpPr>
            <p:spPr bwMode="auto">
              <a:xfrm rot="10800000">
                <a:off x="7149984" y="6391089"/>
                <a:ext cx="31426" cy="178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9" name="Grupo 8"/>
            <p:cNvGrpSpPr/>
            <p:nvPr userDrawn="1"/>
          </p:nvGrpSpPr>
          <p:grpSpPr>
            <a:xfrm>
              <a:off x="7734120" y="5999883"/>
              <a:ext cx="181413" cy="226409"/>
              <a:chOff x="7734120" y="5961783"/>
              <a:chExt cx="181413" cy="226409"/>
            </a:xfrm>
          </p:grpSpPr>
          <p:sp>
            <p:nvSpPr>
              <p:cNvPr id="49" name="Freeform 84"/>
              <p:cNvSpPr>
                <a:spLocks/>
              </p:cNvSpPr>
              <p:nvPr userDrawn="1"/>
            </p:nvSpPr>
            <p:spPr bwMode="auto">
              <a:xfrm>
                <a:off x="7735548" y="6008207"/>
                <a:ext cx="179985" cy="179985"/>
              </a:xfrm>
              <a:custGeom>
                <a:avLst/>
                <a:gdLst>
                  <a:gd name="T0" fmla="*/ 252 w 12332"/>
                  <a:gd name="T1" fmla="*/ 135 h 12321"/>
                  <a:gd name="T2" fmla="*/ 249 w 12332"/>
                  <a:gd name="T3" fmla="*/ 154 h 12321"/>
                  <a:gd name="T4" fmla="*/ 244 w 12332"/>
                  <a:gd name="T5" fmla="*/ 171 h 12321"/>
                  <a:gd name="T6" fmla="*/ 236 w 12332"/>
                  <a:gd name="T7" fmla="*/ 188 h 12321"/>
                  <a:gd name="T8" fmla="*/ 225 w 12332"/>
                  <a:gd name="T9" fmla="*/ 203 h 12321"/>
                  <a:gd name="T10" fmla="*/ 215 w 12332"/>
                  <a:gd name="T11" fmla="*/ 215 h 12321"/>
                  <a:gd name="T12" fmla="*/ 203 w 12332"/>
                  <a:gd name="T13" fmla="*/ 225 h 12321"/>
                  <a:gd name="T14" fmla="*/ 188 w 12332"/>
                  <a:gd name="T15" fmla="*/ 236 h 12321"/>
                  <a:gd name="T16" fmla="*/ 171 w 12332"/>
                  <a:gd name="T17" fmla="*/ 244 h 12321"/>
                  <a:gd name="T18" fmla="*/ 154 w 12332"/>
                  <a:gd name="T19" fmla="*/ 249 h 12321"/>
                  <a:gd name="T20" fmla="*/ 135 w 12332"/>
                  <a:gd name="T21" fmla="*/ 252 h 12321"/>
                  <a:gd name="T22" fmla="*/ 123 w 12332"/>
                  <a:gd name="T23" fmla="*/ 252 h 12321"/>
                  <a:gd name="T24" fmla="*/ 104 w 12332"/>
                  <a:gd name="T25" fmla="*/ 250 h 12321"/>
                  <a:gd name="T26" fmla="*/ 86 w 12332"/>
                  <a:gd name="T27" fmla="*/ 246 h 12321"/>
                  <a:gd name="T28" fmla="*/ 69 w 12332"/>
                  <a:gd name="T29" fmla="*/ 239 h 12321"/>
                  <a:gd name="T30" fmla="*/ 54 w 12332"/>
                  <a:gd name="T31" fmla="*/ 229 h 12321"/>
                  <a:gd name="T32" fmla="*/ 39 w 12332"/>
                  <a:gd name="T33" fmla="*/ 217 h 12321"/>
                  <a:gd name="T34" fmla="*/ 31 w 12332"/>
                  <a:gd name="T35" fmla="*/ 208 h 12321"/>
                  <a:gd name="T36" fmla="*/ 19 w 12332"/>
                  <a:gd name="T37" fmla="*/ 193 h 12321"/>
                  <a:gd name="T38" fmla="*/ 11 w 12332"/>
                  <a:gd name="T39" fmla="*/ 177 h 12321"/>
                  <a:gd name="T40" fmla="*/ 5 w 12332"/>
                  <a:gd name="T41" fmla="*/ 160 h 12321"/>
                  <a:gd name="T42" fmla="*/ 1 w 12332"/>
                  <a:gd name="T43" fmla="*/ 142 h 12321"/>
                  <a:gd name="T44" fmla="*/ 0 w 12332"/>
                  <a:gd name="T45" fmla="*/ 126 h 12321"/>
                  <a:gd name="T46" fmla="*/ 1 w 12332"/>
                  <a:gd name="T47" fmla="*/ 110 h 12321"/>
                  <a:gd name="T48" fmla="*/ 5 w 12332"/>
                  <a:gd name="T49" fmla="*/ 92 h 12321"/>
                  <a:gd name="T50" fmla="*/ 11 w 12332"/>
                  <a:gd name="T51" fmla="*/ 75 h 12321"/>
                  <a:gd name="T52" fmla="*/ 19 w 12332"/>
                  <a:gd name="T53" fmla="*/ 59 h 12321"/>
                  <a:gd name="T54" fmla="*/ 31 w 12332"/>
                  <a:gd name="T55" fmla="*/ 44 h 12321"/>
                  <a:gd name="T56" fmla="*/ 39 w 12332"/>
                  <a:gd name="T57" fmla="*/ 35 h 12321"/>
                  <a:gd name="T58" fmla="*/ 54 w 12332"/>
                  <a:gd name="T59" fmla="*/ 23 h 12321"/>
                  <a:gd name="T60" fmla="*/ 69 w 12332"/>
                  <a:gd name="T61" fmla="*/ 13 h 12321"/>
                  <a:gd name="T62" fmla="*/ 86 w 12332"/>
                  <a:gd name="T63" fmla="*/ 6 h 12321"/>
                  <a:gd name="T64" fmla="*/ 104 w 12332"/>
                  <a:gd name="T65" fmla="*/ 2 h 12321"/>
                  <a:gd name="T66" fmla="*/ 123 w 12332"/>
                  <a:gd name="T67" fmla="*/ 0 h 12321"/>
                  <a:gd name="T68" fmla="*/ 135 w 12332"/>
                  <a:gd name="T69" fmla="*/ 0 h 12321"/>
                  <a:gd name="T70" fmla="*/ 154 w 12332"/>
                  <a:gd name="T71" fmla="*/ 3 h 12321"/>
                  <a:gd name="T72" fmla="*/ 171 w 12332"/>
                  <a:gd name="T73" fmla="*/ 8 h 12321"/>
                  <a:gd name="T74" fmla="*/ 188 w 12332"/>
                  <a:gd name="T75" fmla="*/ 16 h 12321"/>
                  <a:gd name="T76" fmla="*/ 203 w 12332"/>
                  <a:gd name="T77" fmla="*/ 27 h 12321"/>
                  <a:gd name="T78" fmla="*/ 215 w 12332"/>
                  <a:gd name="T79" fmla="*/ 37 h 12321"/>
                  <a:gd name="T80" fmla="*/ 225 w 12332"/>
                  <a:gd name="T81" fmla="*/ 49 h 12321"/>
                  <a:gd name="T82" fmla="*/ 236 w 12332"/>
                  <a:gd name="T83" fmla="*/ 64 h 12321"/>
                  <a:gd name="T84" fmla="*/ 244 w 12332"/>
                  <a:gd name="T85" fmla="*/ 81 h 12321"/>
                  <a:gd name="T86" fmla="*/ 249 w 12332"/>
                  <a:gd name="T87" fmla="*/ 98 h 12321"/>
                  <a:gd name="T88" fmla="*/ 252 w 12332"/>
                  <a:gd name="T89" fmla="*/ 117 h 123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2332" h="12321">
                    <a:moveTo>
                      <a:pt x="12332" y="6160"/>
                    </a:moveTo>
                    <a:lnTo>
                      <a:pt x="12331" y="6313"/>
                    </a:lnTo>
                    <a:lnTo>
                      <a:pt x="12316" y="6618"/>
                    </a:lnTo>
                    <a:lnTo>
                      <a:pt x="12286" y="6921"/>
                    </a:lnTo>
                    <a:lnTo>
                      <a:pt x="12241" y="7219"/>
                    </a:lnTo>
                    <a:lnTo>
                      <a:pt x="12182" y="7516"/>
                    </a:lnTo>
                    <a:lnTo>
                      <a:pt x="12109" y="7808"/>
                    </a:lnTo>
                    <a:lnTo>
                      <a:pt x="12021" y="8095"/>
                    </a:lnTo>
                    <a:lnTo>
                      <a:pt x="11920" y="8379"/>
                    </a:lnTo>
                    <a:lnTo>
                      <a:pt x="11804" y="8656"/>
                    </a:lnTo>
                    <a:lnTo>
                      <a:pt x="11676" y="8928"/>
                    </a:lnTo>
                    <a:lnTo>
                      <a:pt x="11534" y="9193"/>
                    </a:lnTo>
                    <a:lnTo>
                      <a:pt x="11379" y="9452"/>
                    </a:lnTo>
                    <a:lnTo>
                      <a:pt x="11212" y="9703"/>
                    </a:lnTo>
                    <a:lnTo>
                      <a:pt x="11031" y="9947"/>
                    </a:lnTo>
                    <a:lnTo>
                      <a:pt x="10839" y="10181"/>
                    </a:lnTo>
                    <a:lnTo>
                      <a:pt x="10634" y="10408"/>
                    </a:lnTo>
                    <a:lnTo>
                      <a:pt x="10527" y="10517"/>
                    </a:lnTo>
                    <a:lnTo>
                      <a:pt x="10418" y="10624"/>
                    </a:lnTo>
                    <a:lnTo>
                      <a:pt x="10191" y="10829"/>
                    </a:lnTo>
                    <a:lnTo>
                      <a:pt x="9955" y="11022"/>
                    </a:lnTo>
                    <a:lnTo>
                      <a:pt x="9713" y="11202"/>
                    </a:lnTo>
                    <a:lnTo>
                      <a:pt x="9460" y="11369"/>
                    </a:lnTo>
                    <a:lnTo>
                      <a:pt x="9202" y="11524"/>
                    </a:lnTo>
                    <a:lnTo>
                      <a:pt x="8936" y="11665"/>
                    </a:lnTo>
                    <a:lnTo>
                      <a:pt x="8665" y="11793"/>
                    </a:lnTo>
                    <a:lnTo>
                      <a:pt x="8387" y="11909"/>
                    </a:lnTo>
                    <a:lnTo>
                      <a:pt x="8103" y="12011"/>
                    </a:lnTo>
                    <a:lnTo>
                      <a:pt x="7816" y="12098"/>
                    </a:lnTo>
                    <a:lnTo>
                      <a:pt x="7523" y="12172"/>
                    </a:lnTo>
                    <a:lnTo>
                      <a:pt x="7227" y="12231"/>
                    </a:lnTo>
                    <a:lnTo>
                      <a:pt x="6927" y="12275"/>
                    </a:lnTo>
                    <a:lnTo>
                      <a:pt x="6625" y="12305"/>
                    </a:lnTo>
                    <a:lnTo>
                      <a:pt x="6320" y="12320"/>
                    </a:lnTo>
                    <a:lnTo>
                      <a:pt x="6166" y="12321"/>
                    </a:lnTo>
                    <a:lnTo>
                      <a:pt x="6013" y="12320"/>
                    </a:lnTo>
                    <a:lnTo>
                      <a:pt x="5708" y="12305"/>
                    </a:lnTo>
                    <a:lnTo>
                      <a:pt x="5406" y="12275"/>
                    </a:lnTo>
                    <a:lnTo>
                      <a:pt x="5106" y="12231"/>
                    </a:lnTo>
                    <a:lnTo>
                      <a:pt x="4809" y="12172"/>
                    </a:lnTo>
                    <a:lnTo>
                      <a:pt x="4517" y="12098"/>
                    </a:lnTo>
                    <a:lnTo>
                      <a:pt x="4230" y="12011"/>
                    </a:lnTo>
                    <a:lnTo>
                      <a:pt x="3946" y="11909"/>
                    </a:lnTo>
                    <a:lnTo>
                      <a:pt x="3668" y="11793"/>
                    </a:lnTo>
                    <a:lnTo>
                      <a:pt x="3396" y="11665"/>
                    </a:lnTo>
                    <a:lnTo>
                      <a:pt x="3131" y="11524"/>
                    </a:lnTo>
                    <a:lnTo>
                      <a:pt x="2871" y="11369"/>
                    </a:lnTo>
                    <a:lnTo>
                      <a:pt x="2620" y="11202"/>
                    </a:lnTo>
                    <a:lnTo>
                      <a:pt x="2377" y="11022"/>
                    </a:lnTo>
                    <a:lnTo>
                      <a:pt x="2142" y="10829"/>
                    </a:lnTo>
                    <a:lnTo>
                      <a:pt x="1915" y="10624"/>
                    </a:lnTo>
                    <a:lnTo>
                      <a:pt x="1806" y="10517"/>
                    </a:lnTo>
                    <a:lnTo>
                      <a:pt x="1699" y="10408"/>
                    </a:lnTo>
                    <a:lnTo>
                      <a:pt x="1494" y="10181"/>
                    </a:lnTo>
                    <a:lnTo>
                      <a:pt x="1301" y="9947"/>
                    </a:lnTo>
                    <a:lnTo>
                      <a:pt x="1121" y="9703"/>
                    </a:lnTo>
                    <a:lnTo>
                      <a:pt x="953" y="9452"/>
                    </a:lnTo>
                    <a:lnTo>
                      <a:pt x="799" y="9193"/>
                    </a:lnTo>
                    <a:lnTo>
                      <a:pt x="657" y="8928"/>
                    </a:lnTo>
                    <a:lnTo>
                      <a:pt x="529" y="8656"/>
                    </a:lnTo>
                    <a:lnTo>
                      <a:pt x="413" y="8379"/>
                    </a:lnTo>
                    <a:lnTo>
                      <a:pt x="311" y="8095"/>
                    </a:lnTo>
                    <a:lnTo>
                      <a:pt x="224" y="7808"/>
                    </a:lnTo>
                    <a:lnTo>
                      <a:pt x="150" y="7516"/>
                    </a:lnTo>
                    <a:lnTo>
                      <a:pt x="91" y="7219"/>
                    </a:lnTo>
                    <a:lnTo>
                      <a:pt x="47" y="6921"/>
                    </a:lnTo>
                    <a:lnTo>
                      <a:pt x="16" y="6618"/>
                    </a:lnTo>
                    <a:lnTo>
                      <a:pt x="1" y="6313"/>
                    </a:lnTo>
                    <a:lnTo>
                      <a:pt x="0" y="6160"/>
                    </a:lnTo>
                    <a:lnTo>
                      <a:pt x="1" y="6007"/>
                    </a:lnTo>
                    <a:lnTo>
                      <a:pt x="16" y="5702"/>
                    </a:lnTo>
                    <a:lnTo>
                      <a:pt x="47" y="5400"/>
                    </a:lnTo>
                    <a:lnTo>
                      <a:pt x="91" y="5101"/>
                    </a:lnTo>
                    <a:lnTo>
                      <a:pt x="150" y="4805"/>
                    </a:lnTo>
                    <a:lnTo>
                      <a:pt x="224" y="4512"/>
                    </a:lnTo>
                    <a:lnTo>
                      <a:pt x="311" y="4225"/>
                    </a:lnTo>
                    <a:lnTo>
                      <a:pt x="413" y="3941"/>
                    </a:lnTo>
                    <a:lnTo>
                      <a:pt x="529" y="3664"/>
                    </a:lnTo>
                    <a:lnTo>
                      <a:pt x="657" y="3393"/>
                    </a:lnTo>
                    <a:lnTo>
                      <a:pt x="799" y="3127"/>
                    </a:lnTo>
                    <a:lnTo>
                      <a:pt x="953" y="2869"/>
                    </a:lnTo>
                    <a:lnTo>
                      <a:pt x="1121" y="2617"/>
                    </a:lnTo>
                    <a:lnTo>
                      <a:pt x="1301" y="2374"/>
                    </a:lnTo>
                    <a:lnTo>
                      <a:pt x="1494" y="2139"/>
                    </a:lnTo>
                    <a:lnTo>
                      <a:pt x="1699" y="1912"/>
                    </a:lnTo>
                    <a:lnTo>
                      <a:pt x="1806" y="1803"/>
                    </a:lnTo>
                    <a:lnTo>
                      <a:pt x="1915" y="1696"/>
                    </a:lnTo>
                    <a:lnTo>
                      <a:pt x="2142" y="1491"/>
                    </a:lnTo>
                    <a:lnTo>
                      <a:pt x="2377" y="1300"/>
                    </a:lnTo>
                    <a:lnTo>
                      <a:pt x="2620" y="1119"/>
                    </a:lnTo>
                    <a:lnTo>
                      <a:pt x="2871" y="952"/>
                    </a:lnTo>
                    <a:lnTo>
                      <a:pt x="3131" y="797"/>
                    </a:lnTo>
                    <a:lnTo>
                      <a:pt x="3396" y="655"/>
                    </a:lnTo>
                    <a:lnTo>
                      <a:pt x="3668" y="527"/>
                    </a:lnTo>
                    <a:lnTo>
                      <a:pt x="3946" y="412"/>
                    </a:lnTo>
                    <a:lnTo>
                      <a:pt x="4230" y="311"/>
                    </a:lnTo>
                    <a:lnTo>
                      <a:pt x="4517" y="223"/>
                    </a:lnTo>
                    <a:lnTo>
                      <a:pt x="4809" y="150"/>
                    </a:lnTo>
                    <a:lnTo>
                      <a:pt x="5106" y="90"/>
                    </a:lnTo>
                    <a:lnTo>
                      <a:pt x="5406" y="46"/>
                    </a:lnTo>
                    <a:lnTo>
                      <a:pt x="5708" y="16"/>
                    </a:lnTo>
                    <a:lnTo>
                      <a:pt x="6013" y="1"/>
                    </a:lnTo>
                    <a:lnTo>
                      <a:pt x="6166" y="0"/>
                    </a:lnTo>
                    <a:lnTo>
                      <a:pt x="6320" y="1"/>
                    </a:lnTo>
                    <a:lnTo>
                      <a:pt x="6625" y="16"/>
                    </a:lnTo>
                    <a:lnTo>
                      <a:pt x="6927" y="46"/>
                    </a:lnTo>
                    <a:lnTo>
                      <a:pt x="7227" y="90"/>
                    </a:lnTo>
                    <a:lnTo>
                      <a:pt x="7523" y="150"/>
                    </a:lnTo>
                    <a:lnTo>
                      <a:pt x="7816" y="223"/>
                    </a:lnTo>
                    <a:lnTo>
                      <a:pt x="8103" y="311"/>
                    </a:lnTo>
                    <a:lnTo>
                      <a:pt x="8387" y="412"/>
                    </a:lnTo>
                    <a:lnTo>
                      <a:pt x="8665" y="527"/>
                    </a:lnTo>
                    <a:lnTo>
                      <a:pt x="8936" y="655"/>
                    </a:lnTo>
                    <a:lnTo>
                      <a:pt x="9202" y="797"/>
                    </a:lnTo>
                    <a:lnTo>
                      <a:pt x="9460" y="952"/>
                    </a:lnTo>
                    <a:lnTo>
                      <a:pt x="9713" y="1119"/>
                    </a:lnTo>
                    <a:lnTo>
                      <a:pt x="9955" y="1300"/>
                    </a:lnTo>
                    <a:lnTo>
                      <a:pt x="10191" y="1491"/>
                    </a:lnTo>
                    <a:lnTo>
                      <a:pt x="10418" y="1696"/>
                    </a:lnTo>
                    <a:lnTo>
                      <a:pt x="10527" y="1803"/>
                    </a:lnTo>
                    <a:lnTo>
                      <a:pt x="10634" y="1912"/>
                    </a:lnTo>
                    <a:lnTo>
                      <a:pt x="10839" y="2139"/>
                    </a:lnTo>
                    <a:lnTo>
                      <a:pt x="11031" y="2374"/>
                    </a:lnTo>
                    <a:lnTo>
                      <a:pt x="11212" y="2617"/>
                    </a:lnTo>
                    <a:lnTo>
                      <a:pt x="11379" y="2869"/>
                    </a:lnTo>
                    <a:lnTo>
                      <a:pt x="11534" y="3127"/>
                    </a:lnTo>
                    <a:lnTo>
                      <a:pt x="11676" y="3393"/>
                    </a:lnTo>
                    <a:lnTo>
                      <a:pt x="11804" y="3664"/>
                    </a:lnTo>
                    <a:lnTo>
                      <a:pt x="11920" y="3941"/>
                    </a:lnTo>
                    <a:lnTo>
                      <a:pt x="12021" y="4225"/>
                    </a:lnTo>
                    <a:lnTo>
                      <a:pt x="12109" y="4512"/>
                    </a:lnTo>
                    <a:lnTo>
                      <a:pt x="12182" y="4805"/>
                    </a:lnTo>
                    <a:lnTo>
                      <a:pt x="12241" y="5101"/>
                    </a:lnTo>
                    <a:lnTo>
                      <a:pt x="12286" y="5400"/>
                    </a:lnTo>
                    <a:lnTo>
                      <a:pt x="12316" y="5702"/>
                    </a:lnTo>
                    <a:lnTo>
                      <a:pt x="12331" y="6007"/>
                    </a:lnTo>
                    <a:lnTo>
                      <a:pt x="12332" y="6160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85"/>
              <p:cNvSpPr>
                <a:spLocks/>
              </p:cNvSpPr>
              <p:nvPr userDrawn="1"/>
            </p:nvSpPr>
            <p:spPr bwMode="auto">
              <a:xfrm>
                <a:off x="7806971" y="5961783"/>
                <a:ext cx="35711" cy="29997"/>
              </a:xfrm>
              <a:custGeom>
                <a:avLst/>
                <a:gdLst>
                  <a:gd name="T0" fmla="*/ 6 w 2453"/>
                  <a:gd name="T1" fmla="*/ 0 h 2075"/>
                  <a:gd name="T2" fmla="*/ 44 w 2453"/>
                  <a:gd name="T3" fmla="*/ 0 h 2075"/>
                  <a:gd name="T4" fmla="*/ 44 w 2453"/>
                  <a:gd name="T5" fmla="*/ 0 h 2075"/>
                  <a:gd name="T6" fmla="*/ 46 w 2453"/>
                  <a:gd name="T7" fmla="*/ 0 h 2075"/>
                  <a:gd name="T8" fmla="*/ 47 w 2453"/>
                  <a:gd name="T9" fmla="*/ 1 h 2075"/>
                  <a:gd name="T10" fmla="*/ 48 w 2453"/>
                  <a:gd name="T11" fmla="*/ 1 h 2075"/>
                  <a:gd name="T12" fmla="*/ 49 w 2453"/>
                  <a:gd name="T13" fmla="*/ 2 h 2075"/>
                  <a:gd name="T14" fmla="*/ 49 w 2453"/>
                  <a:gd name="T15" fmla="*/ 3 h 2075"/>
                  <a:gd name="T16" fmla="*/ 50 w 2453"/>
                  <a:gd name="T17" fmla="*/ 4 h 2075"/>
                  <a:gd name="T18" fmla="*/ 50 w 2453"/>
                  <a:gd name="T19" fmla="*/ 6 h 2075"/>
                  <a:gd name="T20" fmla="*/ 50 w 2453"/>
                  <a:gd name="T21" fmla="*/ 6 h 2075"/>
                  <a:gd name="T22" fmla="*/ 50 w 2453"/>
                  <a:gd name="T23" fmla="*/ 36 h 2075"/>
                  <a:gd name="T24" fmla="*/ 50 w 2453"/>
                  <a:gd name="T25" fmla="*/ 36 h 2075"/>
                  <a:gd name="T26" fmla="*/ 50 w 2453"/>
                  <a:gd name="T27" fmla="*/ 38 h 2075"/>
                  <a:gd name="T28" fmla="*/ 49 w 2453"/>
                  <a:gd name="T29" fmla="*/ 39 h 2075"/>
                  <a:gd name="T30" fmla="*/ 49 w 2453"/>
                  <a:gd name="T31" fmla="*/ 40 h 2075"/>
                  <a:gd name="T32" fmla="*/ 48 w 2453"/>
                  <a:gd name="T33" fmla="*/ 41 h 2075"/>
                  <a:gd name="T34" fmla="*/ 47 w 2453"/>
                  <a:gd name="T35" fmla="*/ 41 h 2075"/>
                  <a:gd name="T36" fmla="*/ 46 w 2453"/>
                  <a:gd name="T37" fmla="*/ 42 h 2075"/>
                  <a:gd name="T38" fmla="*/ 44 w 2453"/>
                  <a:gd name="T39" fmla="*/ 42 h 2075"/>
                  <a:gd name="T40" fmla="*/ 44 w 2453"/>
                  <a:gd name="T41" fmla="*/ 42 h 2075"/>
                  <a:gd name="T42" fmla="*/ 6 w 2453"/>
                  <a:gd name="T43" fmla="*/ 42 h 2075"/>
                  <a:gd name="T44" fmla="*/ 6 w 2453"/>
                  <a:gd name="T45" fmla="*/ 42 h 2075"/>
                  <a:gd name="T46" fmla="*/ 5 w 2453"/>
                  <a:gd name="T47" fmla="*/ 42 h 2075"/>
                  <a:gd name="T48" fmla="*/ 3 w 2453"/>
                  <a:gd name="T49" fmla="*/ 41 h 2075"/>
                  <a:gd name="T50" fmla="*/ 2 w 2453"/>
                  <a:gd name="T51" fmla="*/ 41 h 2075"/>
                  <a:gd name="T52" fmla="*/ 1 w 2453"/>
                  <a:gd name="T53" fmla="*/ 40 h 2075"/>
                  <a:gd name="T54" fmla="*/ 1 w 2453"/>
                  <a:gd name="T55" fmla="*/ 39 h 2075"/>
                  <a:gd name="T56" fmla="*/ 0 w 2453"/>
                  <a:gd name="T57" fmla="*/ 38 h 2075"/>
                  <a:gd name="T58" fmla="*/ 0 w 2453"/>
                  <a:gd name="T59" fmla="*/ 36 h 2075"/>
                  <a:gd name="T60" fmla="*/ 0 w 2453"/>
                  <a:gd name="T61" fmla="*/ 36 h 2075"/>
                  <a:gd name="T62" fmla="*/ 0 w 2453"/>
                  <a:gd name="T63" fmla="*/ 6 h 2075"/>
                  <a:gd name="T64" fmla="*/ 0 w 2453"/>
                  <a:gd name="T65" fmla="*/ 6 h 2075"/>
                  <a:gd name="T66" fmla="*/ 0 w 2453"/>
                  <a:gd name="T67" fmla="*/ 4 h 2075"/>
                  <a:gd name="T68" fmla="*/ 1 w 2453"/>
                  <a:gd name="T69" fmla="*/ 3 h 2075"/>
                  <a:gd name="T70" fmla="*/ 1 w 2453"/>
                  <a:gd name="T71" fmla="*/ 2 h 2075"/>
                  <a:gd name="T72" fmla="*/ 2 w 2453"/>
                  <a:gd name="T73" fmla="*/ 1 h 2075"/>
                  <a:gd name="T74" fmla="*/ 3 w 2453"/>
                  <a:gd name="T75" fmla="*/ 1 h 2075"/>
                  <a:gd name="T76" fmla="*/ 5 w 2453"/>
                  <a:gd name="T77" fmla="*/ 0 h 2075"/>
                  <a:gd name="T78" fmla="*/ 6 w 2453"/>
                  <a:gd name="T79" fmla="*/ 0 h 2075"/>
                  <a:gd name="T80" fmla="*/ 6 w 2453"/>
                  <a:gd name="T81" fmla="*/ 0 h 20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53" h="2075">
                    <a:moveTo>
                      <a:pt x="315" y="0"/>
                    </a:moveTo>
                    <a:lnTo>
                      <a:pt x="2139" y="0"/>
                    </a:lnTo>
                    <a:lnTo>
                      <a:pt x="2172" y="1"/>
                    </a:lnTo>
                    <a:lnTo>
                      <a:pt x="2233" y="13"/>
                    </a:lnTo>
                    <a:lnTo>
                      <a:pt x="2289" y="38"/>
                    </a:lnTo>
                    <a:lnTo>
                      <a:pt x="2340" y="71"/>
                    </a:lnTo>
                    <a:lnTo>
                      <a:pt x="2382" y="114"/>
                    </a:lnTo>
                    <a:lnTo>
                      <a:pt x="2417" y="164"/>
                    </a:lnTo>
                    <a:lnTo>
                      <a:pt x="2440" y="220"/>
                    </a:lnTo>
                    <a:lnTo>
                      <a:pt x="2452" y="282"/>
                    </a:lnTo>
                    <a:lnTo>
                      <a:pt x="2453" y="314"/>
                    </a:lnTo>
                    <a:lnTo>
                      <a:pt x="2453" y="1761"/>
                    </a:lnTo>
                    <a:lnTo>
                      <a:pt x="2452" y="1792"/>
                    </a:lnTo>
                    <a:lnTo>
                      <a:pt x="2440" y="1855"/>
                    </a:lnTo>
                    <a:lnTo>
                      <a:pt x="2417" y="1911"/>
                    </a:lnTo>
                    <a:lnTo>
                      <a:pt x="2382" y="1961"/>
                    </a:lnTo>
                    <a:lnTo>
                      <a:pt x="2340" y="2003"/>
                    </a:lnTo>
                    <a:lnTo>
                      <a:pt x="2289" y="2037"/>
                    </a:lnTo>
                    <a:lnTo>
                      <a:pt x="2233" y="2062"/>
                    </a:lnTo>
                    <a:lnTo>
                      <a:pt x="2172" y="2074"/>
                    </a:lnTo>
                    <a:lnTo>
                      <a:pt x="2139" y="2075"/>
                    </a:lnTo>
                    <a:lnTo>
                      <a:pt x="315" y="2075"/>
                    </a:lnTo>
                    <a:lnTo>
                      <a:pt x="282" y="2074"/>
                    </a:lnTo>
                    <a:lnTo>
                      <a:pt x="221" y="2062"/>
                    </a:lnTo>
                    <a:lnTo>
                      <a:pt x="164" y="2037"/>
                    </a:lnTo>
                    <a:lnTo>
                      <a:pt x="114" y="2003"/>
                    </a:lnTo>
                    <a:lnTo>
                      <a:pt x="71" y="1961"/>
                    </a:lnTo>
                    <a:lnTo>
                      <a:pt x="37" y="1911"/>
                    </a:lnTo>
                    <a:lnTo>
                      <a:pt x="14" y="1855"/>
                    </a:lnTo>
                    <a:lnTo>
                      <a:pt x="1" y="1792"/>
                    </a:lnTo>
                    <a:lnTo>
                      <a:pt x="0" y="1761"/>
                    </a:lnTo>
                    <a:lnTo>
                      <a:pt x="0" y="314"/>
                    </a:lnTo>
                    <a:lnTo>
                      <a:pt x="1" y="282"/>
                    </a:lnTo>
                    <a:lnTo>
                      <a:pt x="14" y="220"/>
                    </a:lnTo>
                    <a:lnTo>
                      <a:pt x="37" y="164"/>
                    </a:lnTo>
                    <a:lnTo>
                      <a:pt x="71" y="114"/>
                    </a:lnTo>
                    <a:lnTo>
                      <a:pt x="114" y="71"/>
                    </a:lnTo>
                    <a:lnTo>
                      <a:pt x="164" y="38"/>
                    </a:lnTo>
                    <a:lnTo>
                      <a:pt x="221" y="13"/>
                    </a:lnTo>
                    <a:lnTo>
                      <a:pt x="282" y="1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Rectangle 86"/>
              <p:cNvSpPr>
                <a:spLocks noChangeArrowheads="1"/>
              </p:cNvSpPr>
              <p:nvPr userDrawn="1"/>
            </p:nvSpPr>
            <p:spPr bwMode="auto">
              <a:xfrm>
                <a:off x="7818398" y="5991066"/>
                <a:ext cx="13570" cy="107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52" name="Freeform 87"/>
              <p:cNvSpPr>
                <a:spLocks/>
              </p:cNvSpPr>
              <p:nvPr userDrawn="1"/>
            </p:nvSpPr>
            <p:spPr bwMode="auto">
              <a:xfrm>
                <a:off x="7734120" y="6002494"/>
                <a:ext cx="30712" cy="29997"/>
              </a:xfrm>
              <a:custGeom>
                <a:avLst/>
                <a:gdLst>
                  <a:gd name="T0" fmla="*/ 1 w 2083"/>
                  <a:gd name="T1" fmla="*/ 20 h 2081"/>
                  <a:gd name="T2" fmla="*/ 20 w 2083"/>
                  <a:gd name="T3" fmla="*/ 1 h 2081"/>
                  <a:gd name="T4" fmla="*/ 21 w 2083"/>
                  <a:gd name="T5" fmla="*/ 1 h 2081"/>
                  <a:gd name="T6" fmla="*/ 21 w 2083"/>
                  <a:gd name="T7" fmla="*/ 1 h 2081"/>
                  <a:gd name="T8" fmla="*/ 22 w 2083"/>
                  <a:gd name="T9" fmla="*/ 0 h 2081"/>
                  <a:gd name="T10" fmla="*/ 23 w 2083"/>
                  <a:gd name="T11" fmla="*/ 0 h 2081"/>
                  <a:gd name="T12" fmla="*/ 24 w 2083"/>
                  <a:gd name="T13" fmla="*/ 0 h 2081"/>
                  <a:gd name="T14" fmla="*/ 25 w 2083"/>
                  <a:gd name="T15" fmla="*/ 0 h 2081"/>
                  <a:gd name="T16" fmla="*/ 26 w 2083"/>
                  <a:gd name="T17" fmla="*/ 1 h 2081"/>
                  <a:gd name="T18" fmla="*/ 26 w 2083"/>
                  <a:gd name="T19" fmla="*/ 1 h 2081"/>
                  <a:gd name="T20" fmla="*/ 27 w 2083"/>
                  <a:gd name="T21" fmla="*/ 1 h 2081"/>
                  <a:gd name="T22" fmla="*/ 42 w 2083"/>
                  <a:gd name="T23" fmla="*/ 16 h 2081"/>
                  <a:gd name="T24" fmla="*/ 42 w 2083"/>
                  <a:gd name="T25" fmla="*/ 16 h 2081"/>
                  <a:gd name="T26" fmla="*/ 43 w 2083"/>
                  <a:gd name="T27" fmla="*/ 17 h 2081"/>
                  <a:gd name="T28" fmla="*/ 43 w 2083"/>
                  <a:gd name="T29" fmla="*/ 18 h 2081"/>
                  <a:gd name="T30" fmla="*/ 43 w 2083"/>
                  <a:gd name="T31" fmla="*/ 19 h 2081"/>
                  <a:gd name="T32" fmla="*/ 43 w 2083"/>
                  <a:gd name="T33" fmla="*/ 20 h 2081"/>
                  <a:gd name="T34" fmla="*/ 43 w 2083"/>
                  <a:gd name="T35" fmla="*/ 20 h 2081"/>
                  <a:gd name="T36" fmla="*/ 43 w 2083"/>
                  <a:gd name="T37" fmla="*/ 21 h 2081"/>
                  <a:gd name="T38" fmla="*/ 42 w 2083"/>
                  <a:gd name="T39" fmla="*/ 22 h 2081"/>
                  <a:gd name="T40" fmla="*/ 42 w 2083"/>
                  <a:gd name="T41" fmla="*/ 22 h 2081"/>
                  <a:gd name="T42" fmla="*/ 23 w 2083"/>
                  <a:gd name="T43" fmla="*/ 41 h 2081"/>
                  <a:gd name="T44" fmla="*/ 22 w 2083"/>
                  <a:gd name="T45" fmla="*/ 41 h 2081"/>
                  <a:gd name="T46" fmla="*/ 22 w 2083"/>
                  <a:gd name="T47" fmla="*/ 42 h 2081"/>
                  <a:gd name="T48" fmla="*/ 21 w 2083"/>
                  <a:gd name="T49" fmla="*/ 42 h 2081"/>
                  <a:gd name="T50" fmla="*/ 20 w 2083"/>
                  <a:gd name="T51" fmla="*/ 42 h 2081"/>
                  <a:gd name="T52" fmla="*/ 19 w 2083"/>
                  <a:gd name="T53" fmla="*/ 42 h 2081"/>
                  <a:gd name="T54" fmla="*/ 18 w 2083"/>
                  <a:gd name="T55" fmla="*/ 42 h 2081"/>
                  <a:gd name="T56" fmla="*/ 17 w 2083"/>
                  <a:gd name="T57" fmla="*/ 42 h 2081"/>
                  <a:gd name="T58" fmla="*/ 17 w 2083"/>
                  <a:gd name="T59" fmla="*/ 41 h 2081"/>
                  <a:gd name="T60" fmla="*/ 16 w 2083"/>
                  <a:gd name="T61" fmla="*/ 41 h 2081"/>
                  <a:gd name="T62" fmla="*/ 1 w 2083"/>
                  <a:gd name="T63" fmla="*/ 26 h 2081"/>
                  <a:gd name="T64" fmla="*/ 1 w 2083"/>
                  <a:gd name="T65" fmla="*/ 26 h 2081"/>
                  <a:gd name="T66" fmla="*/ 1 w 2083"/>
                  <a:gd name="T67" fmla="*/ 25 h 2081"/>
                  <a:gd name="T68" fmla="*/ 0 w 2083"/>
                  <a:gd name="T69" fmla="*/ 24 h 2081"/>
                  <a:gd name="T70" fmla="*/ 0 w 2083"/>
                  <a:gd name="T71" fmla="*/ 23 h 2081"/>
                  <a:gd name="T72" fmla="*/ 0 w 2083"/>
                  <a:gd name="T73" fmla="*/ 22 h 2081"/>
                  <a:gd name="T74" fmla="*/ 0 w 2083"/>
                  <a:gd name="T75" fmla="*/ 22 h 2081"/>
                  <a:gd name="T76" fmla="*/ 1 w 2083"/>
                  <a:gd name="T77" fmla="*/ 21 h 2081"/>
                  <a:gd name="T78" fmla="*/ 1 w 2083"/>
                  <a:gd name="T79" fmla="*/ 20 h 2081"/>
                  <a:gd name="T80" fmla="*/ 1 w 2083"/>
                  <a:gd name="T81" fmla="*/ 20 h 208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83" h="2081">
                    <a:moveTo>
                      <a:pt x="66" y="978"/>
                    </a:moveTo>
                    <a:lnTo>
                      <a:pt x="979" y="66"/>
                    </a:lnTo>
                    <a:lnTo>
                      <a:pt x="995" y="49"/>
                    </a:lnTo>
                    <a:lnTo>
                      <a:pt x="1033" y="25"/>
                    </a:lnTo>
                    <a:lnTo>
                      <a:pt x="1073" y="8"/>
                    </a:lnTo>
                    <a:lnTo>
                      <a:pt x="1115" y="0"/>
                    </a:lnTo>
                    <a:lnTo>
                      <a:pt x="1158" y="0"/>
                    </a:lnTo>
                    <a:lnTo>
                      <a:pt x="1200" y="8"/>
                    </a:lnTo>
                    <a:lnTo>
                      <a:pt x="1240" y="25"/>
                    </a:lnTo>
                    <a:lnTo>
                      <a:pt x="1277" y="49"/>
                    </a:lnTo>
                    <a:lnTo>
                      <a:pt x="1294" y="66"/>
                    </a:lnTo>
                    <a:lnTo>
                      <a:pt x="2019" y="789"/>
                    </a:lnTo>
                    <a:lnTo>
                      <a:pt x="2034" y="806"/>
                    </a:lnTo>
                    <a:lnTo>
                      <a:pt x="2059" y="844"/>
                    </a:lnTo>
                    <a:lnTo>
                      <a:pt x="2075" y="883"/>
                    </a:lnTo>
                    <a:lnTo>
                      <a:pt x="2083" y="925"/>
                    </a:lnTo>
                    <a:lnTo>
                      <a:pt x="2083" y="968"/>
                    </a:lnTo>
                    <a:lnTo>
                      <a:pt x="2075" y="1010"/>
                    </a:lnTo>
                    <a:lnTo>
                      <a:pt x="2059" y="1050"/>
                    </a:lnTo>
                    <a:lnTo>
                      <a:pt x="2034" y="1087"/>
                    </a:lnTo>
                    <a:lnTo>
                      <a:pt x="2019" y="1105"/>
                    </a:lnTo>
                    <a:lnTo>
                      <a:pt x="1104" y="2017"/>
                    </a:lnTo>
                    <a:lnTo>
                      <a:pt x="1088" y="2032"/>
                    </a:lnTo>
                    <a:lnTo>
                      <a:pt x="1051" y="2057"/>
                    </a:lnTo>
                    <a:lnTo>
                      <a:pt x="1011" y="2073"/>
                    </a:lnTo>
                    <a:lnTo>
                      <a:pt x="969" y="2081"/>
                    </a:lnTo>
                    <a:lnTo>
                      <a:pt x="926" y="2081"/>
                    </a:lnTo>
                    <a:lnTo>
                      <a:pt x="884" y="2073"/>
                    </a:lnTo>
                    <a:lnTo>
                      <a:pt x="844" y="2057"/>
                    </a:lnTo>
                    <a:lnTo>
                      <a:pt x="806" y="2032"/>
                    </a:lnTo>
                    <a:lnTo>
                      <a:pt x="790" y="2017"/>
                    </a:lnTo>
                    <a:lnTo>
                      <a:pt x="66" y="1293"/>
                    </a:lnTo>
                    <a:lnTo>
                      <a:pt x="49" y="1276"/>
                    </a:lnTo>
                    <a:lnTo>
                      <a:pt x="25" y="1239"/>
                    </a:lnTo>
                    <a:lnTo>
                      <a:pt x="9" y="1199"/>
                    </a:lnTo>
                    <a:lnTo>
                      <a:pt x="0" y="1157"/>
                    </a:lnTo>
                    <a:lnTo>
                      <a:pt x="0" y="1114"/>
                    </a:lnTo>
                    <a:lnTo>
                      <a:pt x="9" y="1072"/>
                    </a:lnTo>
                    <a:lnTo>
                      <a:pt x="25" y="1032"/>
                    </a:lnTo>
                    <a:lnTo>
                      <a:pt x="49" y="994"/>
                    </a:lnTo>
                    <a:lnTo>
                      <a:pt x="66" y="97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Freeform 88"/>
              <p:cNvSpPr>
                <a:spLocks/>
              </p:cNvSpPr>
              <p:nvPr userDrawn="1"/>
            </p:nvSpPr>
            <p:spPr bwMode="auto">
              <a:xfrm>
                <a:off x="7753404" y="6021063"/>
                <a:ext cx="12142" cy="12142"/>
              </a:xfrm>
              <a:custGeom>
                <a:avLst/>
                <a:gdLst>
                  <a:gd name="T0" fmla="*/ 0 w 835"/>
                  <a:gd name="T1" fmla="*/ 10 h 834"/>
                  <a:gd name="T2" fmla="*/ 10 w 835"/>
                  <a:gd name="T3" fmla="*/ 0 h 834"/>
                  <a:gd name="T4" fmla="*/ 17 w 835"/>
                  <a:gd name="T5" fmla="*/ 7 h 834"/>
                  <a:gd name="T6" fmla="*/ 7 w 835"/>
                  <a:gd name="T7" fmla="*/ 17 h 834"/>
                  <a:gd name="T8" fmla="*/ 0 w 835"/>
                  <a:gd name="T9" fmla="*/ 10 h 8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5" h="834">
                    <a:moveTo>
                      <a:pt x="0" y="472"/>
                    </a:moveTo>
                    <a:lnTo>
                      <a:pt x="473" y="0"/>
                    </a:lnTo>
                    <a:lnTo>
                      <a:pt x="835" y="362"/>
                    </a:lnTo>
                    <a:lnTo>
                      <a:pt x="363" y="834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Freeform 89"/>
              <p:cNvSpPr>
                <a:spLocks/>
              </p:cNvSpPr>
              <p:nvPr userDrawn="1"/>
            </p:nvSpPr>
            <p:spPr bwMode="auto">
              <a:xfrm>
                <a:off x="7818398" y="6091057"/>
                <a:ext cx="14284" cy="14284"/>
              </a:xfrm>
              <a:custGeom>
                <a:avLst/>
                <a:gdLst>
                  <a:gd name="T0" fmla="*/ 20 w 969"/>
                  <a:gd name="T1" fmla="*/ 10 h 968"/>
                  <a:gd name="T2" fmla="*/ 20 w 969"/>
                  <a:gd name="T3" fmla="*/ 11 h 968"/>
                  <a:gd name="T4" fmla="*/ 20 w 969"/>
                  <a:gd name="T5" fmla="*/ 13 h 968"/>
                  <a:gd name="T6" fmla="*/ 19 w 969"/>
                  <a:gd name="T7" fmla="*/ 15 h 968"/>
                  <a:gd name="T8" fmla="*/ 18 w 969"/>
                  <a:gd name="T9" fmla="*/ 16 h 968"/>
                  <a:gd name="T10" fmla="*/ 16 w 969"/>
                  <a:gd name="T11" fmla="*/ 18 h 968"/>
                  <a:gd name="T12" fmla="*/ 15 w 969"/>
                  <a:gd name="T13" fmla="*/ 19 h 968"/>
                  <a:gd name="T14" fmla="*/ 13 w 969"/>
                  <a:gd name="T15" fmla="*/ 20 h 968"/>
                  <a:gd name="T16" fmla="*/ 11 w 969"/>
                  <a:gd name="T17" fmla="*/ 20 h 968"/>
                  <a:gd name="T18" fmla="*/ 10 w 969"/>
                  <a:gd name="T19" fmla="*/ 20 h 968"/>
                  <a:gd name="T20" fmla="*/ 9 w 969"/>
                  <a:gd name="T21" fmla="*/ 20 h 968"/>
                  <a:gd name="T22" fmla="*/ 7 w 969"/>
                  <a:gd name="T23" fmla="*/ 20 h 968"/>
                  <a:gd name="T24" fmla="*/ 5 w 969"/>
                  <a:gd name="T25" fmla="*/ 19 h 968"/>
                  <a:gd name="T26" fmla="*/ 4 w 969"/>
                  <a:gd name="T27" fmla="*/ 18 h 968"/>
                  <a:gd name="T28" fmla="*/ 2 w 969"/>
                  <a:gd name="T29" fmla="*/ 16 h 968"/>
                  <a:gd name="T30" fmla="*/ 1 w 969"/>
                  <a:gd name="T31" fmla="*/ 15 h 968"/>
                  <a:gd name="T32" fmla="*/ 0 w 969"/>
                  <a:gd name="T33" fmla="*/ 13 h 968"/>
                  <a:gd name="T34" fmla="*/ 0 w 969"/>
                  <a:gd name="T35" fmla="*/ 11 h 968"/>
                  <a:gd name="T36" fmla="*/ 0 w 969"/>
                  <a:gd name="T37" fmla="*/ 10 h 968"/>
                  <a:gd name="T38" fmla="*/ 0 w 969"/>
                  <a:gd name="T39" fmla="*/ 9 h 968"/>
                  <a:gd name="T40" fmla="*/ 0 w 969"/>
                  <a:gd name="T41" fmla="*/ 7 h 968"/>
                  <a:gd name="T42" fmla="*/ 1 w 969"/>
                  <a:gd name="T43" fmla="*/ 5 h 968"/>
                  <a:gd name="T44" fmla="*/ 2 w 969"/>
                  <a:gd name="T45" fmla="*/ 4 h 968"/>
                  <a:gd name="T46" fmla="*/ 4 w 969"/>
                  <a:gd name="T47" fmla="*/ 2 h 968"/>
                  <a:gd name="T48" fmla="*/ 5 w 969"/>
                  <a:gd name="T49" fmla="*/ 1 h 968"/>
                  <a:gd name="T50" fmla="*/ 7 w 969"/>
                  <a:gd name="T51" fmla="*/ 0 h 968"/>
                  <a:gd name="T52" fmla="*/ 9 w 969"/>
                  <a:gd name="T53" fmla="*/ 0 h 968"/>
                  <a:gd name="T54" fmla="*/ 10 w 969"/>
                  <a:gd name="T55" fmla="*/ 0 h 968"/>
                  <a:gd name="T56" fmla="*/ 11 w 969"/>
                  <a:gd name="T57" fmla="*/ 0 h 968"/>
                  <a:gd name="T58" fmla="*/ 13 w 969"/>
                  <a:gd name="T59" fmla="*/ 0 h 968"/>
                  <a:gd name="T60" fmla="*/ 15 w 969"/>
                  <a:gd name="T61" fmla="*/ 1 h 968"/>
                  <a:gd name="T62" fmla="*/ 16 w 969"/>
                  <a:gd name="T63" fmla="*/ 2 h 968"/>
                  <a:gd name="T64" fmla="*/ 18 w 969"/>
                  <a:gd name="T65" fmla="*/ 4 h 968"/>
                  <a:gd name="T66" fmla="*/ 19 w 969"/>
                  <a:gd name="T67" fmla="*/ 5 h 968"/>
                  <a:gd name="T68" fmla="*/ 20 w 969"/>
                  <a:gd name="T69" fmla="*/ 7 h 968"/>
                  <a:gd name="T70" fmla="*/ 20 w 969"/>
                  <a:gd name="T71" fmla="*/ 9 h 968"/>
                  <a:gd name="T72" fmla="*/ 20 w 969"/>
                  <a:gd name="T73" fmla="*/ 10 h 9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69" h="968">
                    <a:moveTo>
                      <a:pt x="969" y="484"/>
                    </a:moveTo>
                    <a:lnTo>
                      <a:pt x="967" y="534"/>
                    </a:lnTo>
                    <a:lnTo>
                      <a:pt x="948" y="629"/>
                    </a:lnTo>
                    <a:lnTo>
                      <a:pt x="911" y="716"/>
                    </a:lnTo>
                    <a:lnTo>
                      <a:pt x="859" y="793"/>
                    </a:lnTo>
                    <a:lnTo>
                      <a:pt x="793" y="858"/>
                    </a:lnTo>
                    <a:lnTo>
                      <a:pt x="716" y="910"/>
                    </a:lnTo>
                    <a:lnTo>
                      <a:pt x="628" y="947"/>
                    </a:lnTo>
                    <a:lnTo>
                      <a:pt x="534" y="966"/>
                    </a:lnTo>
                    <a:lnTo>
                      <a:pt x="484" y="968"/>
                    </a:lnTo>
                    <a:lnTo>
                      <a:pt x="434" y="966"/>
                    </a:lnTo>
                    <a:lnTo>
                      <a:pt x="340" y="947"/>
                    </a:lnTo>
                    <a:lnTo>
                      <a:pt x="253" y="910"/>
                    </a:lnTo>
                    <a:lnTo>
                      <a:pt x="175" y="858"/>
                    </a:lnTo>
                    <a:lnTo>
                      <a:pt x="110" y="793"/>
                    </a:lnTo>
                    <a:lnTo>
                      <a:pt x="58" y="716"/>
                    </a:lnTo>
                    <a:lnTo>
                      <a:pt x="21" y="629"/>
                    </a:lnTo>
                    <a:lnTo>
                      <a:pt x="2" y="534"/>
                    </a:lnTo>
                    <a:lnTo>
                      <a:pt x="0" y="484"/>
                    </a:lnTo>
                    <a:lnTo>
                      <a:pt x="2" y="434"/>
                    </a:lnTo>
                    <a:lnTo>
                      <a:pt x="21" y="340"/>
                    </a:lnTo>
                    <a:lnTo>
                      <a:pt x="58" y="253"/>
                    </a:lnTo>
                    <a:lnTo>
                      <a:pt x="110" y="176"/>
                    </a:lnTo>
                    <a:lnTo>
                      <a:pt x="175" y="110"/>
                    </a:lnTo>
                    <a:lnTo>
                      <a:pt x="253" y="58"/>
                    </a:lnTo>
                    <a:lnTo>
                      <a:pt x="340" y="21"/>
                    </a:lnTo>
                    <a:lnTo>
                      <a:pt x="434" y="2"/>
                    </a:lnTo>
                    <a:lnTo>
                      <a:pt x="484" y="0"/>
                    </a:lnTo>
                    <a:lnTo>
                      <a:pt x="534" y="2"/>
                    </a:lnTo>
                    <a:lnTo>
                      <a:pt x="628" y="21"/>
                    </a:lnTo>
                    <a:lnTo>
                      <a:pt x="716" y="58"/>
                    </a:lnTo>
                    <a:lnTo>
                      <a:pt x="793" y="110"/>
                    </a:lnTo>
                    <a:lnTo>
                      <a:pt x="859" y="176"/>
                    </a:lnTo>
                    <a:lnTo>
                      <a:pt x="911" y="253"/>
                    </a:lnTo>
                    <a:lnTo>
                      <a:pt x="948" y="340"/>
                    </a:lnTo>
                    <a:lnTo>
                      <a:pt x="967" y="434"/>
                    </a:lnTo>
                    <a:lnTo>
                      <a:pt x="969" y="484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Freeform 90"/>
              <p:cNvSpPr>
                <a:spLocks/>
              </p:cNvSpPr>
              <p:nvPr userDrawn="1"/>
            </p:nvSpPr>
            <p:spPr bwMode="auto">
              <a:xfrm>
                <a:off x="7822684" y="6035348"/>
                <a:ext cx="5714" cy="52853"/>
              </a:xfrm>
              <a:custGeom>
                <a:avLst/>
                <a:gdLst>
                  <a:gd name="T0" fmla="*/ 0 w 365"/>
                  <a:gd name="T1" fmla="*/ 74 h 3624"/>
                  <a:gd name="T2" fmla="*/ 2 w 365"/>
                  <a:gd name="T3" fmla="*/ 4 h 3624"/>
                  <a:gd name="T4" fmla="*/ 4 w 365"/>
                  <a:gd name="T5" fmla="*/ 0 h 3624"/>
                  <a:gd name="T6" fmla="*/ 6 w 365"/>
                  <a:gd name="T7" fmla="*/ 4 h 3624"/>
                  <a:gd name="T8" fmla="*/ 8 w 365"/>
                  <a:gd name="T9" fmla="*/ 74 h 3624"/>
                  <a:gd name="T10" fmla="*/ 0 w 365"/>
                  <a:gd name="T11" fmla="*/ 74 h 36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65" h="3624">
                    <a:moveTo>
                      <a:pt x="0" y="3624"/>
                    </a:moveTo>
                    <a:lnTo>
                      <a:pt x="95" y="177"/>
                    </a:lnTo>
                    <a:lnTo>
                      <a:pt x="188" y="0"/>
                    </a:lnTo>
                    <a:lnTo>
                      <a:pt x="276" y="177"/>
                    </a:lnTo>
                    <a:lnTo>
                      <a:pt x="365" y="3624"/>
                    </a:lnTo>
                    <a:lnTo>
                      <a:pt x="0" y="362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Line 91"/>
              <p:cNvSpPr>
                <a:spLocks noChangeShapeType="1"/>
              </p:cNvSpPr>
              <p:nvPr userDrawn="1"/>
            </p:nvSpPr>
            <p:spPr bwMode="auto">
              <a:xfrm>
                <a:off x="7825541" y="6020349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Line 92"/>
              <p:cNvSpPr>
                <a:spLocks noChangeShapeType="1"/>
              </p:cNvSpPr>
              <p:nvPr userDrawn="1"/>
            </p:nvSpPr>
            <p:spPr bwMode="auto">
              <a:xfrm flipH="1">
                <a:off x="7894821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Line 93"/>
              <p:cNvSpPr>
                <a:spLocks noChangeShapeType="1"/>
              </p:cNvSpPr>
              <p:nvPr userDrawn="1"/>
            </p:nvSpPr>
            <p:spPr bwMode="auto">
              <a:xfrm flipV="1">
                <a:off x="7825541" y="6167480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Line 94"/>
              <p:cNvSpPr>
                <a:spLocks noChangeShapeType="1"/>
              </p:cNvSpPr>
              <p:nvPr userDrawn="1"/>
            </p:nvSpPr>
            <p:spPr bwMode="auto">
              <a:xfrm>
                <a:off x="7747690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Line 95"/>
              <p:cNvSpPr>
                <a:spLocks noChangeShapeType="1"/>
              </p:cNvSpPr>
              <p:nvPr userDrawn="1"/>
            </p:nvSpPr>
            <p:spPr bwMode="auto">
              <a:xfrm flipH="1">
                <a:off x="7860538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" name="Line 96"/>
              <p:cNvSpPr>
                <a:spLocks noChangeShapeType="1"/>
              </p:cNvSpPr>
              <p:nvPr userDrawn="1"/>
            </p:nvSpPr>
            <p:spPr bwMode="auto">
              <a:xfrm flipH="1">
                <a:off x="7885536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" name="Line 97"/>
              <p:cNvSpPr>
                <a:spLocks noChangeShapeType="1"/>
              </p:cNvSpPr>
              <p:nvPr userDrawn="1"/>
            </p:nvSpPr>
            <p:spPr bwMode="auto">
              <a:xfrm flipH="1" flipV="1">
                <a:off x="7885536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" name="Line 98"/>
              <p:cNvSpPr>
                <a:spLocks noChangeShapeType="1"/>
              </p:cNvSpPr>
              <p:nvPr userDrawn="1"/>
            </p:nvSpPr>
            <p:spPr bwMode="auto">
              <a:xfrm flipH="1" flipV="1">
                <a:off x="7860538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4" name="Line 99"/>
              <p:cNvSpPr>
                <a:spLocks noChangeShapeType="1"/>
              </p:cNvSpPr>
              <p:nvPr userDrawn="1"/>
            </p:nvSpPr>
            <p:spPr bwMode="auto">
              <a:xfrm flipV="1">
                <a:off x="7786259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Line 100"/>
              <p:cNvSpPr>
                <a:spLocks noChangeShapeType="1"/>
              </p:cNvSpPr>
              <p:nvPr userDrawn="1"/>
            </p:nvSpPr>
            <p:spPr bwMode="auto">
              <a:xfrm flipV="1">
                <a:off x="7757690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Line 101"/>
              <p:cNvSpPr>
                <a:spLocks noChangeShapeType="1"/>
              </p:cNvSpPr>
              <p:nvPr userDrawn="1"/>
            </p:nvSpPr>
            <p:spPr bwMode="auto">
              <a:xfrm>
                <a:off x="7757690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Line 102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Line 103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0" name="Grupo 9"/>
            <p:cNvGrpSpPr/>
            <p:nvPr userDrawn="1"/>
          </p:nvGrpSpPr>
          <p:grpSpPr>
            <a:xfrm>
              <a:off x="8049807" y="5647120"/>
              <a:ext cx="1094193" cy="998155"/>
              <a:chOff x="8049807" y="5609020"/>
              <a:chExt cx="1094193" cy="998155"/>
            </a:xfrm>
          </p:grpSpPr>
          <p:sp>
            <p:nvSpPr>
              <p:cNvPr id="29" name="Retângulo 177"/>
              <p:cNvSpPr>
                <a:spLocks noChangeArrowheads="1"/>
              </p:cNvSpPr>
              <p:nvPr userDrawn="1"/>
            </p:nvSpPr>
            <p:spPr bwMode="auto">
              <a:xfrm>
                <a:off x="8049807" y="5822113"/>
                <a:ext cx="1004200" cy="7850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80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tângulo 56"/>
              <p:cNvSpPr>
                <a:spLocks noChangeArrowheads="1"/>
              </p:cNvSpPr>
              <p:nvPr userDrawn="1"/>
            </p:nvSpPr>
            <p:spPr bwMode="auto">
              <a:xfrm>
                <a:off x="8049807" y="5609020"/>
                <a:ext cx="1004200" cy="212839"/>
              </a:xfrm>
              <a:prstGeom prst="rect">
                <a:avLst/>
              </a:prstGeom>
              <a:solidFill>
                <a:schemeClr val="accent1"/>
              </a:solidFill>
              <a:ln w="180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1" name="Rectangle 50"/>
              <p:cNvSpPr>
                <a:spLocks noChangeArrowheads="1"/>
              </p:cNvSpPr>
              <p:nvPr userDrawn="1"/>
            </p:nvSpPr>
            <p:spPr bwMode="auto">
              <a:xfrm>
                <a:off x="8742606" y="6407005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2" name="Rectangle 50"/>
              <p:cNvSpPr>
                <a:spLocks noChangeArrowheads="1"/>
              </p:cNvSpPr>
              <p:nvPr/>
            </p:nvSpPr>
            <p:spPr bwMode="auto">
              <a:xfrm>
                <a:off x="8084581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50"/>
              <p:cNvSpPr>
                <a:spLocks noChangeArrowheads="1"/>
              </p:cNvSpPr>
              <p:nvPr/>
            </p:nvSpPr>
            <p:spPr bwMode="auto">
              <a:xfrm>
                <a:off x="8166854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Rectangle 50"/>
              <p:cNvSpPr>
                <a:spLocks noChangeArrowheads="1"/>
              </p:cNvSpPr>
              <p:nvPr/>
            </p:nvSpPr>
            <p:spPr bwMode="auto">
              <a:xfrm>
                <a:off x="8249127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50"/>
              <p:cNvSpPr>
                <a:spLocks noChangeArrowheads="1"/>
              </p:cNvSpPr>
              <p:nvPr/>
            </p:nvSpPr>
            <p:spPr bwMode="auto">
              <a:xfrm>
                <a:off x="8331399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50"/>
              <p:cNvSpPr>
                <a:spLocks noChangeArrowheads="1"/>
              </p:cNvSpPr>
              <p:nvPr/>
            </p:nvSpPr>
            <p:spPr bwMode="auto">
              <a:xfrm>
                <a:off x="8413672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8495945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>
                <a:off x="8578218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/>
            </p:nvSpPr>
            <p:spPr bwMode="auto">
              <a:xfrm>
                <a:off x="8660490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 userDrawn="1"/>
            </p:nvSpPr>
            <p:spPr bwMode="auto">
              <a:xfrm>
                <a:off x="8736892" y="5988923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/>
            </p:nvSpPr>
            <p:spPr bwMode="auto">
              <a:xfrm>
                <a:off x="80790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/>
            </p:nvSpPr>
            <p:spPr bwMode="auto">
              <a:xfrm>
                <a:off x="81612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Rectangle 50"/>
              <p:cNvSpPr>
                <a:spLocks noChangeArrowheads="1"/>
              </p:cNvSpPr>
              <p:nvPr/>
            </p:nvSpPr>
            <p:spPr bwMode="auto">
              <a:xfrm>
                <a:off x="824345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8325640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50"/>
              <p:cNvSpPr>
                <a:spLocks noChangeArrowheads="1"/>
              </p:cNvSpPr>
              <p:nvPr/>
            </p:nvSpPr>
            <p:spPr bwMode="auto">
              <a:xfrm>
                <a:off x="8407824" y="5988923"/>
                <a:ext cx="81090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50"/>
              <p:cNvSpPr>
                <a:spLocks noChangeArrowheads="1"/>
              </p:cNvSpPr>
              <p:nvPr/>
            </p:nvSpPr>
            <p:spPr bwMode="auto">
              <a:xfrm>
                <a:off x="849000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50"/>
              <p:cNvSpPr>
                <a:spLocks noChangeArrowheads="1"/>
              </p:cNvSpPr>
              <p:nvPr/>
            </p:nvSpPr>
            <p:spPr bwMode="auto">
              <a:xfrm>
                <a:off x="85721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/>
            </p:nvSpPr>
            <p:spPr bwMode="auto">
              <a:xfrm>
                <a:off x="86543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Grupo 10"/>
            <p:cNvGrpSpPr/>
            <p:nvPr userDrawn="1"/>
          </p:nvGrpSpPr>
          <p:grpSpPr>
            <a:xfrm>
              <a:off x="6248364" y="5882738"/>
              <a:ext cx="269977" cy="458532"/>
              <a:chOff x="6248364" y="5844638"/>
              <a:chExt cx="269977" cy="458532"/>
            </a:xfrm>
          </p:grpSpPr>
          <p:sp>
            <p:nvSpPr>
              <p:cNvPr id="21" name="Line 6"/>
              <p:cNvSpPr>
                <a:spLocks noChangeShapeType="1"/>
              </p:cNvSpPr>
              <p:nvPr userDrawn="1"/>
            </p:nvSpPr>
            <p:spPr bwMode="auto">
              <a:xfrm>
                <a:off x="6284791" y="6075572"/>
                <a:ext cx="7988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Line 7"/>
              <p:cNvSpPr>
                <a:spLocks noChangeShapeType="1"/>
              </p:cNvSpPr>
              <p:nvPr userDrawn="1"/>
            </p:nvSpPr>
            <p:spPr bwMode="auto">
              <a:xfrm>
                <a:off x="6397462" y="5955137"/>
                <a:ext cx="85249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Line 8"/>
              <p:cNvSpPr>
                <a:spLocks noChangeShapeType="1"/>
              </p:cNvSpPr>
              <p:nvPr userDrawn="1"/>
            </p:nvSpPr>
            <p:spPr bwMode="auto">
              <a:xfrm flipV="1">
                <a:off x="6365867" y="5998931"/>
                <a:ext cx="40538" cy="7664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 userDrawn="1"/>
            </p:nvSpPr>
            <p:spPr bwMode="auto">
              <a:xfrm>
                <a:off x="6397462" y="6204219"/>
                <a:ext cx="8763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Rectangle 113"/>
              <p:cNvSpPr>
                <a:spLocks noChangeArrowheads="1"/>
              </p:cNvSpPr>
              <p:nvPr userDrawn="1"/>
            </p:nvSpPr>
            <p:spPr bwMode="auto">
              <a:xfrm>
                <a:off x="6261744" y="5844638"/>
                <a:ext cx="245884" cy="458532"/>
              </a:xfrm>
              <a:prstGeom prst="rect">
                <a:avLst/>
              </a:prstGeom>
              <a:noFill/>
              <a:ln w="1800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26" name="Retângulo 25"/>
              <p:cNvSpPr/>
              <p:nvPr userDrawn="1"/>
            </p:nvSpPr>
            <p:spPr bwMode="auto">
              <a:xfrm>
                <a:off x="6248364" y="6048192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27" name="Retângulo 26"/>
              <p:cNvSpPr/>
              <p:nvPr userDrawn="1"/>
            </p:nvSpPr>
            <p:spPr bwMode="auto">
              <a:xfrm>
                <a:off x="6484772" y="592677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28" name="Retângulo 27"/>
              <p:cNvSpPr/>
              <p:nvPr userDrawn="1"/>
            </p:nvSpPr>
            <p:spPr bwMode="auto">
              <a:xfrm>
                <a:off x="6486201" y="617532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2" name="Grupo 11"/>
            <p:cNvGrpSpPr/>
            <p:nvPr userDrawn="1"/>
          </p:nvGrpSpPr>
          <p:grpSpPr>
            <a:xfrm>
              <a:off x="6087117" y="5778681"/>
              <a:ext cx="2032519" cy="740229"/>
              <a:chOff x="6087117" y="5740581"/>
              <a:chExt cx="2032519" cy="740229"/>
            </a:xfrm>
          </p:grpSpPr>
          <p:cxnSp>
            <p:nvCxnSpPr>
              <p:cNvPr id="13" name="Conector angulado 12"/>
              <p:cNvCxnSpPr>
                <a:stCxn id="58" idx="1"/>
                <a:endCxn id="71" idx="1"/>
              </p:cNvCxnSpPr>
              <p:nvPr userDrawn="1"/>
            </p:nvCxnSpPr>
            <p:spPr>
              <a:xfrm rot="5400000">
                <a:off x="7534874" y="6046379"/>
                <a:ext cx="160042" cy="421294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angulado 13"/>
              <p:cNvCxnSpPr>
                <a:stCxn id="32" idx="1"/>
                <a:endCxn id="70" idx="1"/>
              </p:cNvCxnSpPr>
              <p:nvPr userDrawn="1"/>
            </p:nvCxnSpPr>
            <p:spPr>
              <a:xfrm rot="10800000">
                <a:off x="7404249" y="6480250"/>
                <a:ext cx="680333" cy="560"/>
              </a:xfrm>
              <a:prstGeom prst="bentConnector3">
                <a:avLst>
                  <a:gd name="adj1" fmla="val 50000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angulado 14"/>
              <p:cNvCxnSpPr>
                <a:stCxn id="69" idx="0"/>
                <a:endCxn id="25" idx="2"/>
              </p:cNvCxnSpPr>
              <p:nvPr userDrawn="1"/>
            </p:nvCxnSpPr>
            <p:spPr>
              <a:xfrm rot="10800000">
                <a:off x="6384686" y="6312696"/>
                <a:ext cx="776726" cy="99307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angulado 15"/>
              <p:cNvCxnSpPr>
                <a:stCxn id="72" idx="3"/>
                <a:endCxn id="52" idx="28"/>
              </p:cNvCxnSpPr>
              <p:nvPr userDrawn="1"/>
            </p:nvCxnSpPr>
            <p:spPr>
              <a:xfrm rot="10800000" flipH="1">
                <a:off x="7149983" y="6012625"/>
                <a:ext cx="584387" cy="396917"/>
              </a:xfrm>
              <a:prstGeom prst="bentConnector5">
                <a:avLst>
                  <a:gd name="adj1" fmla="val -39118"/>
                  <a:gd name="adj2" fmla="val 118614"/>
                  <a:gd name="adj3" fmla="val 90764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angulado 16"/>
              <p:cNvCxnSpPr/>
              <p:nvPr userDrawn="1"/>
            </p:nvCxnSpPr>
            <p:spPr>
              <a:xfrm rot="16200000" flipV="1">
                <a:off x="7959018" y="5830691"/>
                <a:ext cx="27141" cy="294095"/>
              </a:xfrm>
              <a:prstGeom prst="bentConnector3">
                <a:avLst>
                  <a:gd name="adj1" fmla="val 478947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angulado 17"/>
              <p:cNvCxnSpPr>
                <a:stCxn id="85" idx="3"/>
                <a:endCxn id="26" idx="1"/>
              </p:cNvCxnSpPr>
              <p:nvPr userDrawn="1"/>
            </p:nvCxnSpPr>
            <p:spPr>
              <a:xfrm flipV="1">
                <a:off x="6087117" y="6085572"/>
                <a:ext cx="161247" cy="530"/>
              </a:xfrm>
              <a:prstGeom prst="bentConnector3">
                <a:avLst>
                  <a:gd name="adj1" fmla="val 50000"/>
                </a:avLst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angulado 18"/>
              <p:cNvCxnSpPr>
                <a:endCxn id="27" idx="3"/>
              </p:cNvCxnSpPr>
              <p:nvPr userDrawn="1"/>
            </p:nvCxnSpPr>
            <p:spPr>
              <a:xfrm rot="5400000">
                <a:off x="6447083" y="5816761"/>
                <a:ext cx="207697" cy="68038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angulado 19"/>
              <p:cNvCxnSpPr>
                <a:endCxn id="28" idx="3"/>
              </p:cNvCxnSpPr>
              <p:nvPr userDrawn="1"/>
            </p:nvCxnSpPr>
            <p:spPr>
              <a:xfrm rot="5400000">
                <a:off x="6391785" y="5867138"/>
                <a:ext cx="462597" cy="209484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0854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28650" y="103870"/>
            <a:ext cx="7886700" cy="694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28650" y="896710"/>
            <a:ext cx="7886700" cy="531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4CD-8AC0-4FA3-89C3-EF5C4B295A2F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028950" y="6356351"/>
            <a:ext cx="3698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55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9" r:id="rId5"/>
    <p:sldLayoutId id="214748368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1" kern="1200" spc="-150">
          <a:solidFill>
            <a:schemeClr val="accent1">
              <a:lumMod val="50000"/>
            </a:schemeClr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 constante de um homem é a variável de outro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Alan </a:t>
            </a:r>
            <a:r>
              <a:rPr lang="pt-BR" dirty="0" err="1" smtClean="0"/>
              <a:t>Perlis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60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Alteração de tipo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typecast</a:t>
            </a:r>
            <a:r>
              <a:rPr lang="pt-BR" dirty="0" smtClean="0"/>
              <a:t> </a:t>
            </a:r>
            <a:r>
              <a:rPr lang="pt-BR" dirty="0"/>
              <a:t>é a operação de mudança de tipo de um valor</a:t>
            </a:r>
          </a:p>
          <a:p>
            <a:r>
              <a:rPr lang="pt-BR" dirty="0" smtClean="0"/>
              <a:t>Para realizar um </a:t>
            </a:r>
            <a:r>
              <a:rPr lang="pt-BR" dirty="0" err="1" smtClean="0"/>
              <a:t>typecast</a:t>
            </a:r>
            <a:r>
              <a:rPr lang="pt-BR" dirty="0" smtClean="0"/>
              <a:t> basta colocar o tipo desejado </a:t>
            </a:r>
            <a:r>
              <a:rPr lang="pt-BR" dirty="0"/>
              <a:t>entre parênteses na frente do valor a ser convertido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97430" y="2819251"/>
            <a:ext cx="70988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(void){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valor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imposto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valor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imposto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(int)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imposto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0.257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//Valor = 300 e imposto = 77</a:t>
            </a:r>
          </a:p>
          <a:p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//por causa da conversão perde precisão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11556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Alteração de tipo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Ao realizar typecast tenha cuidado para não perder informação. No caso anterior o valor acaba sendo truncado pois, uma variável do tipo int não possue virgula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71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Modificador de tamanho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obtermos </a:t>
            </a:r>
            <a:r>
              <a:rPr lang="pt-BR" dirty="0"/>
              <a:t>um </a:t>
            </a:r>
            <a:r>
              <a:rPr lang="pt-BR" dirty="0" smtClean="0"/>
              <a:t>tamanho de </a:t>
            </a:r>
            <a:r>
              <a:rPr lang="pt-BR" dirty="0"/>
              <a:t>variável </a:t>
            </a:r>
            <a:r>
              <a:rPr lang="pt-BR" dirty="0" smtClean="0"/>
              <a:t>diferente dos tamanhos padrões podemos utilizar dois modificadores: long e short</a:t>
            </a:r>
            <a:endParaRPr lang="pt-BR" dirty="0"/>
          </a:p>
          <a:p>
            <a:pPr lvl="1"/>
            <a:r>
              <a:rPr lang="pt-BR" dirty="0" smtClean="0"/>
              <a:t>Uma </a:t>
            </a:r>
            <a:r>
              <a:rPr lang="pt-BR" dirty="0"/>
              <a:t>variável </a:t>
            </a:r>
            <a:r>
              <a:rPr lang="pt-BR" dirty="0" smtClean="0"/>
              <a:t>do tipo long deve ser de tamanho MAIOR </a:t>
            </a:r>
            <a:r>
              <a:rPr lang="pt-BR" dirty="0"/>
              <a:t>ou IGUAL a variável </a:t>
            </a:r>
            <a:r>
              <a:rPr lang="pt-BR" dirty="0" err="1"/>
              <a:t>to</a:t>
            </a:r>
            <a:r>
              <a:rPr lang="pt-BR" dirty="0"/>
              <a:t> tipo </a:t>
            </a:r>
            <a:r>
              <a:rPr lang="pt-BR" dirty="0" err="1"/>
              <a:t>basico</a:t>
            </a:r>
            <a:r>
              <a:rPr lang="pt-BR" dirty="0"/>
              <a:t> modificado;</a:t>
            </a:r>
          </a:p>
          <a:p>
            <a:pPr lvl="1"/>
            <a:r>
              <a:rPr lang="pt-BR" dirty="0" smtClean="0"/>
              <a:t>Uma variável </a:t>
            </a:r>
            <a:r>
              <a:rPr lang="pt-BR" dirty="0"/>
              <a:t>do </a:t>
            </a:r>
            <a:r>
              <a:rPr lang="pt-BR" dirty="0" smtClean="0"/>
              <a:t>tipo short </a:t>
            </a:r>
            <a:r>
              <a:rPr lang="pt-BR" dirty="0"/>
              <a:t>deve </a:t>
            </a:r>
            <a:r>
              <a:rPr lang="pt-BR" dirty="0" smtClean="0"/>
              <a:t>ser de tamanho MENOR </a:t>
            </a:r>
            <a:r>
              <a:rPr lang="pt-BR" dirty="0"/>
              <a:t>ou IGUAL a variável </a:t>
            </a:r>
            <a:r>
              <a:rPr lang="pt-BR" dirty="0" err="1"/>
              <a:t>to</a:t>
            </a:r>
            <a:r>
              <a:rPr lang="pt-BR" dirty="0"/>
              <a:t> tipo </a:t>
            </a:r>
            <a:r>
              <a:rPr lang="pt-BR" dirty="0" err="1"/>
              <a:t>basico</a:t>
            </a:r>
            <a:r>
              <a:rPr lang="pt-BR" dirty="0"/>
              <a:t> modificado</a:t>
            </a:r>
          </a:p>
          <a:p>
            <a:r>
              <a:rPr lang="pt-BR" dirty="0" smtClean="0"/>
              <a:t>Exemplos</a:t>
            </a:r>
            <a:r>
              <a:rPr lang="pt-BR" dirty="0"/>
              <a:t>:</a:t>
            </a:r>
          </a:p>
          <a:p>
            <a:pPr lvl="1"/>
            <a:r>
              <a:rPr lang="pt-BR" dirty="0" smtClean="0"/>
              <a:t>short int </a:t>
            </a:r>
            <a:r>
              <a:rPr lang="pt-BR" dirty="0"/>
              <a:t>- 2 bytes: de -32.768 à 32.767;</a:t>
            </a:r>
          </a:p>
          <a:p>
            <a:pPr lvl="1"/>
            <a:r>
              <a:rPr lang="pt-BR" dirty="0" smtClean="0"/>
              <a:t>int </a:t>
            </a:r>
            <a:r>
              <a:rPr lang="pt-BR" dirty="0"/>
              <a:t>- 2 bytes: de -32.768 à 32.767;</a:t>
            </a:r>
          </a:p>
          <a:p>
            <a:pPr lvl="1"/>
            <a:r>
              <a:rPr lang="pt-BR" dirty="0" smtClean="0"/>
              <a:t>long int </a:t>
            </a:r>
            <a:r>
              <a:rPr lang="pt-BR" dirty="0"/>
              <a:t>- 4 bytes: de -2.147.483.648 à 2.147.483.647;</a:t>
            </a:r>
          </a:p>
        </p:txBody>
      </p:sp>
    </p:spTree>
    <p:extLst>
      <p:ext uri="{BB962C8B-B14F-4D97-AF65-F5344CB8AC3E}">
        <p14:creationId xmlns:p14="http://schemas.microsoft.com/office/powerpoint/2010/main" val="11648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Modificador de tamanho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146457"/>
              </p:ext>
            </p:extLst>
          </p:nvPr>
        </p:nvGraphicFramePr>
        <p:xfrm>
          <a:off x="628650" y="1238682"/>
          <a:ext cx="7886700" cy="425152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28900"/>
                <a:gridCol w="1357114"/>
                <a:gridCol w="3900686"/>
              </a:tblGrid>
              <a:tr h="7710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 smtClean="0">
                          <a:effectLst/>
                        </a:rPr>
                        <a:t>Tipo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 smtClean="0">
                          <a:effectLst/>
                        </a:rPr>
                        <a:t>Bytes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 smtClean="0">
                          <a:effectLst/>
                        </a:rPr>
                        <a:t>Excursão </a:t>
                      </a:r>
                      <a:r>
                        <a:rPr lang="pt-BR" sz="2800" b="1" u="none" strike="noStrike" dirty="0">
                          <a:effectLst/>
                        </a:rPr>
                        <a:t>máxima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unsigned char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0 à 255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signed char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-128 à 127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unsigned int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0 à 65.535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signed int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-32.768 à 32.767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long int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-2.147.483.648 à 2.147.483.647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unsigned long int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0 à 4.294.967.295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short int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-32.768 à 32.767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7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Modificador de </a:t>
            </a:r>
            <a:r>
              <a:rPr lang="pt-BR" dirty="0" smtClean="0"/>
              <a:t>sinal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Todos </a:t>
            </a:r>
            <a:r>
              <a:rPr lang="pt-BR" dirty="0"/>
              <a:t>os tipos </a:t>
            </a:r>
            <a:r>
              <a:rPr lang="pt-BR" dirty="0" smtClean="0"/>
              <a:t>básicos apresentados </a:t>
            </a:r>
            <a:r>
              <a:rPr lang="pt-BR" dirty="0"/>
              <a:t>possuem sinal</a:t>
            </a:r>
          </a:p>
          <a:p>
            <a:pPr lvl="1"/>
            <a:r>
              <a:rPr lang="pt-BR" dirty="0" smtClean="0"/>
              <a:t>Se </a:t>
            </a:r>
            <a:r>
              <a:rPr lang="pt-BR" dirty="0"/>
              <a:t>não for </a:t>
            </a:r>
            <a:r>
              <a:rPr lang="pt-BR" dirty="0" smtClean="0"/>
              <a:t>necessário o uso de sinal é possível utilizar o modificador unsigned </a:t>
            </a:r>
            <a:endParaRPr lang="pt-BR" dirty="0"/>
          </a:p>
          <a:p>
            <a:r>
              <a:rPr lang="pt-BR" dirty="0" smtClean="0"/>
              <a:t>As </a:t>
            </a:r>
            <a:r>
              <a:rPr lang="pt-BR" dirty="0"/>
              <a:t>variáveis conseguem, com o mesmo espaço, armazenar um </a:t>
            </a:r>
            <a:r>
              <a:rPr lang="pt-BR" dirty="0" smtClean="0"/>
              <a:t>valor mais alto </a:t>
            </a:r>
          </a:p>
          <a:p>
            <a:pPr lvl="1"/>
            <a:r>
              <a:rPr lang="pt-BR" dirty="0" smtClean="0"/>
              <a:t>Para garantir que aquela variável tem sinal utilizamos o modificador signed</a:t>
            </a:r>
            <a:endParaRPr lang="pt-BR" dirty="0"/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signed int </a:t>
            </a:r>
            <a:r>
              <a:rPr lang="pt-BR" dirty="0"/>
              <a:t>- 2 bytes: de -32.768 à 32.767;</a:t>
            </a:r>
          </a:p>
          <a:p>
            <a:pPr lvl="1"/>
            <a:r>
              <a:rPr lang="pt-BR" dirty="0" smtClean="0"/>
              <a:t>int </a:t>
            </a:r>
            <a:r>
              <a:rPr lang="pt-BR" dirty="0"/>
              <a:t>- 2 bytes: de -32.768 à 32.767;</a:t>
            </a:r>
          </a:p>
          <a:p>
            <a:pPr lvl="1"/>
            <a:r>
              <a:rPr lang="pt-BR" dirty="0" smtClean="0"/>
              <a:t>unsigned int </a:t>
            </a:r>
            <a:r>
              <a:rPr lang="pt-BR" dirty="0"/>
              <a:t>- 2 bytes: de 0 à 65.535;</a:t>
            </a:r>
          </a:p>
        </p:txBody>
      </p:sp>
    </p:spTree>
    <p:extLst>
      <p:ext uri="{BB962C8B-B14F-4D97-AF65-F5344CB8AC3E}">
        <p14:creationId xmlns:p14="http://schemas.microsoft.com/office/powerpoint/2010/main" val="39209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Modificadores de </a:t>
            </a:r>
            <a:r>
              <a:rPr lang="pt-BR" dirty="0" smtClean="0"/>
              <a:t>Acesso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modificadores de acesso modificam o comportamento de leitura/escrita da variável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73464" y="2737961"/>
            <a:ext cx="36367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(void){</a:t>
            </a:r>
          </a:p>
          <a:p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 char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Compilando </a:t>
            </a:r>
            <a:r>
              <a:rPr lang="pt-BR" dirty="0"/>
              <a:t>o código anterior temos em assembly: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9057" y="2232976"/>
            <a:ext cx="70494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pt-B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Starting</a:t>
            </a:r>
            <a:r>
              <a:rPr 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pCode</a:t>
            </a:r>
            <a:r>
              <a:rPr 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endParaRPr lang="pt-B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S_Teste__main</a:t>
            </a:r>
            <a:r>
              <a:rPr 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endParaRPr lang="pt-B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_main:</a:t>
            </a:r>
          </a:p>
          <a:p>
            <a:r>
              <a:rPr 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pt-B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19 // </a:t>
            </a:r>
            <a:r>
              <a:rPr lang="pt-B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Teste.c</a:t>
            </a:r>
            <a:r>
              <a:rPr 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while (X!=X);</a:t>
            </a:r>
          </a:p>
          <a:p>
            <a:endParaRPr lang="pt-B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endParaRPr lang="pt-B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3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Adicionando o modificador volatile a variável passa a ser interpretada como possível de alteração, por isso o compilador sempre realiza a leitura.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71663" y="2767280"/>
            <a:ext cx="51802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(void)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volatile unsigned 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753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Acesso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63484" y="671691"/>
            <a:ext cx="6524173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S_Teste__main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pt-B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Starting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pCode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endParaRPr lang="pt-B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_main:</a:t>
            </a: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_00105_DS_:</a:t>
            </a: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pt-B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19 // </a:t>
            </a:r>
            <a:r>
              <a:rPr lang="pt-B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Teste.c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while (X != X);</a:t>
            </a: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MOVLW 0x83 //primeira parte do endereço</a:t>
            </a: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MOVWF r0x00</a:t>
            </a: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MOVLW 0x0f //segunda parte do endereço</a:t>
            </a: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MOVWF r0x01</a:t>
            </a: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MOVFF r0x00, FSR0L</a:t>
            </a: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MOVFF r0x01, FSR0H</a:t>
            </a: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MOVFF INDF0, r0x00 //realiza primeira leitura</a:t>
            </a: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MOVLW 0x83 //primeira parte do endereço</a:t>
            </a: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MOVWF r0x01</a:t>
            </a: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MOVLW 0x0f //segunda parte do endereço</a:t>
            </a: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MOVWF r0x02</a:t>
            </a: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MOVFF r0x01, FSR0L</a:t>
            </a: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MOVFF r0x02, FSR0H</a:t>
            </a: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MOVFF INDF0, r0x01 //realiza segunda leitura</a:t>
            </a: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MOVF r0x00, W</a:t>
            </a: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XORWF r0x01, W</a:t>
            </a: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BNZ _00105_DS_ //faz o teste para igualdade</a:t>
            </a: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 de acesso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Utilização de </a:t>
            </a:r>
            <a:r>
              <a:rPr lang="pt-BR" dirty="0" err="1" smtClean="0"/>
              <a:t>const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 compilação resulta em </a:t>
            </a:r>
            <a:r>
              <a:rPr lang="pt-BR" dirty="0" smtClean="0"/>
              <a:t>erro, já que a variável X não pode ser alterada.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328056" y="1545634"/>
            <a:ext cx="73224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//inicio do programa</a:t>
            </a:r>
          </a:p>
          <a:p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(void)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constunsigned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X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5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variável em linguagem C possui:</a:t>
            </a:r>
          </a:p>
          <a:p>
            <a:pPr lvl="1"/>
            <a:r>
              <a:rPr lang="pt-BR" dirty="0" smtClean="0"/>
              <a:t> Um tipo que indica o tamanho</a:t>
            </a:r>
          </a:p>
          <a:p>
            <a:pPr lvl="1"/>
            <a:r>
              <a:rPr lang="pt-BR" dirty="0" smtClean="0"/>
              <a:t> Um nome para referenciar o conteúdo</a:t>
            </a:r>
          </a:p>
          <a:p>
            <a:pPr lvl="1"/>
            <a:r>
              <a:rPr lang="pt-BR" dirty="0" smtClean="0"/>
              <a:t> Um espaço reservado na memória para armazenar seu valor</a:t>
            </a:r>
          </a:p>
          <a:p>
            <a:r>
              <a:rPr lang="pt-BR" dirty="0" smtClean="0"/>
              <a:t>É um espaço de memória contém um valor o qual pode ser alterado ao longo do tempo.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397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 de persistência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persistência de uma variável pode ser assegurada com o modificador </a:t>
            </a:r>
            <a:r>
              <a:rPr lang="pt-BR" dirty="0" err="1" smtClean="0"/>
              <a:t>static</a:t>
            </a:r>
            <a:endParaRPr lang="pt-BR" dirty="0"/>
          </a:p>
          <a:p>
            <a:r>
              <a:rPr lang="pt-BR" dirty="0" smtClean="0"/>
              <a:t>Com ele, uma </a:t>
            </a:r>
            <a:r>
              <a:rPr lang="pt-BR" dirty="0"/>
              <a:t>região de memória é reservada apenas para a variável </a:t>
            </a:r>
            <a:r>
              <a:rPr lang="pt-BR" dirty="0" smtClean="0"/>
              <a:t>definida</a:t>
            </a:r>
          </a:p>
          <a:p>
            <a:r>
              <a:rPr lang="pt-BR" dirty="0" smtClean="0"/>
              <a:t>Permite criar variáveis de armazenamento permanente entre chamadas de funções</a:t>
            </a:r>
          </a:p>
          <a:p>
            <a:r>
              <a:rPr lang="pt-BR" dirty="0" smtClean="0"/>
              <a:t>A memória alocada para a variável não pode ser utilizada em outro lugar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09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 de persistência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87020" y="1577160"/>
            <a:ext cx="68616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//cria uma função de contagem</a:t>
            </a:r>
          </a:p>
          <a:p>
            <a:r>
              <a:rPr lang="pt-BR" sz="200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//como a variável é simples o valor se perde</a:t>
            </a:r>
          </a:p>
          <a:p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ContadorPersistente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(int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reseta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variavel_persistente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reseta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variavel_persistente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1" i="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variavel_persistente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++);</a:t>
            </a:r>
          </a:p>
          <a:p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 de persistência</a:t>
            </a:r>
          </a:p>
        </p:txBody>
      </p:sp>
      <p:sp>
        <p:nvSpPr>
          <p:cNvPr id="5" name="Retângulo 4"/>
          <p:cNvSpPr/>
          <p:nvPr/>
        </p:nvSpPr>
        <p:spPr>
          <a:xfrm>
            <a:off x="1372509" y="1566733"/>
            <a:ext cx="72095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//cria um contador persistente que é</a:t>
            </a:r>
          </a:p>
          <a:p>
            <a:r>
              <a:rPr lang="pt-BR" sz="200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//incrementado a cada chamada de função</a:t>
            </a:r>
          </a:p>
          <a:p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ContadorPersistente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(int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reseta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variavel_persistente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reseta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variavel_persistente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1" i="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variavel_persistente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8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Operação com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Quais os problemas de precisão que podem acontecer?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647370" y="1481680"/>
            <a:ext cx="6379029" cy="47089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(void)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var8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var16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var32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pont16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pont32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var8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var8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var16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var8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var8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var8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</a:t>
            </a: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var16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var8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var8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</a:t>
            </a: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var32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var32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var16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</a:t>
            </a: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var32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pont32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var32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5</a:t>
            </a: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pont16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var8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var16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6</a:t>
            </a: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pont16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pont32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var32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7</a:t>
            </a: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pont16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80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8</a:t>
            </a:r>
          </a:p>
          <a:p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2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com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</a:t>
            </a:r>
            <a:r>
              <a:rPr lang="pt-BR" dirty="0"/>
              <a:t>resolvemos codificar uma informação num formato digital, e portanto finito, sempre existe perda </a:t>
            </a:r>
            <a:r>
              <a:rPr lang="pt-BR" dirty="0" smtClean="0"/>
              <a:t>de</a:t>
            </a:r>
          </a:p>
          <a:p>
            <a:pPr lvl="1"/>
            <a:r>
              <a:rPr lang="pt-BR" dirty="0" smtClean="0"/>
              <a:t>informação</a:t>
            </a:r>
            <a:endParaRPr lang="pt-BR" dirty="0"/>
          </a:p>
          <a:p>
            <a:pPr lvl="1"/>
            <a:r>
              <a:rPr lang="pt-BR" dirty="0" smtClean="0"/>
              <a:t>resolução</a:t>
            </a:r>
            <a:endParaRPr lang="pt-BR" dirty="0"/>
          </a:p>
          <a:p>
            <a:pPr lvl="1"/>
            <a:r>
              <a:rPr lang="pt-BR" dirty="0" smtClean="0"/>
              <a:t>Amplitude</a:t>
            </a:r>
          </a:p>
          <a:p>
            <a:r>
              <a:rPr lang="pt-BR" dirty="0"/>
              <a:t>Depois de quantas iterações os loops param?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90600" y="4016059"/>
            <a:ext cx="315232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lcdChar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x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0.4f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4886779" y="4016059"/>
            <a:ext cx="315232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lcdChar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x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2747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Ponteiros e Referência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9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São </a:t>
            </a:r>
            <a:r>
              <a:rPr lang="pt-BR" dirty="0"/>
              <a:t>variáveis que guardam um endereço (localização) de memória</a:t>
            </a:r>
          </a:p>
          <a:p>
            <a:pPr lvl="1"/>
            <a:r>
              <a:rPr lang="pt-BR" dirty="0" smtClean="0"/>
              <a:t>os </a:t>
            </a:r>
            <a:r>
              <a:rPr lang="pt-BR" dirty="0"/>
              <a:t>tipos de valores colocados nos endereços de memória são definidos na declaração de um ponteiro</a:t>
            </a:r>
          </a:p>
          <a:p>
            <a:pPr lvl="2"/>
            <a:r>
              <a:rPr lang="pt-BR" dirty="0" smtClean="0"/>
              <a:t>é </a:t>
            </a:r>
            <a:r>
              <a:rPr lang="pt-BR" dirty="0"/>
              <a:t>esse tipo que indica ao compilador a quantidade de memória necessária para armazenar os valores</a:t>
            </a:r>
          </a:p>
          <a:p>
            <a:pPr lvl="1"/>
            <a:r>
              <a:rPr lang="pt-BR" dirty="0" smtClean="0"/>
              <a:t>uma </a:t>
            </a:r>
            <a:r>
              <a:rPr lang="pt-BR" dirty="0"/>
              <a:t>variável do tipo ponteiro </a:t>
            </a:r>
            <a:r>
              <a:rPr lang="pt-BR" dirty="0" smtClean="0"/>
              <a:t>aponta </a:t>
            </a:r>
            <a:r>
              <a:rPr lang="pt-BR" dirty="0"/>
              <a:t>para uma variável de um determinado tipo </a:t>
            </a:r>
            <a:r>
              <a:rPr lang="pt-BR" dirty="0" smtClean="0"/>
              <a:t>(char</a:t>
            </a:r>
            <a:r>
              <a:rPr lang="pt-BR" dirty="0"/>
              <a:t>, int, float, double, </a:t>
            </a:r>
            <a:r>
              <a:rPr lang="pt-BR" dirty="0" smtClean="0"/>
              <a:t>...})</a:t>
            </a:r>
            <a:endParaRPr lang="pt-BR" dirty="0"/>
          </a:p>
          <a:p>
            <a:pPr lvl="1"/>
            <a:r>
              <a:rPr lang="pt-BR" dirty="0" smtClean="0"/>
              <a:t>é necessário </a:t>
            </a:r>
            <a:r>
              <a:rPr lang="pt-BR" dirty="0"/>
              <a:t>na </a:t>
            </a:r>
            <a:r>
              <a:rPr lang="pt-BR" dirty="0" smtClean="0"/>
              <a:t>declaração de </a:t>
            </a:r>
            <a:r>
              <a:rPr lang="pt-BR" dirty="0"/>
              <a:t>um ponteiro</a:t>
            </a:r>
            <a:r>
              <a:rPr lang="pt-BR" dirty="0" smtClean="0"/>
              <a:t>, especificar </a:t>
            </a:r>
            <a:r>
              <a:rPr lang="pt-BR" dirty="0"/>
              <a:t>para qual tipo de variável ele irá apontar</a:t>
            </a:r>
          </a:p>
          <a:p>
            <a:pPr lvl="1"/>
            <a:r>
              <a:rPr lang="pt-BR" dirty="0" smtClean="0"/>
              <a:t>os </a:t>
            </a:r>
            <a:r>
              <a:rPr lang="pt-BR" dirty="0"/>
              <a:t>ponteiros são declarados com um * antes do nome da variável</a:t>
            </a:r>
          </a:p>
        </p:txBody>
      </p:sp>
      <p:sp>
        <p:nvSpPr>
          <p:cNvPr id="5" name="Retângulo 4"/>
          <p:cNvSpPr/>
          <p:nvPr/>
        </p:nvSpPr>
        <p:spPr>
          <a:xfrm>
            <a:off x="2750656" y="5149641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nomeVariavel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9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aux</a:t>
            </a:r>
            <a:r>
              <a:rPr lang="pt-BR" dirty="0"/>
              <a:t>, </a:t>
            </a:r>
            <a:r>
              <a:rPr lang="pt-BR" dirty="0" err="1" smtClean="0"/>
              <a:t>temp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 smtClean="0"/>
              <a:t>pont</a:t>
            </a:r>
            <a:r>
              <a:rPr lang="pt-BR" dirty="0" smtClean="0"/>
              <a:t> </a:t>
            </a:r>
            <a:r>
              <a:rPr lang="pt-BR" dirty="0"/>
              <a:t>são variáveis que </a:t>
            </a:r>
            <a:r>
              <a:rPr lang="pt-BR" dirty="0" smtClean="0"/>
              <a:t>armazenam endereços de </a:t>
            </a:r>
            <a:r>
              <a:rPr lang="pt-BR" dirty="0"/>
              <a:t>memória </a:t>
            </a:r>
            <a:r>
              <a:rPr lang="pt-BR" dirty="0" smtClean="0"/>
              <a:t>e não valores do tipo int</a:t>
            </a:r>
            <a:r>
              <a:rPr lang="pt-BR" dirty="0"/>
              <a:t>, float</a:t>
            </a:r>
            <a:r>
              <a:rPr lang="pt-BR" dirty="0" smtClean="0"/>
              <a:t>, char</a:t>
            </a:r>
            <a:endParaRPr lang="pt-BR" dirty="0"/>
          </a:p>
          <a:p>
            <a:r>
              <a:rPr lang="pt-BR" dirty="0" smtClean="0"/>
              <a:t>* </a:t>
            </a:r>
            <a:r>
              <a:rPr lang="pt-BR" dirty="0"/>
              <a:t>é usado quando deseja-se acessar o valor que está na </a:t>
            </a:r>
            <a:r>
              <a:rPr lang="pt-BR" dirty="0" smtClean="0"/>
              <a:t>posição de </a:t>
            </a:r>
            <a:r>
              <a:rPr lang="pt-BR" dirty="0"/>
              <a:t>memória e não ao endereço da memória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859" y="3028315"/>
            <a:ext cx="2802111" cy="300475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112157" y="3930527"/>
            <a:ext cx="2935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aux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pont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6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operadores e os ponteiros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operador </a:t>
            </a:r>
            <a:r>
              <a:rPr lang="pt-BR" dirty="0" smtClean="0"/>
              <a:t>&amp; e </a:t>
            </a:r>
            <a:r>
              <a:rPr lang="pt-BR" dirty="0"/>
              <a:t>o operador </a:t>
            </a:r>
            <a:r>
              <a:rPr lang="pt-BR" dirty="0" smtClean="0"/>
              <a:t>* </a:t>
            </a:r>
            <a:r>
              <a:rPr lang="pt-BR" dirty="0"/>
              <a:t>são </a:t>
            </a:r>
            <a:r>
              <a:rPr lang="pt-BR" dirty="0" smtClean="0"/>
              <a:t>utilizados quando </a:t>
            </a:r>
            <a:r>
              <a:rPr lang="pt-BR" dirty="0"/>
              <a:t>trabalhamos com ponteiros</a:t>
            </a:r>
          </a:p>
          <a:p>
            <a:r>
              <a:rPr lang="pt-BR" dirty="0" smtClean="0"/>
              <a:t>Operador &amp;</a:t>
            </a:r>
            <a:endParaRPr lang="pt-BR" dirty="0"/>
          </a:p>
          <a:p>
            <a:pPr lvl="1"/>
            <a:r>
              <a:rPr lang="pt-BR" dirty="0" smtClean="0"/>
              <a:t>obtém </a:t>
            </a:r>
            <a:r>
              <a:rPr lang="pt-BR" dirty="0"/>
              <a:t>o endereço da variável escrita depois do operador </a:t>
            </a:r>
            <a:r>
              <a:rPr lang="pt-BR" dirty="0" smtClean="0"/>
              <a:t>(endereço de)</a:t>
            </a:r>
            <a:endParaRPr lang="pt-BR" dirty="0"/>
          </a:p>
          <a:p>
            <a:pPr lvl="1"/>
            <a:r>
              <a:rPr lang="pt-BR" dirty="0" smtClean="0"/>
              <a:t>como </a:t>
            </a:r>
            <a:r>
              <a:rPr lang="pt-BR" dirty="0"/>
              <a:t>os ponteiros também são variáveis eles ocupam memória </a:t>
            </a:r>
          </a:p>
          <a:p>
            <a:pPr lvl="1"/>
            <a:r>
              <a:rPr lang="pt-BR" dirty="0" smtClean="0"/>
              <a:t>pode-se </a:t>
            </a:r>
            <a:r>
              <a:rPr lang="pt-BR" dirty="0"/>
              <a:t>obter o </a:t>
            </a:r>
            <a:r>
              <a:rPr lang="pt-BR" dirty="0" smtClean="0"/>
              <a:t>endereço do </a:t>
            </a:r>
            <a:r>
              <a:rPr lang="pt-BR" dirty="0"/>
              <a:t>ponteiro e ter ponteiros </a:t>
            </a:r>
            <a:r>
              <a:rPr lang="pt-BR" dirty="0" smtClean="0"/>
              <a:t>para ponteiros </a:t>
            </a:r>
            <a:r>
              <a:rPr lang="pt-BR" dirty="0"/>
              <a:t>(múltiplos *)</a:t>
            </a:r>
          </a:p>
          <a:p>
            <a:r>
              <a:rPr lang="pt-BR" dirty="0" smtClean="0"/>
              <a:t>Operador *</a:t>
            </a:r>
            <a:endParaRPr lang="pt-BR" dirty="0"/>
          </a:p>
          <a:p>
            <a:pPr lvl="1"/>
            <a:r>
              <a:rPr lang="pt-BR" dirty="0" smtClean="0"/>
              <a:t>o </a:t>
            </a:r>
            <a:r>
              <a:rPr lang="pt-BR" dirty="0"/>
              <a:t>operador * faz o contrário do operador </a:t>
            </a:r>
            <a:r>
              <a:rPr lang="pt-BR" dirty="0" smtClean="0"/>
              <a:t>&amp;</a:t>
            </a:r>
            <a:endParaRPr lang="pt-BR" dirty="0"/>
          </a:p>
          <a:p>
            <a:pPr lvl="1"/>
            <a:r>
              <a:rPr lang="pt-BR" dirty="0" smtClean="0"/>
              <a:t>dado </a:t>
            </a:r>
            <a:r>
              <a:rPr lang="pt-BR" dirty="0"/>
              <a:t>um ponteiro, </a:t>
            </a:r>
            <a:r>
              <a:rPr lang="pt-BR" dirty="0" smtClean="0"/>
              <a:t>o operador </a:t>
            </a:r>
            <a:r>
              <a:rPr lang="pt-BR" dirty="0"/>
              <a:t>* acessa o conteúdo apontado </a:t>
            </a:r>
            <a:r>
              <a:rPr lang="pt-BR" dirty="0" smtClean="0"/>
              <a:t>por ele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168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Os operadores e os ponteiros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64079" y="1382286"/>
            <a:ext cx="678452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(void){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//ponteiro para um inteiro</a:t>
            </a:r>
          </a:p>
          <a:p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lcdInit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//ou p1[0] = 20;</a:t>
            </a:r>
          </a:p>
          <a:p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lcdNumber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lcdNumber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lcdNumber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lcdNumber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endMain</a:t>
            </a:r>
            <a:endParaRPr lang="pt-BR" sz="2000" b="0" i="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nomes de variáveis podem ser usados quantos caracteres forem desejados contanto que o primeiro </a:t>
            </a:r>
            <a:r>
              <a:rPr lang="pt-BR" dirty="0" err="1" smtClean="0"/>
              <a:t>caracter</a:t>
            </a:r>
            <a:r>
              <a:rPr lang="pt-BR" dirty="0" smtClean="0"/>
              <a:t> seja uma letra ou sublinhado.</a:t>
            </a:r>
          </a:p>
          <a:p>
            <a:r>
              <a:rPr lang="pt-BR" dirty="0" smtClean="0"/>
              <a:t>A linguagem C faz distinção entre maiúsculas e minúsculas. </a:t>
            </a:r>
            <a:r>
              <a:rPr lang="pt-BR" dirty="0" err="1" smtClean="0"/>
              <a:t>matrix</a:t>
            </a:r>
            <a:r>
              <a:rPr lang="pt-BR" dirty="0" smtClean="0"/>
              <a:t> e </a:t>
            </a:r>
            <a:r>
              <a:rPr lang="pt-BR" dirty="0" err="1" smtClean="0"/>
              <a:t>MaTrIx</a:t>
            </a:r>
            <a:r>
              <a:rPr lang="pt-BR" dirty="0" smtClean="0"/>
              <a:t> são variáveis distintas</a:t>
            </a:r>
          </a:p>
          <a:p>
            <a:r>
              <a:rPr lang="pt-BR" dirty="0" smtClean="0"/>
              <a:t>É comum utilizar apenas minúsculas para nomes de variáveis e apenas MAIÚSCULAS para constantes</a:t>
            </a:r>
          </a:p>
          <a:p>
            <a:r>
              <a:rPr lang="pt-BR" dirty="0" smtClean="0"/>
              <a:t>Uma variável não pode ter o mesmo nome de uma palavra chave em linguagem C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34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Consistem num tipo seguindo de nome da variável</a:t>
            </a:r>
          </a:p>
          <a:p>
            <a:r>
              <a:rPr lang="pt-BR" dirty="0" smtClean="0"/>
              <a:t>Devem ser declaradas antes de iniciar a codificação</a:t>
            </a:r>
          </a:p>
          <a:p>
            <a:r>
              <a:rPr lang="pt-BR" dirty="0" smtClean="0"/>
              <a:t>Variáveis do mesmo tipo podem ser declaradas separadas por vírgula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71663" y="3218869"/>
            <a:ext cx="69085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(void){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Declaracao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das 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variaveis</a:t>
            </a:r>
            <a:endParaRPr lang="pt-BR" sz="2000" b="0" i="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numFuncionarios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salarioMinimo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bonificacao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imposto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descontoEmFolha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342385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Toda </a:t>
            </a:r>
            <a:r>
              <a:rPr lang="pt-BR" dirty="0"/>
              <a:t>informação que é inserida num computador é armazenada em formato binário;</a:t>
            </a:r>
          </a:p>
          <a:p>
            <a:r>
              <a:rPr lang="pt-BR" dirty="0" smtClean="0"/>
              <a:t>Cada </a:t>
            </a:r>
            <a:r>
              <a:rPr lang="pt-BR" dirty="0"/>
              <a:t>tipo de informação contém uma quantidade diferente de bits;</a:t>
            </a:r>
          </a:p>
          <a:p>
            <a:r>
              <a:rPr lang="pt-BR" dirty="0" smtClean="0"/>
              <a:t>Cada </a:t>
            </a:r>
            <a:r>
              <a:rPr lang="pt-BR" dirty="0"/>
              <a:t>bit pode representar informações diferentes, mesmo dentro de uma mesma variável.</a:t>
            </a:r>
          </a:p>
        </p:txBody>
      </p:sp>
    </p:spTree>
    <p:extLst>
      <p:ext uri="{BB962C8B-B14F-4D97-AF65-F5344CB8AC3E}">
        <p14:creationId xmlns:p14="http://schemas.microsoft.com/office/powerpoint/2010/main" val="10251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Tipos básicos da linguagem C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253910"/>
              </p:ext>
            </p:extLst>
          </p:nvPr>
        </p:nvGraphicFramePr>
        <p:xfrm>
          <a:off x="628650" y="2263247"/>
          <a:ext cx="7886700" cy="225848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16264"/>
                <a:gridCol w="1582057"/>
                <a:gridCol w="1146629"/>
                <a:gridCol w="3841750"/>
              </a:tblGrid>
              <a:tr h="64283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 smtClean="0">
                          <a:effectLst/>
                        </a:rPr>
                        <a:t>Tipo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 smtClean="0">
                          <a:effectLst/>
                        </a:rPr>
                        <a:t>Bits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 smtClean="0">
                          <a:effectLst/>
                        </a:rPr>
                        <a:t>Bytes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 smtClean="0">
                          <a:effectLst/>
                        </a:rPr>
                        <a:t>Faixa </a:t>
                      </a:r>
                      <a:r>
                        <a:rPr lang="pt-BR" sz="2400" b="1" u="none" strike="noStrike" dirty="0">
                          <a:effectLst/>
                        </a:rPr>
                        <a:t>de valores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325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char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8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-128 à 127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325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int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16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-32.768 à 32.767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float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32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4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-3.4 x 10</a:t>
                      </a:r>
                      <a:r>
                        <a:rPr lang="pt-BR" sz="2400" baseline="30000" dirty="0" smtClean="0"/>
                        <a:t>-38</a:t>
                      </a:r>
                      <a:r>
                        <a:rPr lang="pt-BR" sz="2400" dirty="0" smtClean="0"/>
                        <a:t> à 3.4 x 10</a:t>
                      </a:r>
                      <a:r>
                        <a:rPr lang="pt-BR" sz="2400" baseline="30000" dirty="0" smtClean="0"/>
                        <a:t>38</a:t>
                      </a:r>
                      <a:r>
                        <a:rPr lang="pt-BR" sz="2400" dirty="0" smtClean="0"/>
                        <a:t>;</a:t>
                      </a:r>
                      <a:endParaRPr lang="pt-BR" sz="2400" dirty="0"/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double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64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dirty="0" smtClean="0"/>
                        <a:t>-3.4 x 10</a:t>
                      </a:r>
                      <a:r>
                        <a:rPr lang="pt-BR" sz="2400" baseline="30000" dirty="0" smtClean="0"/>
                        <a:t>-308</a:t>
                      </a:r>
                      <a:r>
                        <a:rPr lang="pt-BR" sz="2400" dirty="0" smtClean="0"/>
                        <a:t> à 3.4 x 10</a:t>
                      </a:r>
                      <a:r>
                        <a:rPr lang="pt-BR" sz="2400" baseline="30000" dirty="0" smtClean="0"/>
                        <a:t>-308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02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Atribuição de 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Inicializar uma variável é atribuir um valor a esta no </a:t>
            </a:r>
            <a:r>
              <a:rPr lang="pt-BR" dirty="0" smtClean="0"/>
              <a:t>momento de </a:t>
            </a:r>
            <a:r>
              <a:rPr lang="pt-BR" dirty="0"/>
              <a:t>sua declaração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346302" y="2510912"/>
            <a:ext cx="881017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(void){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numFuncionarios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salarioMinimo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510.0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imposto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0.25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descontoEmFolha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151.97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37215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Atribuição de 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</a:t>
            </a:r>
            <a:r>
              <a:rPr lang="pt-BR" dirty="0"/>
              <a:t>armazenar textos utilizamos um vetor de caracteres</a:t>
            </a:r>
          </a:p>
          <a:p>
            <a:r>
              <a:rPr lang="pt-BR" dirty="0" smtClean="0"/>
              <a:t>A </a:t>
            </a:r>
            <a:r>
              <a:rPr lang="pt-BR" dirty="0"/>
              <a:t>inicialização deste </a:t>
            </a:r>
            <a:r>
              <a:rPr lang="pt-BR" dirty="0" smtClean="0"/>
              <a:t>vetor pode </a:t>
            </a:r>
            <a:r>
              <a:rPr lang="pt-BR" dirty="0"/>
              <a:t>ser feita utilizando o </a:t>
            </a:r>
            <a:r>
              <a:rPr lang="pt-BR" dirty="0" smtClean="0"/>
              <a:t>texto entre </a:t>
            </a:r>
            <a:r>
              <a:rPr lang="pt-BR" dirty="0"/>
              <a:t>aspas duplas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828913" y="2921168"/>
            <a:ext cx="54861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(void){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"Jose"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28122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Atribuição de valores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alteração </a:t>
            </a:r>
            <a:r>
              <a:rPr lang="pt-BR" dirty="0"/>
              <a:t>do </a:t>
            </a:r>
            <a:r>
              <a:rPr lang="pt-BR" dirty="0" smtClean="0"/>
              <a:t>valor de </a:t>
            </a:r>
            <a:r>
              <a:rPr lang="pt-BR" dirty="0"/>
              <a:t>uma </a:t>
            </a:r>
            <a:r>
              <a:rPr lang="pt-BR" dirty="0" smtClean="0"/>
              <a:t>variável no </a:t>
            </a:r>
            <a:r>
              <a:rPr lang="pt-BR" dirty="0"/>
              <a:t>meio </a:t>
            </a:r>
            <a:r>
              <a:rPr lang="pt-BR" dirty="0" smtClean="0"/>
              <a:t>do programa  chamada </a:t>
            </a:r>
            <a:r>
              <a:rPr lang="pt-BR" dirty="0"/>
              <a:t>atribuição</a:t>
            </a:r>
          </a:p>
          <a:p>
            <a:r>
              <a:rPr lang="pt-BR" dirty="0" smtClean="0"/>
              <a:t>O </a:t>
            </a:r>
            <a:r>
              <a:rPr lang="pt-BR" dirty="0"/>
              <a:t>operador de atribuição é o sinal de igual </a:t>
            </a:r>
            <a:r>
              <a:rPr lang="pt-BR" dirty="0" smtClean="0"/>
              <a:t>=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300163" y="2506148"/>
            <a:ext cx="59674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(void){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valor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valor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1234.56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//aumentando o valor em 25%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valor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valor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1.25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10962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10307</TotalTime>
  <Words>1295</Words>
  <Application>Microsoft Office PowerPoint</Application>
  <PresentationFormat>Apresentação na tela (4:3)</PresentationFormat>
  <Paragraphs>284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 Unicode MS</vt:lpstr>
      <vt:lpstr>Microsoft YaHei</vt:lpstr>
      <vt:lpstr>Arial</vt:lpstr>
      <vt:lpstr>Calibri</vt:lpstr>
      <vt:lpstr>Consolas</vt:lpstr>
      <vt:lpstr>Times New Roman</vt:lpstr>
      <vt:lpstr>Office Theme</vt:lpstr>
      <vt:lpstr>Variáveis</vt:lpstr>
      <vt:lpstr>Variáveis</vt:lpstr>
      <vt:lpstr>Variáveis</vt:lpstr>
      <vt:lpstr>Variáveis</vt:lpstr>
      <vt:lpstr>Variáveis</vt:lpstr>
      <vt:lpstr>Tipos básicos da linguagem C</vt:lpstr>
      <vt:lpstr>Atribuição de valores</vt:lpstr>
      <vt:lpstr>Atribuição de valores</vt:lpstr>
      <vt:lpstr>Atribuição de valores</vt:lpstr>
      <vt:lpstr>Alteração de tipo</vt:lpstr>
      <vt:lpstr>Alteração de tipo</vt:lpstr>
      <vt:lpstr>Modificador de tamanho</vt:lpstr>
      <vt:lpstr>Modificador de tamanho</vt:lpstr>
      <vt:lpstr>Modificador de sinal</vt:lpstr>
      <vt:lpstr>Modificadores de Acesso</vt:lpstr>
      <vt:lpstr>Modificadores de Acesso</vt:lpstr>
      <vt:lpstr>Modificadores de Acesso</vt:lpstr>
      <vt:lpstr>Modificadores de Acesso</vt:lpstr>
      <vt:lpstr>Modificadores de acesso</vt:lpstr>
      <vt:lpstr>Modificador de persistência</vt:lpstr>
      <vt:lpstr>Modificador de persistência</vt:lpstr>
      <vt:lpstr>Modificador de persistência</vt:lpstr>
      <vt:lpstr>Operação com variáveis</vt:lpstr>
      <vt:lpstr>Operação com variáveis</vt:lpstr>
      <vt:lpstr>Ponteiros e Referência</vt:lpstr>
      <vt:lpstr>Ponteiros</vt:lpstr>
      <vt:lpstr>Ponteiros</vt:lpstr>
      <vt:lpstr>Os operadores e os ponteiros</vt:lpstr>
      <vt:lpstr>Os operadores e os ponteiros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Linguagem C</dc:title>
  <dc:creator>Rodrigo Almeida</dc:creator>
  <cp:lastModifiedBy>Rodrigo Almeida</cp:lastModifiedBy>
  <cp:revision>210</cp:revision>
  <dcterms:created xsi:type="dcterms:W3CDTF">2015-10-27T17:13:34Z</dcterms:created>
  <dcterms:modified xsi:type="dcterms:W3CDTF">2015-11-16T14:44:09Z</dcterms:modified>
</cp:coreProperties>
</file>