
<file path=[Content_Types].xml><?xml version="1.0" encoding="utf-8"?>
<Types xmlns="http://schemas.openxmlformats.org/package/2006/content-types"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sldIdLst>
    <p:sldId id="1063" r:id="rId2"/>
    <p:sldId id="295" r:id="rId3"/>
    <p:sldId id="296" r:id="rId4"/>
    <p:sldId id="297" r:id="rId5"/>
    <p:sldId id="298" r:id="rId6"/>
    <p:sldId id="300" r:id="rId7"/>
    <p:sldId id="299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 7 decisao" id="{F217ECE3-3939-4AA9-A6E1-5A58E625D8C6}">
          <p14:sldIdLst>
            <p14:sldId id="1063"/>
            <p14:sldId id="295"/>
            <p14:sldId id="296"/>
            <p14:sldId id="297"/>
            <p14:sldId id="298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11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08" y="300"/>
      </p:cViewPr>
      <p:guideLst>
        <p:guide orient="horz" pos="2137"/>
        <p:guide pos="117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11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" userId="ae5abd6d-98c3-48fe-802d-42271af45632" providerId="ADAL" clId="{278F500A-0023-49DF-B5DE-65A829A09C97}"/>
    <pc:docChg chg="modSld">
      <pc:chgData name="Marcos" userId="ae5abd6d-98c3-48fe-802d-42271af45632" providerId="ADAL" clId="{278F500A-0023-49DF-B5DE-65A829A09C97}" dt="2021-04-07T16:28:38.952" v="0" actId="6549"/>
      <pc:docMkLst>
        <pc:docMk/>
      </pc:docMkLst>
      <pc:sldChg chg="modSp mod">
        <pc:chgData name="Marcos" userId="ae5abd6d-98c3-48fe-802d-42271af45632" providerId="ADAL" clId="{278F500A-0023-49DF-B5DE-65A829A09C97}" dt="2021-04-07T16:28:38.952" v="0" actId="6549"/>
        <pc:sldMkLst>
          <pc:docMk/>
          <pc:sldMk cId="2900139966" sldId="297"/>
        </pc:sldMkLst>
        <pc:spChg chg="mod">
          <ac:chgData name="Marcos" userId="ae5abd6d-98c3-48fe-802d-42271af45632" providerId="ADAL" clId="{278F500A-0023-49DF-B5DE-65A829A09C97}" dt="2021-04-07T16:28:38.952" v="0" actId="6549"/>
          <ac:spMkLst>
            <pc:docMk/>
            <pc:sldMk cId="2900139966" sldId="297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8F9BA-6E48-495C-A3E8-660E048FA1D3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105CB-619F-44B8-96FD-5C66B258D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857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gradFill>
          <a:gsLst>
            <a:gs pos="42000">
              <a:schemeClr val="bg1"/>
            </a:gs>
            <a:gs pos="100000">
              <a:schemeClr val="bg1"/>
            </a:gs>
            <a:gs pos="82000">
              <a:schemeClr val="accent1">
                <a:lumMod val="40000"/>
                <a:lumOff val="60000"/>
              </a:schemeClr>
            </a:gs>
            <a:gs pos="66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788318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2300" y="3602038"/>
            <a:ext cx="5295900" cy="2703512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84CD-8AC0-4FA3-89C3-EF5C4B295A2F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94451"/>
            <a:ext cx="2057400" cy="365125"/>
          </a:xfrm>
          <a:prstGeom prst="rect">
            <a:avLst/>
          </a:prstGeom>
        </p:spPr>
        <p:txBody>
          <a:bodyPr/>
          <a:lstStyle/>
          <a:p>
            <a:fld id="{E7B9CD9D-1AC3-4606-9F36-ECCA237A5965}" type="slidenum">
              <a:rPr lang="pt-BR" smtClean="0"/>
              <a:t>‹nº›</a:t>
            </a:fld>
            <a:endParaRPr lang="pt-BR"/>
          </a:p>
        </p:txBody>
      </p:sp>
      <p:pic>
        <p:nvPicPr>
          <p:cNvPr id="95" name="Imagem 9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297081" y="3782641"/>
            <a:ext cx="2703512" cy="218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3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84CD-8AC0-4FA3-89C3-EF5C4B295A2F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94451"/>
            <a:ext cx="2057400" cy="365125"/>
          </a:xfrm>
          <a:prstGeom prst="rect">
            <a:avLst/>
          </a:prstGeom>
        </p:spPr>
        <p:txBody>
          <a:bodyPr/>
          <a:lstStyle/>
          <a:p>
            <a:fld id="{E7B9CD9D-1AC3-4606-9F36-ECCA237A596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457950" y="63944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B9CD9D-1AC3-4606-9F36-ECCA237A5965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" name="Grupo 7"/>
          <p:cNvGrpSpPr/>
          <p:nvPr userDrawn="1"/>
        </p:nvGrpSpPr>
        <p:grpSpPr>
          <a:xfrm>
            <a:off x="5818868" y="5734233"/>
            <a:ext cx="3325132" cy="1098185"/>
            <a:chOff x="5818868" y="5547090"/>
            <a:chExt cx="3325132" cy="1098185"/>
          </a:xfrm>
        </p:grpSpPr>
        <p:grpSp>
          <p:nvGrpSpPr>
            <p:cNvPr id="9" name="Grupo 8"/>
            <p:cNvGrpSpPr/>
            <p:nvPr userDrawn="1"/>
          </p:nvGrpSpPr>
          <p:grpSpPr>
            <a:xfrm>
              <a:off x="5818868" y="5547090"/>
              <a:ext cx="1331117" cy="1043035"/>
              <a:chOff x="5818868" y="5508990"/>
              <a:chExt cx="1331117" cy="1043035"/>
            </a:xfrm>
          </p:grpSpPr>
          <p:sp>
            <p:nvSpPr>
              <p:cNvPr id="75" name="Forma livre 74"/>
              <p:cNvSpPr/>
              <p:nvPr userDrawn="1"/>
            </p:nvSpPr>
            <p:spPr>
              <a:xfrm>
                <a:off x="6074886" y="5718968"/>
                <a:ext cx="969646" cy="636587"/>
              </a:xfrm>
              <a:custGeom>
                <a:avLst/>
                <a:gdLst>
                  <a:gd name="connsiteX0" fmla="*/ 18330 w 983530"/>
                  <a:gd name="connsiteY0" fmla="*/ 982308 h 982308"/>
                  <a:gd name="connsiteX1" fmla="*/ 18330 w 983530"/>
                  <a:gd name="connsiteY1" fmla="*/ 194908 h 982308"/>
                  <a:gd name="connsiteX2" fmla="*/ 208830 w 983530"/>
                  <a:gd name="connsiteY2" fmla="*/ 17108 h 982308"/>
                  <a:gd name="connsiteX3" fmla="*/ 983530 w 983530"/>
                  <a:gd name="connsiteY3" fmla="*/ 17108 h 982308"/>
                  <a:gd name="connsiteX0" fmla="*/ 18330 w 983530"/>
                  <a:gd name="connsiteY0" fmla="*/ 978139 h 978139"/>
                  <a:gd name="connsiteX1" fmla="*/ 18330 w 983530"/>
                  <a:gd name="connsiteY1" fmla="*/ 190739 h 978139"/>
                  <a:gd name="connsiteX2" fmla="*/ 208830 w 983530"/>
                  <a:gd name="connsiteY2" fmla="*/ 12939 h 978139"/>
                  <a:gd name="connsiteX3" fmla="*/ 983530 w 983530"/>
                  <a:gd name="connsiteY3" fmla="*/ 12939 h 978139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8001 w 973201"/>
                  <a:gd name="connsiteY0" fmla="*/ 986439 h 986439"/>
                  <a:gd name="connsiteX1" fmla="*/ 8001 w 973201"/>
                  <a:gd name="connsiteY1" fmla="*/ 199039 h 986439"/>
                  <a:gd name="connsiteX2" fmla="*/ 198501 w 973201"/>
                  <a:gd name="connsiteY2" fmla="*/ 21239 h 986439"/>
                  <a:gd name="connsiteX3" fmla="*/ 973201 w 973201"/>
                  <a:gd name="connsiteY3" fmla="*/ 21239 h 986439"/>
                  <a:gd name="connsiteX0" fmla="*/ 5031 w 970231"/>
                  <a:gd name="connsiteY0" fmla="*/ 986439 h 986439"/>
                  <a:gd name="connsiteX1" fmla="*/ 5031 w 970231"/>
                  <a:gd name="connsiteY1" fmla="*/ 199039 h 986439"/>
                  <a:gd name="connsiteX2" fmla="*/ 195531 w 970231"/>
                  <a:gd name="connsiteY2" fmla="*/ 21239 h 986439"/>
                  <a:gd name="connsiteX3" fmla="*/ 970231 w 970231"/>
                  <a:gd name="connsiteY3" fmla="*/ 21239 h 986439"/>
                  <a:gd name="connsiteX0" fmla="*/ 0 w 965200"/>
                  <a:gd name="connsiteY0" fmla="*/ 986439 h 986439"/>
                  <a:gd name="connsiteX1" fmla="*/ 0 w 965200"/>
                  <a:gd name="connsiteY1" fmla="*/ 199039 h 986439"/>
                  <a:gd name="connsiteX2" fmla="*/ 190500 w 965200"/>
                  <a:gd name="connsiteY2" fmla="*/ 21239 h 986439"/>
                  <a:gd name="connsiteX3" fmla="*/ 965200 w 965200"/>
                  <a:gd name="connsiteY3" fmla="*/ 21239 h 986439"/>
                  <a:gd name="connsiteX0" fmla="*/ 0 w 965200"/>
                  <a:gd name="connsiteY0" fmla="*/ 986439 h 986439"/>
                  <a:gd name="connsiteX1" fmla="*/ 0 w 965200"/>
                  <a:gd name="connsiteY1" fmla="*/ 199039 h 986439"/>
                  <a:gd name="connsiteX2" fmla="*/ 190500 w 965200"/>
                  <a:gd name="connsiteY2" fmla="*/ 21239 h 986439"/>
                  <a:gd name="connsiteX3" fmla="*/ 965200 w 965200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71627 h 971627"/>
                  <a:gd name="connsiteX1" fmla="*/ 521 w 965721"/>
                  <a:gd name="connsiteY1" fmla="*/ 184227 h 971627"/>
                  <a:gd name="connsiteX2" fmla="*/ 191021 w 965721"/>
                  <a:gd name="connsiteY2" fmla="*/ 6427 h 971627"/>
                  <a:gd name="connsiteX3" fmla="*/ 965721 w 965721"/>
                  <a:gd name="connsiteY3" fmla="*/ 6427 h 971627"/>
                  <a:gd name="connsiteX0" fmla="*/ 521 w 965721"/>
                  <a:gd name="connsiteY0" fmla="*/ 971627 h 971627"/>
                  <a:gd name="connsiteX1" fmla="*/ 521 w 965721"/>
                  <a:gd name="connsiteY1" fmla="*/ 184227 h 971627"/>
                  <a:gd name="connsiteX2" fmla="*/ 191021 w 965721"/>
                  <a:gd name="connsiteY2" fmla="*/ 6427 h 971627"/>
                  <a:gd name="connsiteX3" fmla="*/ 965721 w 965721"/>
                  <a:gd name="connsiteY3" fmla="*/ 6427 h 971627"/>
                  <a:gd name="connsiteX0" fmla="*/ 521 w 965721"/>
                  <a:gd name="connsiteY0" fmla="*/ 965200 h 965200"/>
                  <a:gd name="connsiteX1" fmla="*/ 521 w 965721"/>
                  <a:gd name="connsiteY1" fmla="*/ 177800 h 965200"/>
                  <a:gd name="connsiteX2" fmla="*/ 191021 w 965721"/>
                  <a:gd name="connsiteY2" fmla="*/ 0 h 965200"/>
                  <a:gd name="connsiteX3" fmla="*/ 965721 w 965721"/>
                  <a:gd name="connsiteY3" fmla="*/ 0 h 965200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8102"/>
                  <a:gd name="connsiteY0" fmla="*/ 977106 h 977106"/>
                  <a:gd name="connsiteX1" fmla="*/ 521 w 968102"/>
                  <a:gd name="connsiteY1" fmla="*/ 189706 h 977106"/>
                  <a:gd name="connsiteX2" fmla="*/ 188640 w 968102"/>
                  <a:gd name="connsiteY2" fmla="*/ 2381 h 977106"/>
                  <a:gd name="connsiteX3" fmla="*/ 968102 w 968102"/>
                  <a:gd name="connsiteY3" fmla="*/ 0 h 977106"/>
                  <a:gd name="connsiteX0" fmla="*/ 521 w 968102"/>
                  <a:gd name="connsiteY0" fmla="*/ 977106 h 977106"/>
                  <a:gd name="connsiteX1" fmla="*/ 521 w 968102"/>
                  <a:gd name="connsiteY1" fmla="*/ 189706 h 977106"/>
                  <a:gd name="connsiteX2" fmla="*/ 188640 w 968102"/>
                  <a:gd name="connsiteY2" fmla="*/ 2381 h 977106"/>
                  <a:gd name="connsiteX3" fmla="*/ 968102 w 968102"/>
                  <a:gd name="connsiteY3" fmla="*/ 0 h 977106"/>
                  <a:gd name="connsiteX0" fmla="*/ 521 w 968102"/>
                  <a:gd name="connsiteY0" fmla="*/ 636587 h 636587"/>
                  <a:gd name="connsiteX1" fmla="*/ 521 w 968102"/>
                  <a:gd name="connsiteY1" fmla="*/ 189706 h 636587"/>
                  <a:gd name="connsiteX2" fmla="*/ 188640 w 968102"/>
                  <a:gd name="connsiteY2" fmla="*/ 2381 h 636587"/>
                  <a:gd name="connsiteX3" fmla="*/ 968102 w 968102"/>
                  <a:gd name="connsiteY3" fmla="*/ 0 h 636587"/>
                  <a:gd name="connsiteX0" fmla="*/ 2065 w 969646"/>
                  <a:gd name="connsiteY0" fmla="*/ 636587 h 636587"/>
                  <a:gd name="connsiteX1" fmla="*/ 2065 w 969646"/>
                  <a:gd name="connsiteY1" fmla="*/ 189706 h 636587"/>
                  <a:gd name="connsiteX2" fmla="*/ 190184 w 969646"/>
                  <a:gd name="connsiteY2" fmla="*/ 2381 h 636587"/>
                  <a:gd name="connsiteX3" fmla="*/ 969646 w 969646"/>
                  <a:gd name="connsiteY3" fmla="*/ 0 h 636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9646" h="636587">
                    <a:moveTo>
                      <a:pt x="2065" y="636587"/>
                    </a:moveTo>
                    <a:cubicBezTo>
                      <a:pt x="-1111" y="366976"/>
                      <a:pt x="-231" y="429682"/>
                      <a:pt x="2065" y="189706"/>
                    </a:cubicBezTo>
                    <a:cubicBezTo>
                      <a:pt x="3653" y="70114"/>
                      <a:pt x="96521" y="14742"/>
                      <a:pt x="190184" y="2381"/>
                    </a:cubicBezTo>
                    <a:lnTo>
                      <a:pt x="969646" y="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6" name="Grupo 75"/>
              <p:cNvGrpSpPr/>
              <p:nvPr userDrawn="1"/>
            </p:nvGrpSpPr>
            <p:grpSpPr>
              <a:xfrm>
                <a:off x="5818868" y="5508990"/>
                <a:ext cx="1331117" cy="1043035"/>
                <a:chOff x="5818868" y="5508990"/>
                <a:chExt cx="1331117" cy="1043035"/>
              </a:xfrm>
            </p:grpSpPr>
            <p:grpSp>
              <p:nvGrpSpPr>
                <p:cNvPr id="77" name="Grupo 76"/>
                <p:cNvGrpSpPr/>
                <p:nvPr userDrawn="1"/>
              </p:nvGrpSpPr>
              <p:grpSpPr>
                <a:xfrm>
                  <a:off x="5818868" y="5530451"/>
                  <a:ext cx="1113276" cy="1021574"/>
                  <a:chOff x="5818868" y="5530451"/>
                  <a:chExt cx="1113276" cy="1021574"/>
                </a:xfrm>
              </p:grpSpPr>
              <p:sp>
                <p:nvSpPr>
                  <p:cNvPr id="79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5891946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0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6045667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1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6197698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2" name="Rectangle 42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24330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3" name="Rectangle 43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39701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4" name="Rectangle 44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550727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5" name="Rectangle 45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70274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6" name="Rectangle 46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856457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7" name="Retângulo 86"/>
                  <p:cNvSpPr/>
                  <p:nvPr userDrawn="1"/>
                </p:nvSpPr>
                <p:spPr>
                  <a:xfrm>
                    <a:off x="6029979" y="6050865"/>
                    <a:ext cx="57138" cy="514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88" name="Retângulo 87"/>
                  <p:cNvSpPr/>
                  <p:nvPr userDrawn="1"/>
                </p:nvSpPr>
                <p:spPr>
                  <a:xfrm>
                    <a:off x="6397091" y="5683294"/>
                    <a:ext cx="57138" cy="507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89" name="Retângulo 88"/>
                  <p:cNvSpPr/>
                  <p:nvPr userDrawn="1"/>
                </p:nvSpPr>
                <p:spPr>
                  <a:xfrm>
                    <a:off x="6554934" y="5683294"/>
                    <a:ext cx="57138" cy="507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 userDrawn="1"/>
                </p:nvSpPr>
                <p:spPr>
                  <a:xfrm>
                    <a:off x="5818868" y="5626894"/>
                    <a:ext cx="1113276" cy="925131"/>
                  </a:xfrm>
                  <a:prstGeom prst="rect">
                    <a:avLst/>
                  </a:prstGeom>
                  <a:gradFill>
                    <a:gsLst>
                      <a:gs pos="7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</p:grpSp>
            <p:sp>
              <p:nvSpPr>
                <p:cNvPr id="78" name="Retângulo 77"/>
                <p:cNvSpPr/>
                <p:nvPr userDrawn="1"/>
              </p:nvSpPr>
              <p:spPr>
                <a:xfrm rot="16200000">
                  <a:off x="6042549" y="5424332"/>
                  <a:ext cx="1022777" cy="1192094"/>
                </a:xfrm>
                <a:prstGeom prst="rect">
                  <a:avLst/>
                </a:prstGeom>
                <a:gradFill>
                  <a:gsLst>
                    <a:gs pos="77000">
                      <a:schemeClr val="bg1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endParaRPr lang="pt-BR"/>
                </a:p>
              </p:txBody>
            </p:sp>
          </p:grpSp>
        </p:grpSp>
        <p:grpSp>
          <p:nvGrpSpPr>
            <p:cNvPr id="10" name="Grupo 9"/>
            <p:cNvGrpSpPr/>
            <p:nvPr userDrawn="1"/>
          </p:nvGrpSpPr>
          <p:grpSpPr>
            <a:xfrm>
              <a:off x="7149984" y="6308803"/>
              <a:ext cx="254264" cy="263549"/>
              <a:chOff x="7149984" y="6270703"/>
              <a:chExt cx="254264" cy="263549"/>
            </a:xfrm>
          </p:grpSpPr>
          <p:sp>
            <p:nvSpPr>
              <p:cNvPr id="71" name="Triângulo isósceles 70"/>
              <p:cNvSpPr/>
              <p:nvPr/>
            </p:nvSpPr>
            <p:spPr bwMode="auto">
              <a:xfrm rot="16200000">
                <a:off x="7143556" y="6288559"/>
                <a:ext cx="263549" cy="22783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 dirty="0"/>
              </a:p>
            </p:txBody>
          </p:sp>
          <p:sp>
            <p:nvSpPr>
              <p:cNvPr id="72" name="Retângulo 71"/>
              <p:cNvSpPr/>
              <p:nvPr/>
            </p:nvSpPr>
            <p:spPr bwMode="auto">
              <a:xfrm rot="10800000">
                <a:off x="7372822" y="6461797"/>
                <a:ext cx="31426" cy="178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 bwMode="auto">
              <a:xfrm rot="10800000">
                <a:off x="7372822" y="6318952"/>
                <a:ext cx="31426" cy="171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74" name="Retângulo 73"/>
              <p:cNvSpPr/>
              <p:nvPr/>
            </p:nvSpPr>
            <p:spPr bwMode="auto">
              <a:xfrm rot="10800000">
                <a:off x="7149984" y="6391089"/>
                <a:ext cx="31426" cy="178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</p:grpSp>
        <p:grpSp>
          <p:nvGrpSpPr>
            <p:cNvPr id="11" name="Grupo 10"/>
            <p:cNvGrpSpPr/>
            <p:nvPr userDrawn="1"/>
          </p:nvGrpSpPr>
          <p:grpSpPr>
            <a:xfrm>
              <a:off x="7734120" y="5999883"/>
              <a:ext cx="181413" cy="226409"/>
              <a:chOff x="7734120" y="5961783"/>
              <a:chExt cx="181413" cy="226409"/>
            </a:xfrm>
          </p:grpSpPr>
          <p:sp>
            <p:nvSpPr>
              <p:cNvPr id="51" name="Freeform 84"/>
              <p:cNvSpPr>
                <a:spLocks/>
              </p:cNvSpPr>
              <p:nvPr userDrawn="1"/>
            </p:nvSpPr>
            <p:spPr bwMode="auto">
              <a:xfrm>
                <a:off x="7735548" y="6008207"/>
                <a:ext cx="179985" cy="179985"/>
              </a:xfrm>
              <a:custGeom>
                <a:avLst/>
                <a:gdLst>
                  <a:gd name="T0" fmla="*/ 252 w 12332"/>
                  <a:gd name="T1" fmla="*/ 135 h 12321"/>
                  <a:gd name="T2" fmla="*/ 249 w 12332"/>
                  <a:gd name="T3" fmla="*/ 154 h 12321"/>
                  <a:gd name="T4" fmla="*/ 244 w 12332"/>
                  <a:gd name="T5" fmla="*/ 171 h 12321"/>
                  <a:gd name="T6" fmla="*/ 236 w 12332"/>
                  <a:gd name="T7" fmla="*/ 188 h 12321"/>
                  <a:gd name="T8" fmla="*/ 225 w 12332"/>
                  <a:gd name="T9" fmla="*/ 203 h 12321"/>
                  <a:gd name="T10" fmla="*/ 215 w 12332"/>
                  <a:gd name="T11" fmla="*/ 215 h 12321"/>
                  <a:gd name="T12" fmla="*/ 203 w 12332"/>
                  <a:gd name="T13" fmla="*/ 225 h 12321"/>
                  <a:gd name="T14" fmla="*/ 188 w 12332"/>
                  <a:gd name="T15" fmla="*/ 236 h 12321"/>
                  <a:gd name="T16" fmla="*/ 171 w 12332"/>
                  <a:gd name="T17" fmla="*/ 244 h 12321"/>
                  <a:gd name="T18" fmla="*/ 154 w 12332"/>
                  <a:gd name="T19" fmla="*/ 249 h 12321"/>
                  <a:gd name="T20" fmla="*/ 135 w 12332"/>
                  <a:gd name="T21" fmla="*/ 252 h 12321"/>
                  <a:gd name="T22" fmla="*/ 123 w 12332"/>
                  <a:gd name="T23" fmla="*/ 252 h 12321"/>
                  <a:gd name="T24" fmla="*/ 104 w 12332"/>
                  <a:gd name="T25" fmla="*/ 250 h 12321"/>
                  <a:gd name="T26" fmla="*/ 86 w 12332"/>
                  <a:gd name="T27" fmla="*/ 246 h 12321"/>
                  <a:gd name="T28" fmla="*/ 69 w 12332"/>
                  <a:gd name="T29" fmla="*/ 239 h 12321"/>
                  <a:gd name="T30" fmla="*/ 54 w 12332"/>
                  <a:gd name="T31" fmla="*/ 229 h 12321"/>
                  <a:gd name="T32" fmla="*/ 39 w 12332"/>
                  <a:gd name="T33" fmla="*/ 217 h 12321"/>
                  <a:gd name="T34" fmla="*/ 31 w 12332"/>
                  <a:gd name="T35" fmla="*/ 208 h 12321"/>
                  <a:gd name="T36" fmla="*/ 19 w 12332"/>
                  <a:gd name="T37" fmla="*/ 193 h 12321"/>
                  <a:gd name="T38" fmla="*/ 11 w 12332"/>
                  <a:gd name="T39" fmla="*/ 177 h 12321"/>
                  <a:gd name="T40" fmla="*/ 5 w 12332"/>
                  <a:gd name="T41" fmla="*/ 160 h 12321"/>
                  <a:gd name="T42" fmla="*/ 1 w 12332"/>
                  <a:gd name="T43" fmla="*/ 142 h 12321"/>
                  <a:gd name="T44" fmla="*/ 0 w 12332"/>
                  <a:gd name="T45" fmla="*/ 126 h 12321"/>
                  <a:gd name="T46" fmla="*/ 1 w 12332"/>
                  <a:gd name="T47" fmla="*/ 110 h 12321"/>
                  <a:gd name="T48" fmla="*/ 5 w 12332"/>
                  <a:gd name="T49" fmla="*/ 92 h 12321"/>
                  <a:gd name="T50" fmla="*/ 11 w 12332"/>
                  <a:gd name="T51" fmla="*/ 75 h 12321"/>
                  <a:gd name="T52" fmla="*/ 19 w 12332"/>
                  <a:gd name="T53" fmla="*/ 59 h 12321"/>
                  <a:gd name="T54" fmla="*/ 31 w 12332"/>
                  <a:gd name="T55" fmla="*/ 44 h 12321"/>
                  <a:gd name="T56" fmla="*/ 39 w 12332"/>
                  <a:gd name="T57" fmla="*/ 35 h 12321"/>
                  <a:gd name="T58" fmla="*/ 54 w 12332"/>
                  <a:gd name="T59" fmla="*/ 23 h 12321"/>
                  <a:gd name="T60" fmla="*/ 69 w 12332"/>
                  <a:gd name="T61" fmla="*/ 13 h 12321"/>
                  <a:gd name="T62" fmla="*/ 86 w 12332"/>
                  <a:gd name="T63" fmla="*/ 6 h 12321"/>
                  <a:gd name="T64" fmla="*/ 104 w 12332"/>
                  <a:gd name="T65" fmla="*/ 2 h 12321"/>
                  <a:gd name="T66" fmla="*/ 123 w 12332"/>
                  <a:gd name="T67" fmla="*/ 0 h 12321"/>
                  <a:gd name="T68" fmla="*/ 135 w 12332"/>
                  <a:gd name="T69" fmla="*/ 0 h 12321"/>
                  <a:gd name="T70" fmla="*/ 154 w 12332"/>
                  <a:gd name="T71" fmla="*/ 3 h 12321"/>
                  <a:gd name="T72" fmla="*/ 171 w 12332"/>
                  <a:gd name="T73" fmla="*/ 8 h 12321"/>
                  <a:gd name="T74" fmla="*/ 188 w 12332"/>
                  <a:gd name="T75" fmla="*/ 16 h 12321"/>
                  <a:gd name="T76" fmla="*/ 203 w 12332"/>
                  <a:gd name="T77" fmla="*/ 27 h 12321"/>
                  <a:gd name="T78" fmla="*/ 215 w 12332"/>
                  <a:gd name="T79" fmla="*/ 37 h 12321"/>
                  <a:gd name="T80" fmla="*/ 225 w 12332"/>
                  <a:gd name="T81" fmla="*/ 49 h 12321"/>
                  <a:gd name="T82" fmla="*/ 236 w 12332"/>
                  <a:gd name="T83" fmla="*/ 64 h 12321"/>
                  <a:gd name="T84" fmla="*/ 244 w 12332"/>
                  <a:gd name="T85" fmla="*/ 81 h 12321"/>
                  <a:gd name="T86" fmla="*/ 249 w 12332"/>
                  <a:gd name="T87" fmla="*/ 98 h 12321"/>
                  <a:gd name="T88" fmla="*/ 252 w 12332"/>
                  <a:gd name="T89" fmla="*/ 117 h 1232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2332" h="12321">
                    <a:moveTo>
                      <a:pt x="12332" y="6160"/>
                    </a:moveTo>
                    <a:lnTo>
                      <a:pt x="12331" y="6313"/>
                    </a:lnTo>
                    <a:lnTo>
                      <a:pt x="12316" y="6618"/>
                    </a:lnTo>
                    <a:lnTo>
                      <a:pt x="12286" y="6921"/>
                    </a:lnTo>
                    <a:lnTo>
                      <a:pt x="12241" y="7219"/>
                    </a:lnTo>
                    <a:lnTo>
                      <a:pt x="12182" y="7516"/>
                    </a:lnTo>
                    <a:lnTo>
                      <a:pt x="12109" y="7808"/>
                    </a:lnTo>
                    <a:lnTo>
                      <a:pt x="12021" y="8095"/>
                    </a:lnTo>
                    <a:lnTo>
                      <a:pt x="11920" y="8379"/>
                    </a:lnTo>
                    <a:lnTo>
                      <a:pt x="11804" y="8656"/>
                    </a:lnTo>
                    <a:lnTo>
                      <a:pt x="11676" y="8928"/>
                    </a:lnTo>
                    <a:lnTo>
                      <a:pt x="11534" y="9193"/>
                    </a:lnTo>
                    <a:lnTo>
                      <a:pt x="11379" y="9452"/>
                    </a:lnTo>
                    <a:lnTo>
                      <a:pt x="11212" y="9703"/>
                    </a:lnTo>
                    <a:lnTo>
                      <a:pt x="11031" y="9947"/>
                    </a:lnTo>
                    <a:lnTo>
                      <a:pt x="10839" y="10181"/>
                    </a:lnTo>
                    <a:lnTo>
                      <a:pt x="10634" y="10408"/>
                    </a:lnTo>
                    <a:lnTo>
                      <a:pt x="10527" y="10517"/>
                    </a:lnTo>
                    <a:lnTo>
                      <a:pt x="10418" y="10624"/>
                    </a:lnTo>
                    <a:lnTo>
                      <a:pt x="10191" y="10829"/>
                    </a:lnTo>
                    <a:lnTo>
                      <a:pt x="9955" y="11022"/>
                    </a:lnTo>
                    <a:lnTo>
                      <a:pt x="9713" y="11202"/>
                    </a:lnTo>
                    <a:lnTo>
                      <a:pt x="9460" y="11369"/>
                    </a:lnTo>
                    <a:lnTo>
                      <a:pt x="9202" y="11524"/>
                    </a:lnTo>
                    <a:lnTo>
                      <a:pt x="8936" y="11665"/>
                    </a:lnTo>
                    <a:lnTo>
                      <a:pt x="8665" y="11793"/>
                    </a:lnTo>
                    <a:lnTo>
                      <a:pt x="8387" y="11909"/>
                    </a:lnTo>
                    <a:lnTo>
                      <a:pt x="8103" y="12011"/>
                    </a:lnTo>
                    <a:lnTo>
                      <a:pt x="7816" y="12098"/>
                    </a:lnTo>
                    <a:lnTo>
                      <a:pt x="7523" y="12172"/>
                    </a:lnTo>
                    <a:lnTo>
                      <a:pt x="7227" y="12231"/>
                    </a:lnTo>
                    <a:lnTo>
                      <a:pt x="6927" y="12275"/>
                    </a:lnTo>
                    <a:lnTo>
                      <a:pt x="6625" y="12305"/>
                    </a:lnTo>
                    <a:lnTo>
                      <a:pt x="6320" y="12320"/>
                    </a:lnTo>
                    <a:lnTo>
                      <a:pt x="6166" y="12321"/>
                    </a:lnTo>
                    <a:lnTo>
                      <a:pt x="6013" y="12320"/>
                    </a:lnTo>
                    <a:lnTo>
                      <a:pt x="5708" y="12305"/>
                    </a:lnTo>
                    <a:lnTo>
                      <a:pt x="5406" y="12275"/>
                    </a:lnTo>
                    <a:lnTo>
                      <a:pt x="5106" y="12231"/>
                    </a:lnTo>
                    <a:lnTo>
                      <a:pt x="4809" y="12172"/>
                    </a:lnTo>
                    <a:lnTo>
                      <a:pt x="4517" y="12098"/>
                    </a:lnTo>
                    <a:lnTo>
                      <a:pt x="4230" y="12011"/>
                    </a:lnTo>
                    <a:lnTo>
                      <a:pt x="3946" y="11909"/>
                    </a:lnTo>
                    <a:lnTo>
                      <a:pt x="3668" y="11793"/>
                    </a:lnTo>
                    <a:lnTo>
                      <a:pt x="3396" y="11665"/>
                    </a:lnTo>
                    <a:lnTo>
                      <a:pt x="3131" y="11524"/>
                    </a:lnTo>
                    <a:lnTo>
                      <a:pt x="2871" y="11369"/>
                    </a:lnTo>
                    <a:lnTo>
                      <a:pt x="2620" y="11202"/>
                    </a:lnTo>
                    <a:lnTo>
                      <a:pt x="2377" y="11022"/>
                    </a:lnTo>
                    <a:lnTo>
                      <a:pt x="2142" y="10829"/>
                    </a:lnTo>
                    <a:lnTo>
                      <a:pt x="1915" y="10624"/>
                    </a:lnTo>
                    <a:lnTo>
                      <a:pt x="1806" y="10517"/>
                    </a:lnTo>
                    <a:lnTo>
                      <a:pt x="1699" y="10408"/>
                    </a:lnTo>
                    <a:lnTo>
                      <a:pt x="1494" y="10181"/>
                    </a:lnTo>
                    <a:lnTo>
                      <a:pt x="1301" y="9947"/>
                    </a:lnTo>
                    <a:lnTo>
                      <a:pt x="1121" y="9703"/>
                    </a:lnTo>
                    <a:lnTo>
                      <a:pt x="953" y="9452"/>
                    </a:lnTo>
                    <a:lnTo>
                      <a:pt x="799" y="9193"/>
                    </a:lnTo>
                    <a:lnTo>
                      <a:pt x="657" y="8928"/>
                    </a:lnTo>
                    <a:lnTo>
                      <a:pt x="529" y="8656"/>
                    </a:lnTo>
                    <a:lnTo>
                      <a:pt x="413" y="8379"/>
                    </a:lnTo>
                    <a:lnTo>
                      <a:pt x="311" y="8095"/>
                    </a:lnTo>
                    <a:lnTo>
                      <a:pt x="224" y="7808"/>
                    </a:lnTo>
                    <a:lnTo>
                      <a:pt x="150" y="7516"/>
                    </a:lnTo>
                    <a:lnTo>
                      <a:pt x="91" y="7219"/>
                    </a:lnTo>
                    <a:lnTo>
                      <a:pt x="47" y="6921"/>
                    </a:lnTo>
                    <a:lnTo>
                      <a:pt x="16" y="6618"/>
                    </a:lnTo>
                    <a:lnTo>
                      <a:pt x="1" y="6313"/>
                    </a:lnTo>
                    <a:lnTo>
                      <a:pt x="0" y="6160"/>
                    </a:lnTo>
                    <a:lnTo>
                      <a:pt x="1" y="6007"/>
                    </a:lnTo>
                    <a:lnTo>
                      <a:pt x="16" y="5702"/>
                    </a:lnTo>
                    <a:lnTo>
                      <a:pt x="47" y="5400"/>
                    </a:lnTo>
                    <a:lnTo>
                      <a:pt x="91" y="5101"/>
                    </a:lnTo>
                    <a:lnTo>
                      <a:pt x="150" y="4805"/>
                    </a:lnTo>
                    <a:lnTo>
                      <a:pt x="224" y="4512"/>
                    </a:lnTo>
                    <a:lnTo>
                      <a:pt x="311" y="4225"/>
                    </a:lnTo>
                    <a:lnTo>
                      <a:pt x="413" y="3941"/>
                    </a:lnTo>
                    <a:lnTo>
                      <a:pt x="529" y="3664"/>
                    </a:lnTo>
                    <a:lnTo>
                      <a:pt x="657" y="3393"/>
                    </a:lnTo>
                    <a:lnTo>
                      <a:pt x="799" y="3127"/>
                    </a:lnTo>
                    <a:lnTo>
                      <a:pt x="953" y="2869"/>
                    </a:lnTo>
                    <a:lnTo>
                      <a:pt x="1121" y="2617"/>
                    </a:lnTo>
                    <a:lnTo>
                      <a:pt x="1301" y="2374"/>
                    </a:lnTo>
                    <a:lnTo>
                      <a:pt x="1494" y="2139"/>
                    </a:lnTo>
                    <a:lnTo>
                      <a:pt x="1699" y="1912"/>
                    </a:lnTo>
                    <a:lnTo>
                      <a:pt x="1806" y="1803"/>
                    </a:lnTo>
                    <a:lnTo>
                      <a:pt x="1915" y="1696"/>
                    </a:lnTo>
                    <a:lnTo>
                      <a:pt x="2142" y="1491"/>
                    </a:lnTo>
                    <a:lnTo>
                      <a:pt x="2377" y="1300"/>
                    </a:lnTo>
                    <a:lnTo>
                      <a:pt x="2620" y="1119"/>
                    </a:lnTo>
                    <a:lnTo>
                      <a:pt x="2871" y="952"/>
                    </a:lnTo>
                    <a:lnTo>
                      <a:pt x="3131" y="797"/>
                    </a:lnTo>
                    <a:lnTo>
                      <a:pt x="3396" y="655"/>
                    </a:lnTo>
                    <a:lnTo>
                      <a:pt x="3668" y="527"/>
                    </a:lnTo>
                    <a:lnTo>
                      <a:pt x="3946" y="412"/>
                    </a:lnTo>
                    <a:lnTo>
                      <a:pt x="4230" y="311"/>
                    </a:lnTo>
                    <a:lnTo>
                      <a:pt x="4517" y="223"/>
                    </a:lnTo>
                    <a:lnTo>
                      <a:pt x="4809" y="150"/>
                    </a:lnTo>
                    <a:lnTo>
                      <a:pt x="5106" y="90"/>
                    </a:lnTo>
                    <a:lnTo>
                      <a:pt x="5406" y="46"/>
                    </a:lnTo>
                    <a:lnTo>
                      <a:pt x="5708" y="16"/>
                    </a:lnTo>
                    <a:lnTo>
                      <a:pt x="6013" y="1"/>
                    </a:lnTo>
                    <a:lnTo>
                      <a:pt x="6166" y="0"/>
                    </a:lnTo>
                    <a:lnTo>
                      <a:pt x="6320" y="1"/>
                    </a:lnTo>
                    <a:lnTo>
                      <a:pt x="6625" y="16"/>
                    </a:lnTo>
                    <a:lnTo>
                      <a:pt x="6927" y="46"/>
                    </a:lnTo>
                    <a:lnTo>
                      <a:pt x="7227" y="90"/>
                    </a:lnTo>
                    <a:lnTo>
                      <a:pt x="7523" y="150"/>
                    </a:lnTo>
                    <a:lnTo>
                      <a:pt x="7816" y="223"/>
                    </a:lnTo>
                    <a:lnTo>
                      <a:pt x="8103" y="311"/>
                    </a:lnTo>
                    <a:lnTo>
                      <a:pt x="8387" y="412"/>
                    </a:lnTo>
                    <a:lnTo>
                      <a:pt x="8665" y="527"/>
                    </a:lnTo>
                    <a:lnTo>
                      <a:pt x="8936" y="655"/>
                    </a:lnTo>
                    <a:lnTo>
                      <a:pt x="9202" y="797"/>
                    </a:lnTo>
                    <a:lnTo>
                      <a:pt x="9460" y="952"/>
                    </a:lnTo>
                    <a:lnTo>
                      <a:pt x="9713" y="1119"/>
                    </a:lnTo>
                    <a:lnTo>
                      <a:pt x="9955" y="1300"/>
                    </a:lnTo>
                    <a:lnTo>
                      <a:pt x="10191" y="1491"/>
                    </a:lnTo>
                    <a:lnTo>
                      <a:pt x="10418" y="1696"/>
                    </a:lnTo>
                    <a:lnTo>
                      <a:pt x="10527" y="1803"/>
                    </a:lnTo>
                    <a:lnTo>
                      <a:pt x="10634" y="1912"/>
                    </a:lnTo>
                    <a:lnTo>
                      <a:pt x="10839" y="2139"/>
                    </a:lnTo>
                    <a:lnTo>
                      <a:pt x="11031" y="2374"/>
                    </a:lnTo>
                    <a:lnTo>
                      <a:pt x="11212" y="2617"/>
                    </a:lnTo>
                    <a:lnTo>
                      <a:pt x="11379" y="2869"/>
                    </a:lnTo>
                    <a:lnTo>
                      <a:pt x="11534" y="3127"/>
                    </a:lnTo>
                    <a:lnTo>
                      <a:pt x="11676" y="3393"/>
                    </a:lnTo>
                    <a:lnTo>
                      <a:pt x="11804" y="3664"/>
                    </a:lnTo>
                    <a:lnTo>
                      <a:pt x="11920" y="3941"/>
                    </a:lnTo>
                    <a:lnTo>
                      <a:pt x="12021" y="4225"/>
                    </a:lnTo>
                    <a:lnTo>
                      <a:pt x="12109" y="4512"/>
                    </a:lnTo>
                    <a:lnTo>
                      <a:pt x="12182" y="4805"/>
                    </a:lnTo>
                    <a:lnTo>
                      <a:pt x="12241" y="5101"/>
                    </a:lnTo>
                    <a:lnTo>
                      <a:pt x="12286" y="5400"/>
                    </a:lnTo>
                    <a:lnTo>
                      <a:pt x="12316" y="5702"/>
                    </a:lnTo>
                    <a:lnTo>
                      <a:pt x="12331" y="6007"/>
                    </a:lnTo>
                    <a:lnTo>
                      <a:pt x="12332" y="6160"/>
                    </a:lnTo>
                    <a:close/>
                  </a:path>
                </a:pathLst>
              </a:cu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2" name="Freeform 85"/>
              <p:cNvSpPr>
                <a:spLocks/>
              </p:cNvSpPr>
              <p:nvPr userDrawn="1"/>
            </p:nvSpPr>
            <p:spPr bwMode="auto">
              <a:xfrm>
                <a:off x="7806971" y="5961783"/>
                <a:ext cx="35711" cy="29997"/>
              </a:xfrm>
              <a:custGeom>
                <a:avLst/>
                <a:gdLst>
                  <a:gd name="T0" fmla="*/ 6 w 2453"/>
                  <a:gd name="T1" fmla="*/ 0 h 2075"/>
                  <a:gd name="T2" fmla="*/ 44 w 2453"/>
                  <a:gd name="T3" fmla="*/ 0 h 2075"/>
                  <a:gd name="T4" fmla="*/ 44 w 2453"/>
                  <a:gd name="T5" fmla="*/ 0 h 2075"/>
                  <a:gd name="T6" fmla="*/ 46 w 2453"/>
                  <a:gd name="T7" fmla="*/ 0 h 2075"/>
                  <a:gd name="T8" fmla="*/ 47 w 2453"/>
                  <a:gd name="T9" fmla="*/ 1 h 2075"/>
                  <a:gd name="T10" fmla="*/ 48 w 2453"/>
                  <a:gd name="T11" fmla="*/ 1 h 2075"/>
                  <a:gd name="T12" fmla="*/ 49 w 2453"/>
                  <a:gd name="T13" fmla="*/ 2 h 2075"/>
                  <a:gd name="T14" fmla="*/ 49 w 2453"/>
                  <a:gd name="T15" fmla="*/ 3 h 2075"/>
                  <a:gd name="T16" fmla="*/ 50 w 2453"/>
                  <a:gd name="T17" fmla="*/ 4 h 2075"/>
                  <a:gd name="T18" fmla="*/ 50 w 2453"/>
                  <a:gd name="T19" fmla="*/ 6 h 2075"/>
                  <a:gd name="T20" fmla="*/ 50 w 2453"/>
                  <a:gd name="T21" fmla="*/ 6 h 2075"/>
                  <a:gd name="T22" fmla="*/ 50 w 2453"/>
                  <a:gd name="T23" fmla="*/ 36 h 2075"/>
                  <a:gd name="T24" fmla="*/ 50 w 2453"/>
                  <a:gd name="T25" fmla="*/ 36 h 2075"/>
                  <a:gd name="T26" fmla="*/ 50 w 2453"/>
                  <a:gd name="T27" fmla="*/ 38 h 2075"/>
                  <a:gd name="T28" fmla="*/ 49 w 2453"/>
                  <a:gd name="T29" fmla="*/ 39 h 2075"/>
                  <a:gd name="T30" fmla="*/ 49 w 2453"/>
                  <a:gd name="T31" fmla="*/ 40 h 2075"/>
                  <a:gd name="T32" fmla="*/ 48 w 2453"/>
                  <a:gd name="T33" fmla="*/ 41 h 2075"/>
                  <a:gd name="T34" fmla="*/ 47 w 2453"/>
                  <a:gd name="T35" fmla="*/ 41 h 2075"/>
                  <a:gd name="T36" fmla="*/ 46 w 2453"/>
                  <a:gd name="T37" fmla="*/ 42 h 2075"/>
                  <a:gd name="T38" fmla="*/ 44 w 2453"/>
                  <a:gd name="T39" fmla="*/ 42 h 2075"/>
                  <a:gd name="T40" fmla="*/ 44 w 2453"/>
                  <a:gd name="T41" fmla="*/ 42 h 2075"/>
                  <a:gd name="T42" fmla="*/ 6 w 2453"/>
                  <a:gd name="T43" fmla="*/ 42 h 2075"/>
                  <a:gd name="T44" fmla="*/ 6 w 2453"/>
                  <a:gd name="T45" fmla="*/ 42 h 2075"/>
                  <a:gd name="T46" fmla="*/ 5 w 2453"/>
                  <a:gd name="T47" fmla="*/ 42 h 2075"/>
                  <a:gd name="T48" fmla="*/ 3 w 2453"/>
                  <a:gd name="T49" fmla="*/ 41 h 2075"/>
                  <a:gd name="T50" fmla="*/ 2 w 2453"/>
                  <a:gd name="T51" fmla="*/ 41 h 2075"/>
                  <a:gd name="T52" fmla="*/ 1 w 2453"/>
                  <a:gd name="T53" fmla="*/ 40 h 2075"/>
                  <a:gd name="T54" fmla="*/ 1 w 2453"/>
                  <a:gd name="T55" fmla="*/ 39 h 2075"/>
                  <a:gd name="T56" fmla="*/ 0 w 2453"/>
                  <a:gd name="T57" fmla="*/ 38 h 2075"/>
                  <a:gd name="T58" fmla="*/ 0 w 2453"/>
                  <a:gd name="T59" fmla="*/ 36 h 2075"/>
                  <a:gd name="T60" fmla="*/ 0 w 2453"/>
                  <a:gd name="T61" fmla="*/ 36 h 2075"/>
                  <a:gd name="T62" fmla="*/ 0 w 2453"/>
                  <a:gd name="T63" fmla="*/ 6 h 2075"/>
                  <a:gd name="T64" fmla="*/ 0 w 2453"/>
                  <a:gd name="T65" fmla="*/ 6 h 2075"/>
                  <a:gd name="T66" fmla="*/ 0 w 2453"/>
                  <a:gd name="T67" fmla="*/ 4 h 2075"/>
                  <a:gd name="T68" fmla="*/ 1 w 2453"/>
                  <a:gd name="T69" fmla="*/ 3 h 2075"/>
                  <a:gd name="T70" fmla="*/ 1 w 2453"/>
                  <a:gd name="T71" fmla="*/ 2 h 2075"/>
                  <a:gd name="T72" fmla="*/ 2 w 2453"/>
                  <a:gd name="T73" fmla="*/ 1 h 2075"/>
                  <a:gd name="T74" fmla="*/ 3 w 2453"/>
                  <a:gd name="T75" fmla="*/ 1 h 2075"/>
                  <a:gd name="T76" fmla="*/ 5 w 2453"/>
                  <a:gd name="T77" fmla="*/ 0 h 2075"/>
                  <a:gd name="T78" fmla="*/ 6 w 2453"/>
                  <a:gd name="T79" fmla="*/ 0 h 2075"/>
                  <a:gd name="T80" fmla="*/ 6 w 2453"/>
                  <a:gd name="T81" fmla="*/ 0 h 207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53" h="2075">
                    <a:moveTo>
                      <a:pt x="315" y="0"/>
                    </a:moveTo>
                    <a:lnTo>
                      <a:pt x="2139" y="0"/>
                    </a:lnTo>
                    <a:lnTo>
                      <a:pt x="2172" y="1"/>
                    </a:lnTo>
                    <a:lnTo>
                      <a:pt x="2233" y="13"/>
                    </a:lnTo>
                    <a:lnTo>
                      <a:pt x="2289" y="38"/>
                    </a:lnTo>
                    <a:lnTo>
                      <a:pt x="2340" y="71"/>
                    </a:lnTo>
                    <a:lnTo>
                      <a:pt x="2382" y="114"/>
                    </a:lnTo>
                    <a:lnTo>
                      <a:pt x="2417" y="164"/>
                    </a:lnTo>
                    <a:lnTo>
                      <a:pt x="2440" y="220"/>
                    </a:lnTo>
                    <a:lnTo>
                      <a:pt x="2452" y="282"/>
                    </a:lnTo>
                    <a:lnTo>
                      <a:pt x="2453" y="314"/>
                    </a:lnTo>
                    <a:lnTo>
                      <a:pt x="2453" y="1761"/>
                    </a:lnTo>
                    <a:lnTo>
                      <a:pt x="2452" y="1792"/>
                    </a:lnTo>
                    <a:lnTo>
                      <a:pt x="2440" y="1855"/>
                    </a:lnTo>
                    <a:lnTo>
                      <a:pt x="2417" y="1911"/>
                    </a:lnTo>
                    <a:lnTo>
                      <a:pt x="2382" y="1961"/>
                    </a:lnTo>
                    <a:lnTo>
                      <a:pt x="2340" y="2003"/>
                    </a:lnTo>
                    <a:lnTo>
                      <a:pt x="2289" y="2037"/>
                    </a:lnTo>
                    <a:lnTo>
                      <a:pt x="2233" y="2062"/>
                    </a:lnTo>
                    <a:lnTo>
                      <a:pt x="2172" y="2074"/>
                    </a:lnTo>
                    <a:lnTo>
                      <a:pt x="2139" y="2075"/>
                    </a:lnTo>
                    <a:lnTo>
                      <a:pt x="315" y="2075"/>
                    </a:lnTo>
                    <a:lnTo>
                      <a:pt x="282" y="2074"/>
                    </a:lnTo>
                    <a:lnTo>
                      <a:pt x="221" y="2062"/>
                    </a:lnTo>
                    <a:lnTo>
                      <a:pt x="164" y="2037"/>
                    </a:lnTo>
                    <a:lnTo>
                      <a:pt x="114" y="2003"/>
                    </a:lnTo>
                    <a:lnTo>
                      <a:pt x="71" y="1961"/>
                    </a:lnTo>
                    <a:lnTo>
                      <a:pt x="37" y="1911"/>
                    </a:lnTo>
                    <a:lnTo>
                      <a:pt x="14" y="1855"/>
                    </a:lnTo>
                    <a:lnTo>
                      <a:pt x="1" y="1792"/>
                    </a:lnTo>
                    <a:lnTo>
                      <a:pt x="0" y="1761"/>
                    </a:lnTo>
                    <a:lnTo>
                      <a:pt x="0" y="314"/>
                    </a:lnTo>
                    <a:lnTo>
                      <a:pt x="1" y="282"/>
                    </a:lnTo>
                    <a:lnTo>
                      <a:pt x="14" y="220"/>
                    </a:lnTo>
                    <a:lnTo>
                      <a:pt x="37" y="164"/>
                    </a:lnTo>
                    <a:lnTo>
                      <a:pt x="71" y="114"/>
                    </a:lnTo>
                    <a:lnTo>
                      <a:pt x="114" y="71"/>
                    </a:lnTo>
                    <a:lnTo>
                      <a:pt x="164" y="38"/>
                    </a:lnTo>
                    <a:lnTo>
                      <a:pt x="221" y="13"/>
                    </a:lnTo>
                    <a:lnTo>
                      <a:pt x="282" y="1"/>
                    </a:lnTo>
                    <a:lnTo>
                      <a:pt x="315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3" name="Rectangle 86"/>
              <p:cNvSpPr>
                <a:spLocks noChangeArrowheads="1"/>
              </p:cNvSpPr>
              <p:nvPr userDrawn="1"/>
            </p:nvSpPr>
            <p:spPr bwMode="auto">
              <a:xfrm>
                <a:off x="7818398" y="5991066"/>
                <a:ext cx="13570" cy="107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54" name="Freeform 87"/>
              <p:cNvSpPr>
                <a:spLocks/>
              </p:cNvSpPr>
              <p:nvPr userDrawn="1"/>
            </p:nvSpPr>
            <p:spPr bwMode="auto">
              <a:xfrm>
                <a:off x="7734120" y="6002494"/>
                <a:ext cx="30712" cy="29997"/>
              </a:xfrm>
              <a:custGeom>
                <a:avLst/>
                <a:gdLst>
                  <a:gd name="T0" fmla="*/ 1 w 2083"/>
                  <a:gd name="T1" fmla="*/ 20 h 2081"/>
                  <a:gd name="T2" fmla="*/ 20 w 2083"/>
                  <a:gd name="T3" fmla="*/ 1 h 2081"/>
                  <a:gd name="T4" fmla="*/ 21 w 2083"/>
                  <a:gd name="T5" fmla="*/ 1 h 2081"/>
                  <a:gd name="T6" fmla="*/ 21 w 2083"/>
                  <a:gd name="T7" fmla="*/ 1 h 2081"/>
                  <a:gd name="T8" fmla="*/ 22 w 2083"/>
                  <a:gd name="T9" fmla="*/ 0 h 2081"/>
                  <a:gd name="T10" fmla="*/ 23 w 2083"/>
                  <a:gd name="T11" fmla="*/ 0 h 2081"/>
                  <a:gd name="T12" fmla="*/ 24 w 2083"/>
                  <a:gd name="T13" fmla="*/ 0 h 2081"/>
                  <a:gd name="T14" fmla="*/ 25 w 2083"/>
                  <a:gd name="T15" fmla="*/ 0 h 2081"/>
                  <a:gd name="T16" fmla="*/ 26 w 2083"/>
                  <a:gd name="T17" fmla="*/ 1 h 2081"/>
                  <a:gd name="T18" fmla="*/ 26 w 2083"/>
                  <a:gd name="T19" fmla="*/ 1 h 2081"/>
                  <a:gd name="T20" fmla="*/ 27 w 2083"/>
                  <a:gd name="T21" fmla="*/ 1 h 2081"/>
                  <a:gd name="T22" fmla="*/ 42 w 2083"/>
                  <a:gd name="T23" fmla="*/ 16 h 2081"/>
                  <a:gd name="T24" fmla="*/ 42 w 2083"/>
                  <a:gd name="T25" fmla="*/ 16 h 2081"/>
                  <a:gd name="T26" fmla="*/ 43 w 2083"/>
                  <a:gd name="T27" fmla="*/ 17 h 2081"/>
                  <a:gd name="T28" fmla="*/ 43 w 2083"/>
                  <a:gd name="T29" fmla="*/ 18 h 2081"/>
                  <a:gd name="T30" fmla="*/ 43 w 2083"/>
                  <a:gd name="T31" fmla="*/ 19 h 2081"/>
                  <a:gd name="T32" fmla="*/ 43 w 2083"/>
                  <a:gd name="T33" fmla="*/ 20 h 2081"/>
                  <a:gd name="T34" fmla="*/ 43 w 2083"/>
                  <a:gd name="T35" fmla="*/ 20 h 2081"/>
                  <a:gd name="T36" fmla="*/ 43 w 2083"/>
                  <a:gd name="T37" fmla="*/ 21 h 2081"/>
                  <a:gd name="T38" fmla="*/ 42 w 2083"/>
                  <a:gd name="T39" fmla="*/ 22 h 2081"/>
                  <a:gd name="T40" fmla="*/ 42 w 2083"/>
                  <a:gd name="T41" fmla="*/ 22 h 2081"/>
                  <a:gd name="T42" fmla="*/ 23 w 2083"/>
                  <a:gd name="T43" fmla="*/ 41 h 2081"/>
                  <a:gd name="T44" fmla="*/ 22 w 2083"/>
                  <a:gd name="T45" fmla="*/ 41 h 2081"/>
                  <a:gd name="T46" fmla="*/ 22 w 2083"/>
                  <a:gd name="T47" fmla="*/ 42 h 2081"/>
                  <a:gd name="T48" fmla="*/ 21 w 2083"/>
                  <a:gd name="T49" fmla="*/ 42 h 2081"/>
                  <a:gd name="T50" fmla="*/ 20 w 2083"/>
                  <a:gd name="T51" fmla="*/ 42 h 2081"/>
                  <a:gd name="T52" fmla="*/ 19 w 2083"/>
                  <a:gd name="T53" fmla="*/ 42 h 2081"/>
                  <a:gd name="T54" fmla="*/ 18 w 2083"/>
                  <a:gd name="T55" fmla="*/ 42 h 2081"/>
                  <a:gd name="T56" fmla="*/ 17 w 2083"/>
                  <a:gd name="T57" fmla="*/ 42 h 2081"/>
                  <a:gd name="T58" fmla="*/ 17 w 2083"/>
                  <a:gd name="T59" fmla="*/ 41 h 2081"/>
                  <a:gd name="T60" fmla="*/ 16 w 2083"/>
                  <a:gd name="T61" fmla="*/ 41 h 2081"/>
                  <a:gd name="T62" fmla="*/ 1 w 2083"/>
                  <a:gd name="T63" fmla="*/ 26 h 2081"/>
                  <a:gd name="T64" fmla="*/ 1 w 2083"/>
                  <a:gd name="T65" fmla="*/ 26 h 2081"/>
                  <a:gd name="T66" fmla="*/ 1 w 2083"/>
                  <a:gd name="T67" fmla="*/ 25 h 2081"/>
                  <a:gd name="T68" fmla="*/ 0 w 2083"/>
                  <a:gd name="T69" fmla="*/ 24 h 2081"/>
                  <a:gd name="T70" fmla="*/ 0 w 2083"/>
                  <a:gd name="T71" fmla="*/ 23 h 2081"/>
                  <a:gd name="T72" fmla="*/ 0 w 2083"/>
                  <a:gd name="T73" fmla="*/ 22 h 2081"/>
                  <a:gd name="T74" fmla="*/ 0 w 2083"/>
                  <a:gd name="T75" fmla="*/ 22 h 2081"/>
                  <a:gd name="T76" fmla="*/ 1 w 2083"/>
                  <a:gd name="T77" fmla="*/ 21 h 2081"/>
                  <a:gd name="T78" fmla="*/ 1 w 2083"/>
                  <a:gd name="T79" fmla="*/ 20 h 2081"/>
                  <a:gd name="T80" fmla="*/ 1 w 2083"/>
                  <a:gd name="T81" fmla="*/ 20 h 208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083" h="2081">
                    <a:moveTo>
                      <a:pt x="66" y="978"/>
                    </a:moveTo>
                    <a:lnTo>
                      <a:pt x="979" y="66"/>
                    </a:lnTo>
                    <a:lnTo>
                      <a:pt x="995" y="49"/>
                    </a:lnTo>
                    <a:lnTo>
                      <a:pt x="1033" y="25"/>
                    </a:lnTo>
                    <a:lnTo>
                      <a:pt x="1073" y="8"/>
                    </a:lnTo>
                    <a:lnTo>
                      <a:pt x="1115" y="0"/>
                    </a:lnTo>
                    <a:lnTo>
                      <a:pt x="1158" y="0"/>
                    </a:lnTo>
                    <a:lnTo>
                      <a:pt x="1200" y="8"/>
                    </a:lnTo>
                    <a:lnTo>
                      <a:pt x="1240" y="25"/>
                    </a:lnTo>
                    <a:lnTo>
                      <a:pt x="1277" y="49"/>
                    </a:lnTo>
                    <a:lnTo>
                      <a:pt x="1294" y="66"/>
                    </a:lnTo>
                    <a:lnTo>
                      <a:pt x="2019" y="789"/>
                    </a:lnTo>
                    <a:lnTo>
                      <a:pt x="2034" y="806"/>
                    </a:lnTo>
                    <a:lnTo>
                      <a:pt x="2059" y="844"/>
                    </a:lnTo>
                    <a:lnTo>
                      <a:pt x="2075" y="883"/>
                    </a:lnTo>
                    <a:lnTo>
                      <a:pt x="2083" y="925"/>
                    </a:lnTo>
                    <a:lnTo>
                      <a:pt x="2083" y="968"/>
                    </a:lnTo>
                    <a:lnTo>
                      <a:pt x="2075" y="1010"/>
                    </a:lnTo>
                    <a:lnTo>
                      <a:pt x="2059" y="1050"/>
                    </a:lnTo>
                    <a:lnTo>
                      <a:pt x="2034" y="1087"/>
                    </a:lnTo>
                    <a:lnTo>
                      <a:pt x="2019" y="1105"/>
                    </a:lnTo>
                    <a:lnTo>
                      <a:pt x="1104" y="2017"/>
                    </a:lnTo>
                    <a:lnTo>
                      <a:pt x="1088" y="2032"/>
                    </a:lnTo>
                    <a:lnTo>
                      <a:pt x="1051" y="2057"/>
                    </a:lnTo>
                    <a:lnTo>
                      <a:pt x="1011" y="2073"/>
                    </a:lnTo>
                    <a:lnTo>
                      <a:pt x="969" y="2081"/>
                    </a:lnTo>
                    <a:lnTo>
                      <a:pt x="926" y="2081"/>
                    </a:lnTo>
                    <a:lnTo>
                      <a:pt x="884" y="2073"/>
                    </a:lnTo>
                    <a:lnTo>
                      <a:pt x="844" y="2057"/>
                    </a:lnTo>
                    <a:lnTo>
                      <a:pt x="806" y="2032"/>
                    </a:lnTo>
                    <a:lnTo>
                      <a:pt x="790" y="2017"/>
                    </a:lnTo>
                    <a:lnTo>
                      <a:pt x="66" y="1293"/>
                    </a:lnTo>
                    <a:lnTo>
                      <a:pt x="49" y="1276"/>
                    </a:lnTo>
                    <a:lnTo>
                      <a:pt x="25" y="1239"/>
                    </a:lnTo>
                    <a:lnTo>
                      <a:pt x="9" y="1199"/>
                    </a:lnTo>
                    <a:lnTo>
                      <a:pt x="0" y="1157"/>
                    </a:lnTo>
                    <a:lnTo>
                      <a:pt x="0" y="1114"/>
                    </a:lnTo>
                    <a:lnTo>
                      <a:pt x="9" y="1072"/>
                    </a:lnTo>
                    <a:lnTo>
                      <a:pt x="25" y="1032"/>
                    </a:lnTo>
                    <a:lnTo>
                      <a:pt x="49" y="994"/>
                    </a:lnTo>
                    <a:lnTo>
                      <a:pt x="66" y="97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" name="Freeform 88"/>
              <p:cNvSpPr>
                <a:spLocks/>
              </p:cNvSpPr>
              <p:nvPr userDrawn="1"/>
            </p:nvSpPr>
            <p:spPr bwMode="auto">
              <a:xfrm>
                <a:off x="7753404" y="6021063"/>
                <a:ext cx="12142" cy="12142"/>
              </a:xfrm>
              <a:custGeom>
                <a:avLst/>
                <a:gdLst>
                  <a:gd name="T0" fmla="*/ 0 w 835"/>
                  <a:gd name="T1" fmla="*/ 10 h 834"/>
                  <a:gd name="T2" fmla="*/ 10 w 835"/>
                  <a:gd name="T3" fmla="*/ 0 h 834"/>
                  <a:gd name="T4" fmla="*/ 17 w 835"/>
                  <a:gd name="T5" fmla="*/ 7 h 834"/>
                  <a:gd name="T6" fmla="*/ 7 w 835"/>
                  <a:gd name="T7" fmla="*/ 17 h 834"/>
                  <a:gd name="T8" fmla="*/ 0 w 835"/>
                  <a:gd name="T9" fmla="*/ 10 h 8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5" h="834">
                    <a:moveTo>
                      <a:pt x="0" y="472"/>
                    </a:moveTo>
                    <a:lnTo>
                      <a:pt x="473" y="0"/>
                    </a:lnTo>
                    <a:lnTo>
                      <a:pt x="835" y="362"/>
                    </a:lnTo>
                    <a:lnTo>
                      <a:pt x="363" y="834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" name="Freeform 89"/>
              <p:cNvSpPr>
                <a:spLocks/>
              </p:cNvSpPr>
              <p:nvPr userDrawn="1"/>
            </p:nvSpPr>
            <p:spPr bwMode="auto">
              <a:xfrm>
                <a:off x="7818398" y="6091057"/>
                <a:ext cx="14284" cy="14284"/>
              </a:xfrm>
              <a:custGeom>
                <a:avLst/>
                <a:gdLst>
                  <a:gd name="T0" fmla="*/ 20 w 969"/>
                  <a:gd name="T1" fmla="*/ 10 h 968"/>
                  <a:gd name="T2" fmla="*/ 20 w 969"/>
                  <a:gd name="T3" fmla="*/ 11 h 968"/>
                  <a:gd name="T4" fmla="*/ 20 w 969"/>
                  <a:gd name="T5" fmla="*/ 13 h 968"/>
                  <a:gd name="T6" fmla="*/ 19 w 969"/>
                  <a:gd name="T7" fmla="*/ 15 h 968"/>
                  <a:gd name="T8" fmla="*/ 18 w 969"/>
                  <a:gd name="T9" fmla="*/ 16 h 968"/>
                  <a:gd name="T10" fmla="*/ 16 w 969"/>
                  <a:gd name="T11" fmla="*/ 18 h 968"/>
                  <a:gd name="T12" fmla="*/ 15 w 969"/>
                  <a:gd name="T13" fmla="*/ 19 h 968"/>
                  <a:gd name="T14" fmla="*/ 13 w 969"/>
                  <a:gd name="T15" fmla="*/ 20 h 968"/>
                  <a:gd name="T16" fmla="*/ 11 w 969"/>
                  <a:gd name="T17" fmla="*/ 20 h 968"/>
                  <a:gd name="T18" fmla="*/ 10 w 969"/>
                  <a:gd name="T19" fmla="*/ 20 h 968"/>
                  <a:gd name="T20" fmla="*/ 9 w 969"/>
                  <a:gd name="T21" fmla="*/ 20 h 968"/>
                  <a:gd name="T22" fmla="*/ 7 w 969"/>
                  <a:gd name="T23" fmla="*/ 20 h 968"/>
                  <a:gd name="T24" fmla="*/ 5 w 969"/>
                  <a:gd name="T25" fmla="*/ 19 h 968"/>
                  <a:gd name="T26" fmla="*/ 4 w 969"/>
                  <a:gd name="T27" fmla="*/ 18 h 968"/>
                  <a:gd name="T28" fmla="*/ 2 w 969"/>
                  <a:gd name="T29" fmla="*/ 16 h 968"/>
                  <a:gd name="T30" fmla="*/ 1 w 969"/>
                  <a:gd name="T31" fmla="*/ 15 h 968"/>
                  <a:gd name="T32" fmla="*/ 0 w 969"/>
                  <a:gd name="T33" fmla="*/ 13 h 968"/>
                  <a:gd name="T34" fmla="*/ 0 w 969"/>
                  <a:gd name="T35" fmla="*/ 11 h 968"/>
                  <a:gd name="T36" fmla="*/ 0 w 969"/>
                  <a:gd name="T37" fmla="*/ 10 h 968"/>
                  <a:gd name="T38" fmla="*/ 0 w 969"/>
                  <a:gd name="T39" fmla="*/ 9 h 968"/>
                  <a:gd name="T40" fmla="*/ 0 w 969"/>
                  <a:gd name="T41" fmla="*/ 7 h 968"/>
                  <a:gd name="T42" fmla="*/ 1 w 969"/>
                  <a:gd name="T43" fmla="*/ 5 h 968"/>
                  <a:gd name="T44" fmla="*/ 2 w 969"/>
                  <a:gd name="T45" fmla="*/ 4 h 968"/>
                  <a:gd name="T46" fmla="*/ 4 w 969"/>
                  <a:gd name="T47" fmla="*/ 2 h 968"/>
                  <a:gd name="T48" fmla="*/ 5 w 969"/>
                  <a:gd name="T49" fmla="*/ 1 h 968"/>
                  <a:gd name="T50" fmla="*/ 7 w 969"/>
                  <a:gd name="T51" fmla="*/ 0 h 968"/>
                  <a:gd name="T52" fmla="*/ 9 w 969"/>
                  <a:gd name="T53" fmla="*/ 0 h 968"/>
                  <a:gd name="T54" fmla="*/ 10 w 969"/>
                  <a:gd name="T55" fmla="*/ 0 h 968"/>
                  <a:gd name="T56" fmla="*/ 11 w 969"/>
                  <a:gd name="T57" fmla="*/ 0 h 968"/>
                  <a:gd name="T58" fmla="*/ 13 w 969"/>
                  <a:gd name="T59" fmla="*/ 0 h 968"/>
                  <a:gd name="T60" fmla="*/ 15 w 969"/>
                  <a:gd name="T61" fmla="*/ 1 h 968"/>
                  <a:gd name="T62" fmla="*/ 16 w 969"/>
                  <a:gd name="T63" fmla="*/ 2 h 968"/>
                  <a:gd name="T64" fmla="*/ 18 w 969"/>
                  <a:gd name="T65" fmla="*/ 4 h 968"/>
                  <a:gd name="T66" fmla="*/ 19 w 969"/>
                  <a:gd name="T67" fmla="*/ 5 h 968"/>
                  <a:gd name="T68" fmla="*/ 20 w 969"/>
                  <a:gd name="T69" fmla="*/ 7 h 968"/>
                  <a:gd name="T70" fmla="*/ 20 w 969"/>
                  <a:gd name="T71" fmla="*/ 9 h 968"/>
                  <a:gd name="T72" fmla="*/ 20 w 969"/>
                  <a:gd name="T73" fmla="*/ 10 h 96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69" h="968">
                    <a:moveTo>
                      <a:pt x="969" y="484"/>
                    </a:moveTo>
                    <a:lnTo>
                      <a:pt x="967" y="534"/>
                    </a:lnTo>
                    <a:lnTo>
                      <a:pt x="948" y="629"/>
                    </a:lnTo>
                    <a:lnTo>
                      <a:pt x="911" y="716"/>
                    </a:lnTo>
                    <a:lnTo>
                      <a:pt x="859" y="793"/>
                    </a:lnTo>
                    <a:lnTo>
                      <a:pt x="793" y="858"/>
                    </a:lnTo>
                    <a:lnTo>
                      <a:pt x="716" y="910"/>
                    </a:lnTo>
                    <a:lnTo>
                      <a:pt x="628" y="947"/>
                    </a:lnTo>
                    <a:lnTo>
                      <a:pt x="534" y="966"/>
                    </a:lnTo>
                    <a:lnTo>
                      <a:pt x="484" y="968"/>
                    </a:lnTo>
                    <a:lnTo>
                      <a:pt x="434" y="966"/>
                    </a:lnTo>
                    <a:lnTo>
                      <a:pt x="340" y="947"/>
                    </a:lnTo>
                    <a:lnTo>
                      <a:pt x="253" y="910"/>
                    </a:lnTo>
                    <a:lnTo>
                      <a:pt x="175" y="858"/>
                    </a:lnTo>
                    <a:lnTo>
                      <a:pt x="110" y="793"/>
                    </a:lnTo>
                    <a:lnTo>
                      <a:pt x="58" y="716"/>
                    </a:lnTo>
                    <a:lnTo>
                      <a:pt x="21" y="629"/>
                    </a:lnTo>
                    <a:lnTo>
                      <a:pt x="2" y="534"/>
                    </a:lnTo>
                    <a:lnTo>
                      <a:pt x="0" y="484"/>
                    </a:lnTo>
                    <a:lnTo>
                      <a:pt x="2" y="434"/>
                    </a:lnTo>
                    <a:lnTo>
                      <a:pt x="21" y="340"/>
                    </a:lnTo>
                    <a:lnTo>
                      <a:pt x="58" y="253"/>
                    </a:lnTo>
                    <a:lnTo>
                      <a:pt x="110" y="176"/>
                    </a:lnTo>
                    <a:lnTo>
                      <a:pt x="175" y="110"/>
                    </a:lnTo>
                    <a:lnTo>
                      <a:pt x="253" y="58"/>
                    </a:lnTo>
                    <a:lnTo>
                      <a:pt x="340" y="21"/>
                    </a:lnTo>
                    <a:lnTo>
                      <a:pt x="434" y="2"/>
                    </a:lnTo>
                    <a:lnTo>
                      <a:pt x="484" y="0"/>
                    </a:lnTo>
                    <a:lnTo>
                      <a:pt x="534" y="2"/>
                    </a:lnTo>
                    <a:lnTo>
                      <a:pt x="628" y="21"/>
                    </a:lnTo>
                    <a:lnTo>
                      <a:pt x="716" y="58"/>
                    </a:lnTo>
                    <a:lnTo>
                      <a:pt x="793" y="110"/>
                    </a:lnTo>
                    <a:lnTo>
                      <a:pt x="859" y="176"/>
                    </a:lnTo>
                    <a:lnTo>
                      <a:pt x="911" y="253"/>
                    </a:lnTo>
                    <a:lnTo>
                      <a:pt x="948" y="340"/>
                    </a:lnTo>
                    <a:lnTo>
                      <a:pt x="967" y="434"/>
                    </a:lnTo>
                    <a:lnTo>
                      <a:pt x="969" y="484"/>
                    </a:lnTo>
                    <a:close/>
                  </a:path>
                </a:pathLst>
              </a:cu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7" name="Freeform 90"/>
              <p:cNvSpPr>
                <a:spLocks/>
              </p:cNvSpPr>
              <p:nvPr userDrawn="1"/>
            </p:nvSpPr>
            <p:spPr bwMode="auto">
              <a:xfrm>
                <a:off x="7822684" y="6035348"/>
                <a:ext cx="5714" cy="52853"/>
              </a:xfrm>
              <a:custGeom>
                <a:avLst/>
                <a:gdLst>
                  <a:gd name="T0" fmla="*/ 0 w 365"/>
                  <a:gd name="T1" fmla="*/ 74 h 3624"/>
                  <a:gd name="T2" fmla="*/ 2 w 365"/>
                  <a:gd name="T3" fmla="*/ 4 h 3624"/>
                  <a:gd name="T4" fmla="*/ 4 w 365"/>
                  <a:gd name="T5" fmla="*/ 0 h 3624"/>
                  <a:gd name="T6" fmla="*/ 6 w 365"/>
                  <a:gd name="T7" fmla="*/ 4 h 3624"/>
                  <a:gd name="T8" fmla="*/ 8 w 365"/>
                  <a:gd name="T9" fmla="*/ 74 h 3624"/>
                  <a:gd name="T10" fmla="*/ 0 w 365"/>
                  <a:gd name="T11" fmla="*/ 74 h 36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65" h="3624">
                    <a:moveTo>
                      <a:pt x="0" y="3624"/>
                    </a:moveTo>
                    <a:lnTo>
                      <a:pt x="95" y="177"/>
                    </a:lnTo>
                    <a:lnTo>
                      <a:pt x="188" y="0"/>
                    </a:lnTo>
                    <a:lnTo>
                      <a:pt x="276" y="177"/>
                    </a:lnTo>
                    <a:lnTo>
                      <a:pt x="365" y="3624"/>
                    </a:lnTo>
                    <a:lnTo>
                      <a:pt x="0" y="362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8" name="Line 91"/>
              <p:cNvSpPr>
                <a:spLocks noChangeShapeType="1"/>
              </p:cNvSpPr>
              <p:nvPr userDrawn="1"/>
            </p:nvSpPr>
            <p:spPr bwMode="auto">
              <a:xfrm>
                <a:off x="7825541" y="6020349"/>
                <a:ext cx="0" cy="8571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9" name="Line 92"/>
              <p:cNvSpPr>
                <a:spLocks noChangeShapeType="1"/>
              </p:cNvSpPr>
              <p:nvPr userDrawn="1"/>
            </p:nvSpPr>
            <p:spPr bwMode="auto">
              <a:xfrm flipH="1">
                <a:off x="7894821" y="6098200"/>
                <a:ext cx="8571" cy="0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0" name="Line 93"/>
              <p:cNvSpPr>
                <a:spLocks noChangeShapeType="1"/>
              </p:cNvSpPr>
              <p:nvPr userDrawn="1"/>
            </p:nvSpPr>
            <p:spPr bwMode="auto">
              <a:xfrm flipV="1">
                <a:off x="7825541" y="6167480"/>
                <a:ext cx="0" cy="8571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" name="Line 94"/>
              <p:cNvSpPr>
                <a:spLocks noChangeShapeType="1"/>
              </p:cNvSpPr>
              <p:nvPr userDrawn="1"/>
            </p:nvSpPr>
            <p:spPr bwMode="auto">
              <a:xfrm>
                <a:off x="7747690" y="6098200"/>
                <a:ext cx="8571" cy="0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2" name="Line 95"/>
              <p:cNvSpPr>
                <a:spLocks noChangeShapeType="1"/>
              </p:cNvSpPr>
              <p:nvPr userDrawn="1"/>
            </p:nvSpPr>
            <p:spPr bwMode="auto">
              <a:xfrm flipH="1">
                <a:off x="7860538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" name="Line 96"/>
              <p:cNvSpPr>
                <a:spLocks noChangeShapeType="1"/>
              </p:cNvSpPr>
              <p:nvPr userDrawn="1"/>
            </p:nvSpPr>
            <p:spPr bwMode="auto">
              <a:xfrm flipH="1">
                <a:off x="7885536" y="6058918"/>
                <a:ext cx="7857" cy="4285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4" name="Line 97"/>
              <p:cNvSpPr>
                <a:spLocks noChangeShapeType="1"/>
              </p:cNvSpPr>
              <p:nvPr userDrawn="1"/>
            </p:nvSpPr>
            <p:spPr bwMode="auto">
              <a:xfrm flipH="1" flipV="1">
                <a:off x="7885536" y="6132482"/>
                <a:ext cx="7857" cy="4999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5" name="Line 98"/>
              <p:cNvSpPr>
                <a:spLocks noChangeShapeType="1"/>
              </p:cNvSpPr>
              <p:nvPr userDrawn="1"/>
            </p:nvSpPr>
            <p:spPr bwMode="auto">
              <a:xfrm flipH="1" flipV="1">
                <a:off x="7860538" y="6158195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6" name="Line 99"/>
              <p:cNvSpPr>
                <a:spLocks noChangeShapeType="1"/>
              </p:cNvSpPr>
              <p:nvPr userDrawn="1"/>
            </p:nvSpPr>
            <p:spPr bwMode="auto">
              <a:xfrm flipV="1">
                <a:off x="7786259" y="6158195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7" name="Line 100"/>
              <p:cNvSpPr>
                <a:spLocks noChangeShapeType="1"/>
              </p:cNvSpPr>
              <p:nvPr userDrawn="1"/>
            </p:nvSpPr>
            <p:spPr bwMode="auto">
              <a:xfrm flipV="1">
                <a:off x="7757690" y="6132482"/>
                <a:ext cx="7857" cy="4999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8" name="Line 101"/>
              <p:cNvSpPr>
                <a:spLocks noChangeShapeType="1"/>
              </p:cNvSpPr>
              <p:nvPr userDrawn="1"/>
            </p:nvSpPr>
            <p:spPr bwMode="auto">
              <a:xfrm>
                <a:off x="7757690" y="6058918"/>
                <a:ext cx="7857" cy="4285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9" name="Line 102"/>
              <p:cNvSpPr>
                <a:spLocks noChangeShapeType="1"/>
              </p:cNvSpPr>
              <p:nvPr userDrawn="1"/>
            </p:nvSpPr>
            <p:spPr bwMode="auto">
              <a:xfrm>
                <a:off x="7786259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0" name="Line 103"/>
              <p:cNvSpPr>
                <a:spLocks noChangeShapeType="1"/>
              </p:cNvSpPr>
              <p:nvPr userDrawn="1"/>
            </p:nvSpPr>
            <p:spPr bwMode="auto">
              <a:xfrm>
                <a:off x="7786259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2" name="Grupo 11"/>
            <p:cNvGrpSpPr/>
            <p:nvPr userDrawn="1"/>
          </p:nvGrpSpPr>
          <p:grpSpPr>
            <a:xfrm>
              <a:off x="8049807" y="5647120"/>
              <a:ext cx="1094193" cy="998155"/>
              <a:chOff x="8049807" y="5609020"/>
              <a:chExt cx="1094193" cy="998155"/>
            </a:xfrm>
          </p:grpSpPr>
          <p:sp>
            <p:nvSpPr>
              <p:cNvPr id="31" name="Retângulo 177"/>
              <p:cNvSpPr>
                <a:spLocks noChangeArrowheads="1"/>
              </p:cNvSpPr>
              <p:nvPr userDrawn="1"/>
            </p:nvSpPr>
            <p:spPr bwMode="auto">
              <a:xfrm>
                <a:off x="8049807" y="5822113"/>
                <a:ext cx="1004200" cy="7850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8000">
                <a:noFill/>
                <a:round/>
                <a:headEnd/>
                <a:tailEnd/>
              </a:ln>
              <a:effectLst/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tângulo 56"/>
              <p:cNvSpPr>
                <a:spLocks noChangeArrowheads="1"/>
              </p:cNvSpPr>
              <p:nvPr userDrawn="1"/>
            </p:nvSpPr>
            <p:spPr bwMode="auto">
              <a:xfrm>
                <a:off x="8049807" y="5609020"/>
                <a:ext cx="1004200" cy="212839"/>
              </a:xfrm>
              <a:prstGeom prst="rect">
                <a:avLst/>
              </a:prstGeom>
              <a:solidFill>
                <a:schemeClr val="accent1"/>
              </a:solidFill>
              <a:ln w="1800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3" name="Rectangle 50"/>
              <p:cNvSpPr>
                <a:spLocks noChangeArrowheads="1"/>
              </p:cNvSpPr>
              <p:nvPr userDrawn="1"/>
            </p:nvSpPr>
            <p:spPr bwMode="auto">
              <a:xfrm>
                <a:off x="8742606" y="6407005"/>
                <a:ext cx="401394" cy="12856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  <a:buFontTx/>
                  <a:buNone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4" name="Rectangle 50"/>
              <p:cNvSpPr>
                <a:spLocks noChangeArrowheads="1"/>
              </p:cNvSpPr>
              <p:nvPr/>
            </p:nvSpPr>
            <p:spPr bwMode="auto">
              <a:xfrm>
                <a:off x="8084581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50"/>
              <p:cNvSpPr>
                <a:spLocks noChangeArrowheads="1"/>
              </p:cNvSpPr>
              <p:nvPr/>
            </p:nvSpPr>
            <p:spPr bwMode="auto">
              <a:xfrm>
                <a:off x="8166854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50"/>
              <p:cNvSpPr>
                <a:spLocks noChangeArrowheads="1"/>
              </p:cNvSpPr>
              <p:nvPr/>
            </p:nvSpPr>
            <p:spPr bwMode="auto">
              <a:xfrm>
                <a:off x="8249127" y="6407005"/>
                <a:ext cx="81178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50"/>
              <p:cNvSpPr>
                <a:spLocks noChangeArrowheads="1"/>
              </p:cNvSpPr>
              <p:nvPr/>
            </p:nvSpPr>
            <p:spPr bwMode="auto">
              <a:xfrm>
                <a:off x="8331399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0"/>
              <p:cNvSpPr>
                <a:spLocks noChangeArrowheads="1"/>
              </p:cNvSpPr>
              <p:nvPr/>
            </p:nvSpPr>
            <p:spPr bwMode="auto">
              <a:xfrm>
                <a:off x="8413672" y="6407005"/>
                <a:ext cx="81178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/>
            </p:nvSpPr>
            <p:spPr bwMode="auto">
              <a:xfrm>
                <a:off x="8495945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50"/>
              <p:cNvSpPr>
                <a:spLocks noChangeArrowheads="1"/>
              </p:cNvSpPr>
              <p:nvPr/>
            </p:nvSpPr>
            <p:spPr bwMode="auto">
              <a:xfrm>
                <a:off x="8578218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50"/>
              <p:cNvSpPr>
                <a:spLocks noChangeArrowheads="1"/>
              </p:cNvSpPr>
              <p:nvPr/>
            </p:nvSpPr>
            <p:spPr bwMode="auto">
              <a:xfrm>
                <a:off x="8660490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50"/>
              <p:cNvSpPr>
                <a:spLocks noChangeArrowheads="1"/>
              </p:cNvSpPr>
              <p:nvPr userDrawn="1"/>
            </p:nvSpPr>
            <p:spPr bwMode="auto">
              <a:xfrm>
                <a:off x="8736892" y="5988923"/>
                <a:ext cx="401394" cy="12856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  <a:buFontTx/>
                  <a:buNone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43" name="Rectangle 50"/>
              <p:cNvSpPr>
                <a:spLocks noChangeArrowheads="1"/>
              </p:cNvSpPr>
              <p:nvPr/>
            </p:nvSpPr>
            <p:spPr bwMode="auto">
              <a:xfrm>
                <a:off x="8079090" y="5988923"/>
                <a:ext cx="81090" cy="12856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50"/>
              <p:cNvSpPr>
                <a:spLocks noChangeArrowheads="1"/>
              </p:cNvSpPr>
              <p:nvPr/>
            </p:nvSpPr>
            <p:spPr bwMode="auto">
              <a:xfrm>
                <a:off x="8161273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50"/>
              <p:cNvSpPr>
                <a:spLocks noChangeArrowheads="1"/>
              </p:cNvSpPr>
              <p:nvPr/>
            </p:nvSpPr>
            <p:spPr bwMode="auto">
              <a:xfrm>
                <a:off x="8243457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50"/>
              <p:cNvSpPr>
                <a:spLocks noChangeArrowheads="1"/>
              </p:cNvSpPr>
              <p:nvPr/>
            </p:nvSpPr>
            <p:spPr bwMode="auto">
              <a:xfrm>
                <a:off x="8325640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50"/>
              <p:cNvSpPr>
                <a:spLocks noChangeArrowheads="1"/>
              </p:cNvSpPr>
              <p:nvPr/>
            </p:nvSpPr>
            <p:spPr bwMode="auto">
              <a:xfrm>
                <a:off x="8407824" y="5988923"/>
                <a:ext cx="81090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0"/>
              <p:cNvSpPr>
                <a:spLocks noChangeArrowheads="1"/>
              </p:cNvSpPr>
              <p:nvPr/>
            </p:nvSpPr>
            <p:spPr bwMode="auto">
              <a:xfrm>
                <a:off x="8490007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0"/>
              <p:cNvSpPr>
                <a:spLocks noChangeArrowheads="1"/>
              </p:cNvSpPr>
              <p:nvPr/>
            </p:nvSpPr>
            <p:spPr bwMode="auto">
              <a:xfrm>
                <a:off x="8572190" y="5988923"/>
                <a:ext cx="81090" cy="12856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50"/>
              <p:cNvSpPr>
                <a:spLocks noChangeArrowheads="1"/>
              </p:cNvSpPr>
              <p:nvPr/>
            </p:nvSpPr>
            <p:spPr bwMode="auto">
              <a:xfrm>
                <a:off x="8654373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Grupo 12"/>
            <p:cNvGrpSpPr/>
            <p:nvPr userDrawn="1"/>
          </p:nvGrpSpPr>
          <p:grpSpPr>
            <a:xfrm>
              <a:off x="6248364" y="5882738"/>
              <a:ext cx="269977" cy="458532"/>
              <a:chOff x="6248364" y="5844638"/>
              <a:chExt cx="269977" cy="458532"/>
            </a:xfrm>
          </p:grpSpPr>
          <p:sp>
            <p:nvSpPr>
              <p:cNvPr id="23" name="Line 6"/>
              <p:cNvSpPr>
                <a:spLocks noChangeShapeType="1"/>
              </p:cNvSpPr>
              <p:nvPr userDrawn="1"/>
            </p:nvSpPr>
            <p:spPr bwMode="auto">
              <a:xfrm>
                <a:off x="6284791" y="6075572"/>
                <a:ext cx="79883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Line 7"/>
              <p:cNvSpPr>
                <a:spLocks noChangeShapeType="1"/>
              </p:cNvSpPr>
              <p:nvPr userDrawn="1"/>
            </p:nvSpPr>
            <p:spPr bwMode="auto">
              <a:xfrm>
                <a:off x="6397462" y="5955137"/>
                <a:ext cx="85249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Line 8"/>
              <p:cNvSpPr>
                <a:spLocks noChangeShapeType="1"/>
              </p:cNvSpPr>
              <p:nvPr userDrawn="1"/>
            </p:nvSpPr>
            <p:spPr bwMode="auto">
              <a:xfrm flipV="1">
                <a:off x="6365867" y="5998931"/>
                <a:ext cx="40538" cy="7664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Line 10"/>
              <p:cNvSpPr>
                <a:spLocks noChangeShapeType="1"/>
              </p:cNvSpPr>
              <p:nvPr userDrawn="1"/>
            </p:nvSpPr>
            <p:spPr bwMode="auto">
              <a:xfrm>
                <a:off x="6397462" y="6204219"/>
                <a:ext cx="87633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Rectangle 113"/>
              <p:cNvSpPr>
                <a:spLocks noChangeArrowheads="1"/>
              </p:cNvSpPr>
              <p:nvPr userDrawn="1"/>
            </p:nvSpPr>
            <p:spPr bwMode="auto">
              <a:xfrm>
                <a:off x="6261744" y="5844638"/>
                <a:ext cx="245884" cy="458532"/>
              </a:xfrm>
              <a:prstGeom prst="rect">
                <a:avLst/>
              </a:prstGeom>
              <a:noFill/>
              <a:ln w="18000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28" name="Retângulo 27"/>
              <p:cNvSpPr/>
              <p:nvPr userDrawn="1"/>
            </p:nvSpPr>
            <p:spPr bwMode="auto">
              <a:xfrm>
                <a:off x="6248364" y="6048192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29" name="Retângulo 28"/>
              <p:cNvSpPr/>
              <p:nvPr userDrawn="1"/>
            </p:nvSpPr>
            <p:spPr bwMode="auto">
              <a:xfrm>
                <a:off x="6484772" y="5926774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30" name="Retângulo 29"/>
              <p:cNvSpPr/>
              <p:nvPr userDrawn="1"/>
            </p:nvSpPr>
            <p:spPr bwMode="auto">
              <a:xfrm>
                <a:off x="6486201" y="6175324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</p:grpSp>
        <p:grpSp>
          <p:nvGrpSpPr>
            <p:cNvPr id="14" name="Grupo 13"/>
            <p:cNvGrpSpPr/>
            <p:nvPr userDrawn="1"/>
          </p:nvGrpSpPr>
          <p:grpSpPr>
            <a:xfrm>
              <a:off x="6087117" y="5778681"/>
              <a:ext cx="2032519" cy="740229"/>
              <a:chOff x="6087117" y="5740581"/>
              <a:chExt cx="2032519" cy="740229"/>
            </a:xfrm>
          </p:grpSpPr>
          <p:cxnSp>
            <p:nvCxnSpPr>
              <p:cNvPr id="15" name="Conector angulado 14"/>
              <p:cNvCxnSpPr>
                <a:stCxn id="60" idx="1"/>
                <a:endCxn id="73" idx="1"/>
              </p:cNvCxnSpPr>
              <p:nvPr userDrawn="1"/>
            </p:nvCxnSpPr>
            <p:spPr>
              <a:xfrm rot="5400000">
                <a:off x="7534874" y="6046379"/>
                <a:ext cx="160042" cy="421294"/>
              </a:xfrm>
              <a:prstGeom prst="bentConnector2">
                <a:avLst/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angulado 15"/>
              <p:cNvCxnSpPr>
                <a:stCxn id="34" idx="1"/>
                <a:endCxn id="72" idx="1"/>
              </p:cNvCxnSpPr>
              <p:nvPr userDrawn="1"/>
            </p:nvCxnSpPr>
            <p:spPr>
              <a:xfrm rot="10800000">
                <a:off x="7404249" y="6480250"/>
                <a:ext cx="680333" cy="560"/>
              </a:xfrm>
              <a:prstGeom prst="bentConnector3">
                <a:avLst>
                  <a:gd name="adj1" fmla="val 50000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angulado 16"/>
              <p:cNvCxnSpPr>
                <a:stCxn id="71" idx="0"/>
                <a:endCxn id="27" idx="2"/>
              </p:cNvCxnSpPr>
              <p:nvPr userDrawn="1"/>
            </p:nvCxnSpPr>
            <p:spPr>
              <a:xfrm rot="10800000">
                <a:off x="6384686" y="6312696"/>
                <a:ext cx="776726" cy="99307"/>
              </a:xfrm>
              <a:prstGeom prst="bentConnector2">
                <a:avLst/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angulado 17"/>
              <p:cNvCxnSpPr>
                <a:stCxn id="74" idx="3"/>
                <a:endCxn id="54" idx="28"/>
              </p:cNvCxnSpPr>
              <p:nvPr userDrawn="1"/>
            </p:nvCxnSpPr>
            <p:spPr>
              <a:xfrm rot="10800000" flipH="1">
                <a:off x="7149983" y="6012625"/>
                <a:ext cx="584387" cy="396917"/>
              </a:xfrm>
              <a:prstGeom prst="bentConnector5">
                <a:avLst>
                  <a:gd name="adj1" fmla="val -39118"/>
                  <a:gd name="adj2" fmla="val 118614"/>
                  <a:gd name="adj3" fmla="val 90764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angulado 18"/>
              <p:cNvCxnSpPr/>
              <p:nvPr userDrawn="1"/>
            </p:nvCxnSpPr>
            <p:spPr>
              <a:xfrm rot="16200000" flipV="1">
                <a:off x="7959018" y="5830691"/>
                <a:ext cx="27141" cy="294095"/>
              </a:xfrm>
              <a:prstGeom prst="bentConnector3">
                <a:avLst>
                  <a:gd name="adj1" fmla="val 478947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angulado 19"/>
              <p:cNvCxnSpPr>
                <a:stCxn id="87" idx="3"/>
                <a:endCxn id="28" idx="1"/>
              </p:cNvCxnSpPr>
              <p:nvPr userDrawn="1"/>
            </p:nvCxnSpPr>
            <p:spPr>
              <a:xfrm flipV="1">
                <a:off x="6087117" y="6085572"/>
                <a:ext cx="161247" cy="530"/>
              </a:xfrm>
              <a:prstGeom prst="bentConnector3">
                <a:avLst>
                  <a:gd name="adj1" fmla="val 50000"/>
                </a:avLst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angulado 20"/>
              <p:cNvCxnSpPr>
                <a:endCxn id="29" idx="3"/>
              </p:cNvCxnSpPr>
              <p:nvPr userDrawn="1"/>
            </p:nvCxnSpPr>
            <p:spPr>
              <a:xfrm rot="5400000">
                <a:off x="6447083" y="5816761"/>
                <a:ext cx="207697" cy="68038"/>
              </a:xfrm>
              <a:prstGeom prst="bentConnector2">
                <a:avLst/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angulado 21"/>
              <p:cNvCxnSpPr>
                <a:endCxn id="30" idx="3"/>
              </p:cNvCxnSpPr>
              <p:nvPr userDrawn="1"/>
            </p:nvCxnSpPr>
            <p:spPr>
              <a:xfrm rot="5400000">
                <a:off x="6391785" y="5867138"/>
                <a:ext cx="462597" cy="209484"/>
              </a:xfrm>
              <a:prstGeom prst="bentConnector2">
                <a:avLst/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6050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gradFill flip="none" rotWithShape="1">
          <a:gsLst>
            <a:gs pos="69000">
              <a:schemeClr val="bg1"/>
            </a:gs>
            <a:gs pos="96000">
              <a:schemeClr val="bg1"/>
            </a:gs>
            <a:gs pos="81000">
              <a:schemeClr val="accent1">
                <a:lumMod val="45000"/>
                <a:lumOff val="5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624138"/>
            <a:ext cx="7886700" cy="2852737"/>
          </a:xfrm>
        </p:spPr>
        <p:txBody>
          <a:bodyPr anchor="b"/>
          <a:lstStyle>
            <a:lvl1pPr>
              <a:defRPr lang="en-US" sz="4400" dirty="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5476875"/>
            <a:ext cx="7886700" cy="61277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84CD-8AC0-4FA3-89C3-EF5C4B295A2F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94451"/>
            <a:ext cx="2057400" cy="365125"/>
          </a:xfrm>
          <a:prstGeom prst="rect">
            <a:avLst/>
          </a:prstGeom>
        </p:spPr>
        <p:txBody>
          <a:bodyPr/>
          <a:lstStyle/>
          <a:p>
            <a:fld id="{E7B9CD9D-1AC3-4606-9F36-ECCA237A59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4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896710"/>
            <a:ext cx="3886200" cy="528025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896710"/>
            <a:ext cx="3886200" cy="528025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84CD-8AC0-4FA3-89C3-EF5C4B295A2F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94451"/>
            <a:ext cx="2057400" cy="365125"/>
          </a:xfrm>
          <a:prstGeom prst="rect">
            <a:avLst/>
          </a:prstGeom>
        </p:spPr>
        <p:txBody>
          <a:bodyPr/>
          <a:lstStyle/>
          <a:p>
            <a:fld id="{E7B9CD9D-1AC3-4606-9F36-ECCA237A596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457950" y="63944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B9CD9D-1AC3-4606-9F36-ECCA237A5965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9" name="Grupo 8"/>
          <p:cNvGrpSpPr/>
          <p:nvPr userDrawn="1"/>
        </p:nvGrpSpPr>
        <p:grpSpPr>
          <a:xfrm>
            <a:off x="5818868" y="5734233"/>
            <a:ext cx="3325132" cy="1098185"/>
            <a:chOff x="5818868" y="5547090"/>
            <a:chExt cx="3325132" cy="1098185"/>
          </a:xfrm>
        </p:grpSpPr>
        <p:grpSp>
          <p:nvGrpSpPr>
            <p:cNvPr id="10" name="Grupo 9"/>
            <p:cNvGrpSpPr/>
            <p:nvPr userDrawn="1"/>
          </p:nvGrpSpPr>
          <p:grpSpPr>
            <a:xfrm>
              <a:off x="5818868" y="5547090"/>
              <a:ext cx="1331117" cy="1043035"/>
              <a:chOff x="5818868" y="5508990"/>
              <a:chExt cx="1331117" cy="1043035"/>
            </a:xfrm>
          </p:grpSpPr>
          <p:sp>
            <p:nvSpPr>
              <p:cNvPr id="76" name="Forma livre 75"/>
              <p:cNvSpPr/>
              <p:nvPr userDrawn="1"/>
            </p:nvSpPr>
            <p:spPr>
              <a:xfrm>
                <a:off x="6074886" y="5718968"/>
                <a:ext cx="969646" cy="636587"/>
              </a:xfrm>
              <a:custGeom>
                <a:avLst/>
                <a:gdLst>
                  <a:gd name="connsiteX0" fmla="*/ 18330 w 983530"/>
                  <a:gd name="connsiteY0" fmla="*/ 982308 h 982308"/>
                  <a:gd name="connsiteX1" fmla="*/ 18330 w 983530"/>
                  <a:gd name="connsiteY1" fmla="*/ 194908 h 982308"/>
                  <a:gd name="connsiteX2" fmla="*/ 208830 w 983530"/>
                  <a:gd name="connsiteY2" fmla="*/ 17108 h 982308"/>
                  <a:gd name="connsiteX3" fmla="*/ 983530 w 983530"/>
                  <a:gd name="connsiteY3" fmla="*/ 17108 h 982308"/>
                  <a:gd name="connsiteX0" fmla="*/ 18330 w 983530"/>
                  <a:gd name="connsiteY0" fmla="*/ 978139 h 978139"/>
                  <a:gd name="connsiteX1" fmla="*/ 18330 w 983530"/>
                  <a:gd name="connsiteY1" fmla="*/ 190739 h 978139"/>
                  <a:gd name="connsiteX2" fmla="*/ 208830 w 983530"/>
                  <a:gd name="connsiteY2" fmla="*/ 12939 h 978139"/>
                  <a:gd name="connsiteX3" fmla="*/ 983530 w 983530"/>
                  <a:gd name="connsiteY3" fmla="*/ 12939 h 978139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8001 w 973201"/>
                  <a:gd name="connsiteY0" fmla="*/ 986439 h 986439"/>
                  <a:gd name="connsiteX1" fmla="*/ 8001 w 973201"/>
                  <a:gd name="connsiteY1" fmla="*/ 199039 h 986439"/>
                  <a:gd name="connsiteX2" fmla="*/ 198501 w 973201"/>
                  <a:gd name="connsiteY2" fmla="*/ 21239 h 986439"/>
                  <a:gd name="connsiteX3" fmla="*/ 973201 w 973201"/>
                  <a:gd name="connsiteY3" fmla="*/ 21239 h 986439"/>
                  <a:gd name="connsiteX0" fmla="*/ 5031 w 970231"/>
                  <a:gd name="connsiteY0" fmla="*/ 986439 h 986439"/>
                  <a:gd name="connsiteX1" fmla="*/ 5031 w 970231"/>
                  <a:gd name="connsiteY1" fmla="*/ 199039 h 986439"/>
                  <a:gd name="connsiteX2" fmla="*/ 195531 w 970231"/>
                  <a:gd name="connsiteY2" fmla="*/ 21239 h 986439"/>
                  <a:gd name="connsiteX3" fmla="*/ 970231 w 970231"/>
                  <a:gd name="connsiteY3" fmla="*/ 21239 h 986439"/>
                  <a:gd name="connsiteX0" fmla="*/ 0 w 965200"/>
                  <a:gd name="connsiteY0" fmla="*/ 986439 h 986439"/>
                  <a:gd name="connsiteX1" fmla="*/ 0 w 965200"/>
                  <a:gd name="connsiteY1" fmla="*/ 199039 h 986439"/>
                  <a:gd name="connsiteX2" fmla="*/ 190500 w 965200"/>
                  <a:gd name="connsiteY2" fmla="*/ 21239 h 986439"/>
                  <a:gd name="connsiteX3" fmla="*/ 965200 w 965200"/>
                  <a:gd name="connsiteY3" fmla="*/ 21239 h 986439"/>
                  <a:gd name="connsiteX0" fmla="*/ 0 w 965200"/>
                  <a:gd name="connsiteY0" fmla="*/ 986439 h 986439"/>
                  <a:gd name="connsiteX1" fmla="*/ 0 w 965200"/>
                  <a:gd name="connsiteY1" fmla="*/ 199039 h 986439"/>
                  <a:gd name="connsiteX2" fmla="*/ 190500 w 965200"/>
                  <a:gd name="connsiteY2" fmla="*/ 21239 h 986439"/>
                  <a:gd name="connsiteX3" fmla="*/ 965200 w 965200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71627 h 971627"/>
                  <a:gd name="connsiteX1" fmla="*/ 521 w 965721"/>
                  <a:gd name="connsiteY1" fmla="*/ 184227 h 971627"/>
                  <a:gd name="connsiteX2" fmla="*/ 191021 w 965721"/>
                  <a:gd name="connsiteY2" fmla="*/ 6427 h 971627"/>
                  <a:gd name="connsiteX3" fmla="*/ 965721 w 965721"/>
                  <a:gd name="connsiteY3" fmla="*/ 6427 h 971627"/>
                  <a:gd name="connsiteX0" fmla="*/ 521 w 965721"/>
                  <a:gd name="connsiteY0" fmla="*/ 971627 h 971627"/>
                  <a:gd name="connsiteX1" fmla="*/ 521 w 965721"/>
                  <a:gd name="connsiteY1" fmla="*/ 184227 h 971627"/>
                  <a:gd name="connsiteX2" fmla="*/ 191021 w 965721"/>
                  <a:gd name="connsiteY2" fmla="*/ 6427 h 971627"/>
                  <a:gd name="connsiteX3" fmla="*/ 965721 w 965721"/>
                  <a:gd name="connsiteY3" fmla="*/ 6427 h 971627"/>
                  <a:gd name="connsiteX0" fmla="*/ 521 w 965721"/>
                  <a:gd name="connsiteY0" fmla="*/ 965200 h 965200"/>
                  <a:gd name="connsiteX1" fmla="*/ 521 w 965721"/>
                  <a:gd name="connsiteY1" fmla="*/ 177800 h 965200"/>
                  <a:gd name="connsiteX2" fmla="*/ 191021 w 965721"/>
                  <a:gd name="connsiteY2" fmla="*/ 0 h 965200"/>
                  <a:gd name="connsiteX3" fmla="*/ 965721 w 965721"/>
                  <a:gd name="connsiteY3" fmla="*/ 0 h 965200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8102"/>
                  <a:gd name="connsiteY0" fmla="*/ 977106 h 977106"/>
                  <a:gd name="connsiteX1" fmla="*/ 521 w 968102"/>
                  <a:gd name="connsiteY1" fmla="*/ 189706 h 977106"/>
                  <a:gd name="connsiteX2" fmla="*/ 188640 w 968102"/>
                  <a:gd name="connsiteY2" fmla="*/ 2381 h 977106"/>
                  <a:gd name="connsiteX3" fmla="*/ 968102 w 968102"/>
                  <a:gd name="connsiteY3" fmla="*/ 0 h 977106"/>
                  <a:gd name="connsiteX0" fmla="*/ 521 w 968102"/>
                  <a:gd name="connsiteY0" fmla="*/ 977106 h 977106"/>
                  <a:gd name="connsiteX1" fmla="*/ 521 w 968102"/>
                  <a:gd name="connsiteY1" fmla="*/ 189706 h 977106"/>
                  <a:gd name="connsiteX2" fmla="*/ 188640 w 968102"/>
                  <a:gd name="connsiteY2" fmla="*/ 2381 h 977106"/>
                  <a:gd name="connsiteX3" fmla="*/ 968102 w 968102"/>
                  <a:gd name="connsiteY3" fmla="*/ 0 h 977106"/>
                  <a:gd name="connsiteX0" fmla="*/ 521 w 968102"/>
                  <a:gd name="connsiteY0" fmla="*/ 636587 h 636587"/>
                  <a:gd name="connsiteX1" fmla="*/ 521 w 968102"/>
                  <a:gd name="connsiteY1" fmla="*/ 189706 h 636587"/>
                  <a:gd name="connsiteX2" fmla="*/ 188640 w 968102"/>
                  <a:gd name="connsiteY2" fmla="*/ 2381 h 636587"/>
                  <a:gd name="connsiteX3" fmla="*/ 968102 w 968102"/>
                  <a:gd name="connsiteY3" fmla="*/ 0 h 636587"/>
                  <a:gd name="connsiteX0" fmla="*/ 2065 w 969646"/>
                  <a:gd name="connsiteY0" fmla="*/ 636587 h 636587"/>
                  <a:gd name="connsiteX1" fmla="*/ 2065 w 969646"/>
                  <a:gd name="connsiteY1" fmla="*/ 189706 h 636587"/>
                  <a:gd name="connsiteX2" fmla="*/ 190184 w 969646"/>
                  <a:gd name="connsiteY2" fmla="*/ 2381 h 636587"/>
                  <a:gd name="connsiteX3" fmla="*/ 969646 w 969646"/>
                  <a:gd name="connsiteY3" fmla="*/ 0 h 636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9646" h="636587">
                    <a:moveTo>
                      <a:pt x="2065" y="636587"/>
                    </a:moveTo>
                    <a:cubicBezTo>
                      <a:pt x="-1111" y="366976"/>
                      <a:pt x="-231" y="429682"/>
                      <a:pt x="2065" y="189706"/>
                    </a:cubicBezTo>
                    <a:cubicBezTo>
                      <a:pt x="3653" y="70114"/>
                      <a:pt x="96521" y="14742"/>
                      <a:pt x="190184" y="2381"/>
                    </a:cubicBezTo>
                    <a:lnTo>
                      <a:pt x="969646" y="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7" name="Grupo 76"/>
              <p:cNvGrpSpPr/>
              <p:nvPr userDrawn="1"/>
            </p:nvGrpSpPr>
            <p:grpSpPr>
              <a:xfrm>
                <a:off x="5818868" y="5508990"/>
                <a:ext cx="1331117" cy="1043035"/>
                <a:chOff x="5818868" y="5508990"/>
                <a:chExt cx="1331117" cy="1043035"/>
              </a:xfrm>
            </p:grpSpPr>
            <p:grpSp>
              <p:nvGrpSpPr>
                <p:cNvPr id="78" name="Grupo 77"/>
                <p:cNvGrpSpPr/>
                <p:nvPr userDrawn="1"/>
              </p:nvGrpSpPr>
              <p:grpSpPr>
                <a:xfrm>
                  <a:off x="5818868" y="5530451"/>
                  <a:ext cx="1113276" cy="1021574"/>
                  <a:chOff x="5818868" y="5530451"/>
                  <a:chExt cx="1113276" cy="1021574"/>
                </a:xfrm>
              </p:grpSpPr>
              <p:sp>
                <p:nvSpPr>
                  <p:cNvPr id="80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5891946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1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6045667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2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6197698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3" name="Rectangle 42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24330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4" name="Rectangle 43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39701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5" name="Rectangle 44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550727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6" name="Rectangle 45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70274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7" name="Rectangle 46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856457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8" name="Retângulo 87"/>
                  <p:cNvSpPr/>
                  <p:nvPr userDrawn="1"/>
                </p:nvSpPr>
                <p:spPr>
                  <a:xfrm>
                    <a:off x="6029979" y="6050865"/>
                    <a:ext cx="57138" cy="514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89" name="Retângulo 88"/>
                  <p:cNvSpPr/>
                  <p:nvPr userDrawn="1"/>
                </p:nvSpPr>
                <p:spPr>
                  <a:xfrm>
                    <a:off x="6397091" y="5683294"/>
                    <a:ext cx="57138" cy="507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 userDrawn="1"/>
                </p:nvSpPr>
                <p:spPr>
                  <a:xfrm>
                    <a:off x="6554934" y="5683294"/>
                    <a:ext cx="57138" cy="507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 userDrawn="1"/>
                </p:nvSpPr>
                <p:spPr>
                  <a:xfrm>
                    <a:off x="5818868" y="5626894"/>
                    <a:ext cx="1113276" cy="925131"/>
                  </a:xfrm>
                  <a:prstGeom prst="rect">
                    <a:avLst/>
                  </a:prstGeom>
                  <a:gradFill>
                    <a:gsLst>
                      <a:gs pos="7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</p:grpSp>
            <p:sp>
              <p:nvSpPr>
                <p:cNvPr id="79" name="Retângulo 78"/>
                <p:cNvSpPr/>
                <p:nvPr userDrawn="1"/>
              </p:nvSpPr>
              <p:spPr>
                <a:xfrm rot="16200000">
                  <a:off x="6042549" y="5424332"/>
                  <a:ext cx="1022777" cy="1192094"/>
                </a:xfrm>
                <a:prstGeom prst="rect">
                  <a:avLst/>
                </a:prstGeom>
                <a:gradFill>
                  <a:gsLst>
                    <a:gs pos="77000">
                      <a:schemeClr val="bg1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endParaRPr lang="pt-BR"/>
                </a:p>
              </p:txBody>
            </p:sp>
          </p:grpSp>
        </p:grpSp>
        <p:grpSp>
          <p:nvGrpSpPr>
            <p:cNvPr id="11" name="Grupo 10"/>
            <p:cNvGrpSpPr/>
            <p:nvPr userDrawn="1"/>
          </p:nvGrpSpPr>
          <p:grpSpPr>
            <a:xfrm>
              <a:off x="7149984" y="6308803"/>
              <a:ext cx="254264" cy="263549"/>
              <a:chOff x="7149984" y="6270703"/>
              <a:chExt cx="254264" cy="263549"/>
            </a:xfrm>
          </p:grpSpPr>
          <p:sp>
            <p:nvSpPr>
              <p:cNvPr id="72" name="Triângulo isósceles 71"/>
              <p:cNvSpPr/>
              <p:nvPr/>
            </p:nvSpPr>
            <p:spPr bwMode="auto">
              <a:xfrm rot="16200000">
                <a:off x="7143556" y="6288559"/>
                <a:ext cx="263549" cy="22783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 dirty="0"/>
              </a:p>
            </p:txBody>
          </p:sp>
          <p:sp>
            <p:nvSpPr>
              <p:cNvPr id="73" name="Retângulo 72"/>
              <p:cNvSpPr/>
              <p:nvPr/>
            </p:nvSpPr>
            <p:spPr bwMode="auto">
              <a:xfrm rot="10800000">
                <a:off x="7372822" y="6461797"/>
                <a:ext cx="31426" cy="178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74" name="Retângulo 73"/>
              <p:cNvSpPr/>
              <p:nvPr/>
            </p:nvSpPr>
            <p:spPr bwMode="auto">
              <a:xfrm rot="10800000">
                <a:off x="7372822" y="6318952"/>
                <a:ext cx="31426" cy="171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75" name="Retângulo 74"/>
              <p:cNvSpPr/>
              <p:nvPr/>
            </p:nvSpPr>
            <p:spPr bwMode="auto">
              <a:xfrm rot="10800000">
                <a:off x="7149984" y="6391089"/>
                <a:ext cx="31426" cy="178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</p:grpSp>
        <p:grpSp>
          <p:nvGrpSpPr>
            <p:cNvPr id="12" name="Grupo 11"/>
            <p:cNvGrpSpPr/>
            <p:nvPr userDrawn="1"/>
          </p:nvGrpSpPr>
          <p:grpSpPr>
            <a:xfrm>
              <a:off x="7734120" y="5999883"/>
              <a:ext cx="181413" cy="226409"/>
              <a:chOff x="7734120" y="5961783"/>
              <a:chExt cx="181413" cy="226409"/>
            </a:xfrm>
          </p:grpSpPr>
          <p:sp>
            <p:nvSpPr>
              <p:cNvPr id="52" name="Freeform 84"/>
              <p:cNvSpPr>
                <a:spLocks/>
              </p:cNvSpPr>
              <p:nvPr userDrawn="1"/>
            </p:nvSpPr>
            <p:spPr bwMode="auto">
              <a:xfrm>
                <a:off x="7735548" y="6008207"/>
                <a:ext cx="179985" cy="179985"/>
              </a:xfrm>
              <a:custGeom>
                <a:avLst/>
                <a:gdLst>
                  <a:gd name="T0" fmla="*/ 252 w 12332"/>
                  <a:gd name="T1" fmla="*/ 135 h 12321"/>
                  <a:gd name="T2" fmla="*/ 249 w 12332"/>
                  <a:gd name="T3" fmla="*/ 154 h 12321"/>
                  <a:gd name="T4" fmla="*/ 244 w 12332"/>
                  <a:gd name="T5" fmla="*/ 171 h 12321"/>
                  <a:gd name="T6" fmla="*/ 236 w 12332"/>
                  <a:gd name="T7" fmla="*/ 188 h 12321"/>
                  <a:gd name="T8" fmla="*/ 225 w 12332"/>
                  <a:gd name="T9" fmla="*/ 203 h 12321"/>
                  <a:gd name="T10" fmla="*/ 215 w 12332"/>
                  <a:gd name="T11" fmla="*/ 215 h 12321"/>
                  <a:gd name="T12" fmla="*/ 203 w 12332"/>
                  <a:gd name="T13" fmla="*/ 225 h 12321"/>
                  <a:gd name="T14" fmla="*/ 188 w 12332"/>
                  <a:gd name="T15" fmla="*/ 236 h 12321"/>
                  <a:gd name="T16" fmla="*/ 171 w 12332"/>
                  <a:gd name="T17" fmla="*/ 244 h 12321"/>
                  <a:gd name="T18" fmla="*/ 154 w 12332"/>
                  <a:gd name="T19" fmla="*/ 249 h 12321"/>
                  <a:gd name="T20" fmla="*/ 135 w 12332"/>
                  <a:gd name="T21" fmla="*/ 252 h 12321"/>
                  <a:gd name="T22" fmla="*/ 123 w 12332"/>
                  <a:gd name="T23" fmla="*/ 252 h 12321"/>
                  <a:gd name="T24" fmla="*/ 104 w 12332"/>
                  <a:gd name="T25" fmla="*/ 250 h 12321"/>
                  <a:gd name="T26" fmla="*/ 86 w 12332"/>
                  <a:gd name="T27" fmla="*/ 246 h 12321"/>
                  <a:gd name="T28" fmla="*/ 69 w 12332"/>
                  <a:gd name="T29" fmla="*/ 239 h 12321"/>
                  <a:gd name="T30" fmla="*/ 54 w 12332"/>
                  <a:gd name="T31" fmla="*/ 229 h 12321"/>
                  <a:gd name="T32" fmla="*/ 39 w 12332"/>
                  <a:gd name="T33" fmla="*/ 217 h 12321"/>
                  <a:gd name="T34" fmla="*/ 31 w 12332"/>
                  <a:gd name="T35" fmla="*/ 208 h 12321"/>
                  <a:gd name="T36" fmla="*/ 19 w 12332"/>
                  <a:gd name="T37" fmla="*/ 193 h 12321"/>
                  <a:gd name="T38" fmla="*/ 11 w 12332"/>
                  <a:gd name="T39" fmla="*/ 177 h 12321"/>
                  <a:gd name="T40" fmla="*/ 5 w 12332"/>
                  <a:gd name="T41" fmla="*/ 160 h 12321"/>
                  <a:gd name="T42" fmla="*/ 1 w 12332"/>
                  <a:gd name="T43" fmla="*/ 142 h 12321"/>
                  <a:gd name="T44" fmla="*/ 0 w 12332"/>
                  <a:gd name="T45" fmla="*/ 126 h 12321"/>
                  <a:gd name="T46" fmla="*/ 1 w 12332"/>
                  <a:gd name="T47" fmla="*/ 110 h 12321"/>
                  <a:gd name="T48" fmla="*/ 5 w 12332"/>
                  <a:gd name="T49" fmla="*/ 92 h 12321"/>
                  <a:gd name="T50" fmla="*/ 11 w 12332"/>
                  <a:gd name="T51" fmla="*/ 75 h 12321"/>
                  <a:gd name="T52" fmla="*/ 19 w 12332"/>
                  <a:gd name="T53" fmla="*/ 59 h 12321"/>
                  <a:gd name="T54" fmla="*/ 31 w 12332"/>
                  <a:gd name="T55" fmla="*/ 44 h 12321"/>
                  <a:gd name="T56" fmla="*/ 39 w 12332"/>
                  <a:gd name="T57" fmla="*/ 35 h 12321"/>
                  <a:gd name="T58" fmla="*/ 54 w 12332"/>
                  <a:gd name="T59" fmla="*/ 23 h 12321"/>
                  <a:gd name="T60" fmla="*/ 69 w 12332"/>
                  <a:gd name="T61" fmla="*/ 13 h 12321"/>
                  <a:gd name="T62" fmla="*/ 86 w 12332"/>
                  <a:gd name="T63" fmla="*/ 6 h 12321"/>
                  <a:gd name="T64" fmla="*/ 104 w 12332"/>
                  <a:gd name="T65" fmla="*/ 2 h 12321"/>
                  <a:gd name="T66" fmla="*/ 123 w 12332"/>
                  <a:gd name="T67" fmla="*/ 0 h 12321"/>
                  <a:gd name="T68" fmla="*/ 135 w 12332"/>
                  <a:gd name="T69" fmla="*/ 0 h 12321"/>
                  <a:gd name="T70" fmla="*/ 154 w 12332"/>
                  <a:gd name="T71" fmla="*/ 3 h 12321"/>
                  <a:gd name="T72" fmla="*/ 171 w 12332"/>
                  <a:gd name="T73" fmla="*/ 8 h 12321"/>
                  <a:gd name="T74" fmla="*/ 188 w 12332"/>
                  <a:gd name="T75" fmla="*/ 16 h 12321"/>
                  <a:gd name="T76" fmla="*/ 203 w 12332"/>
                  <a:gd name="T77" fmla="*/ 27 h 12321"/>
                  <a:gd name="T78" fmla="*/ 215 w 12332"/>
                  <a:gd name="T79" fmla="*/ 37 h 12321"/>
                  <a:gd name="T80" fmla="*/ 225 w 12332"/>
                  <a:gd name="T81" fmla="*/ 49 h 12321"/>
                  <a:gd name="T82" fmla="*/ 236 w 12332"/>
                  <a:gd name="T83" fmla="*/ 64 h 12321"/>
                  <a:gd name="T84" fmla="*/ 244 w 12332"/>
                  <a:gd name="T85" fmla="*/ 81 h 12321"/>
                  <a:gd name="T86" fmla="*/ 249 w 12332"/>
                  <a:gd name="T87" fmla="*/ 98 h 12321"/>
                  <a:gd name="T88" fmla="*/ 252 w 12332"/>
                  <a:gd name="T89" fmla="*/ 117 h 1232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2332" h="12321">
                    <a:moveTo>
                      <a:pt x="12332" y="6160"/>
                    </a:moveTo>
                    <a:lnTo>
                      <a:pt x="12331" y="6313"/>
                    </a:lnTo>
                    <a:lnTo>
                      <a:pt x="12316" y="6618"/>
                    </a:lnTo>
                    <a:lnTo>
                      <a:pt x="12286" y="6921"/>
                    </a:lnTo>
                    <a:lnTo>
                      <a:pt x="12241" y="7219"/>
                    </a:lnTo>
                    <a:lnTo>
                      <a:pt x="12182" y="7516"/>
                    </a:lnTo>
                    <a:lnTo>
                      <a:pt x="12109" y="7808"/>
                    </a:lnTo>
                    <a:lnTo>
                      <a:pt x="12021" y="8095"/>
                    </a:lnTo>
                    <a:lnTo>
                      <a:pt x="11920" y="8379"/>
                    </a:lnTo>
                    <a:lnTo>
                      <a:pt x="11804" y="8656"/>
                    </a:lnTo>
                    <a:lnTo>
                      <a:pt x="11676" y="8928"/>
                    </a:lnTo>
                    <a:lnTo>
                      <a:pt x="11534" y="9193"/>
                    </a:lnTo>
                    <a:lnTo>
                      <a:pt x="11379" y="9452"/>
                    </a:lnTo>
                    <a:lnTo>
                      <a:pt x="11212" y="9703"/>
                    </a:lnTo>
                    <a:lnTo>
                      <a:pt x="11031" y="9947"/>
                    </a:lnTo>
                    <a:lnTo>
                      <a:pt x="10839" y="10181"/>
                    </a:lnTo>
                    <a:lnTo>
                      <a:pt x="10634" y="10408"/>
                    </a:lnTo>
                    <a:lnTo>
                      <a:pt x="10527" y="10517"/>
                    </a:lnTo>
                    <a:lnTo>
                      <a:pt x="10418" y="10624"/>
                    </a:lnTo>
                    <a:lnTo>
                      <a:pt x="10191" y="10829"/>
                    </a:lnTo>
                    <a:lnTo>
                      <a:pt x="9955" y="11022"/>
                    </a:lnTo>
                    <a:lnTo>
                      <a:pt x="9713" y="11202"/>
                    </a:lnTo>
                    <a:lnTo>
                      <a:pt x="9460" y="11369"/>
                    </a:lnTo>
                    <a:lnTo>
                      <a:pt x="9202" y="11524"/>
                    </a:lnTo>
                    <a:lnTo>
                      <a:pt x="8936" y="11665"/>
                    </a:lnTo>
                    <a:lnTo>
                      <a:pt x="8665" y="11793"/>
                    </a:lnTo>
                    <a:lnTo>
                      <a:pt x="8387" y="11909"/>
                    </a:lnTo>
                    <a:lnTo>
                      <a:pt x="8103" y="12011"/>
                    </a:lnTo>
                    <a:lnTo>
                      <a:pt x="7816" y="12098"/>
                    </a:lnTo>
                    <a:lnTo>
                      <a:pt x="7523" y="12172"/>
                    </a:lnTo>
                    <a:lnTo>
                      <a:pt x="7227" y="12231"/>
                    </a:lnTo>
                    <a:lnTo>
                      <a:pt x="6927" y="12275"/>
                    </a:lnTo>
                    <a:lnTo>
                      <a:pt x="6625" y="12305"/>
                    </a:lnTo>
                    <a:lnTo>
                      <a:pt x="6320" y="12320"/>
                    </a:lnTo>
                    <a:lnTo>
                      <a:pt x="6166" y="12321"/>
                    </a:lnTo>
                    <a:lnTo>
                      <a:pt x="6013" y="12320"/>
                    </a:lnTo>
                    <a:lnTo>
                      <a:pt x="5708" y="12305"/>
                    </a:lnTo>
                    <a:lnTo>
                      <a:pt x="5406" y="12275"/>
                    </a:lnTo>
                    <a:lnTo>
                      <a:pt x="5106" y="12231"/>
                    </a:lnTo>
                    <a:lnTo>
                      <a:pt x="4809" y="12172"/>
                    </a:lnTo>
                    <a:lnTo>
                      <a:pt x="4517" y="12098"/>
                    </a:lnTo>
                    <a:lnTo>
                      <a:pt x="4230" y="12011"/>
                    </a:lnTo>
                    <a:lnTo>
                      <a:pt x="3946" y="11909"/>
                    </a:lnTo>
                    <a:lnTo>
                      <a:pt x="3668" y="11793"/>
                    </a:lnTo>
                    <a:lnTo>
                      <a:pt x="3396" y="11665"/>
                    </a:lnTo>
                    <a:lnTo>
                      <a:pt x="3131" y="11524"/>
                    </a:lnTo>
                    <a:lnTo>
                      <a:pt x="2871" y="11369"/>
                    </a:lnTo>
                    <a:lnTo>
                      <a:pt x="2620" y="11202"/>
                    </a:lnTo>
                    <a:lnTo>
                      <a:pt x="2377" y="11022"/>
                    </a:lnTo>
                    <a:lnTo>
                      <a:pt x="2142" y="10829"/>
                    </a:lnTo>
                    <a:lnTo>
                      <a:pt x="1915" y="10624"/>
                    </a:lnTo>
                    <a:lnTo>
                      <a:pt x="1806" y="10517"/>
                    </a:lnTo>
                    <a:lnTo>
                      <a:pt x="1699" y="10408"/>
                    </a:lnTo>
                    <a:lnTo>
                      <a:pt x="1494" y="10181"/>
                    </a:lnTo>
                    <a:lnTo>
                      <a:pt x="1301" y="9947"/>
                    </a:lnTo>
                    <a:lnTo>
                      <a:pt x="1121" y="9703"/>
                    </a:lnTo>
                    <a:lnTo>
                      <a:pt x="953" y="9452"/>
                    </a:lnTo>
                    <a:lnTo>
                      <a:pt x="799" y="9193"/>
                    </a:lnTo>
                    <a:lnTo>
                      <a:pt x="657" y="8928"/>
                    </a:lnTo>
                    <a:lnTo>
                      <a:pt x="529" y="8656"/>
                    </a:lnTo>
                    <a:lnTo>
                      <a:pt x="413" y="8379"/>
                    </a:lnTo>
                    <a:lnTo>
                      <a:pt x="311" y="8095"/>
                    </a:lnTo>
                    <a:lnTo>
                      <a:pt x="224" y="7808"/>
                    </a:lnTo>
                    <a:lnTo>
                      <a:pt x="150" y="7516"/>
                    </a:lnTo>
                    <a:lnTo>
                      <a:pt x="91" y="7219"/>
                    </a:lnTo>
                    <a:lnTo>
                      <a:pt x="47" y="6921"/>
                    </a:lnTo>
                    <a:lnTo>
                      <a:pt x="16" y="6618"/>
                    </a:lnTo>
                    <a:lnTo>
                      <a:pt x="1" y="6313"/>
                    </a:lnTo>
                    <a:lnTo>
                      <a:pt x="0" y="6160"/>
                    </a:lnTo>
                    <a:lnTo>
                      <a:pt x="1" y="6007"/>
                    </a:lnTo>
                    <a:lnTo>
                      <a:pt x="16" y="5702"/>
                    </a:lnTo>
                    <a:lnTo>
                      <a:pt x="47" y="5400"/>
                    </a:lnTo>
                    <a:lnTo>
                      <a:pt x="91" y="5101"/>
                    </a:lnTo>
                    <a:lnTo>
                      <a:pt x="150" y="4805"/>
                    </a:lnTo>
                    <a:lnTo>
                      <a:pt x="224" y="4512"/>
                    </a:lnTo>
                    <a:lnTo>
                      <a:pt x="311" y="4225"/>
                    </a:lnTo>
                    <a:lnTo>
                      <a:pt x="413" y="3941"/>
                    </a:lnTo>
                    <a:lnTo>
                      <a:pt x="529" y="3664"/>
                    </a:lnTo>
                    <a:lnTo>
                      <a:pt x="657" y="3393"/>
                    </a:lnTo>
                    <a:lnTo>
                      <a:pt x="799" y="3127"/>
                    </a:lnTo>
                    <a:lnTo>
                      <a:pt x="953" y="2869"/>
                    </a:lnTo>
                    <a:lnTo>
                      <a:pt x="1121" y="2617"/>
                    </a:lnTo>
                    <a:lnTo>
                      <a:pt x="1301" y="2374"/>
                    </a:lnTo>
                    <a:lnTo>
                      <a:pt x="1494" y="2139"/>
                    </a:lnTo>
                    <a:lnTo>
                      <a:pt x="1699" y="1912"/>
                    </a:lnTo>
                    <a:lnTo>
                      <a:pt x="1806" y="1803"/>
                    </a:lnTo>
                    <a:lnTo>
                      <a:pt x="1915" y="1696"/>
                    </a:lnTo>
                    <a:lnTo>
                      <a:pt x="2142" y="1491"/>
                    </a:lnTo>
                    <a:lnTo>
                      <a:pt x="2377" y="1300"/>
                    </a:lnTo>
                    <a:lnTo>
                      <a:pt x="2620" y="1119"/>
                    </a:lnTo>
                    <a:lnTo>
                      <a:pt x="2871" y="952"/>
                    </a:lnTo>
                    <a:lnTo>
                      <a:pt x="3131" y="797"/>
                    </a:lnTo>
                    <a:lnTo>
                      <a:pt x="3396" y="655"/>
                    </a:lnTo>
                    <a:lnTo>
                      <a:pt x="3668" y="527"/>
                    </a:lnTo>
                    <a:lnTo>
                      <a:pt x="3946" y="412"/>
                    </a:lnTo>
                    <a:lnTo>
                      <a:pt x="4230" y="311"/>
                    </a:lnTo>
                    <a:lnTo>
                      <a:pt x="4517" y="223"/>
                    </a:lnTo>
                    <a:lnTo>
                      <a:pt x="4809" y="150"/>
                    </a:lnTo>
                    <a:lnTo>
                      <a:pt x="5106" y="90"/>
                    </a:lnTo>
                    <a:lnTo>
                      <a:pt x="5406" y="46"/>
                    </a:lnTo>
                    <a:lnTo>
                      <a:pt x="5708" y="16"/>
                    </a:lnTo>
                    <a:lnTo>
                      <a:pt x="6013" y="1"/>
                    </a:lnTo>
                    <a:lnTo>
                      <a:pt x="6166" y="0"/>
                    </a:lnTo>
                    <a:lnTo>
                      <a:pt x="6320" y="1"/>
                    </a:lnTo>
                    <a:lnTo>
                      <a:pt x="6625" y="16"/>
                    </a:lnTo>
                    <a:lnTo>
                      <a:pt x="6927" y="46"/>
                    </a:lnTo>
                    <a:lnTo>
                      <a:pt x="7227" y="90"/>
                    </a:lnTo>
                    <a:lnTo>
                      <a:pt x="7523" y="150"/>
                    </a:lnTo>
                    <a:lnTo>
                      <a:pt x="7816" y="223"/>
                    </a:lnTo>
                    <a:lnTo>
                      <a:pt x="8103" y="311"/>
                    </a:lnTo>
                    <a:lnTo>
                      <a:pt x="8387" y="412"/>
                    </a:lnTo>
                    <a:lnTo>
                      <a:pt x="8665" y="527"/>
                    </a:lnTo>
                    <a:lnTo>
                      <a:pt x="8936" y="655"/>
                    </a:lnTo>
                    <a:lnTo>
                      <a:pt x="9202" y="797"/>
                    </a:lnTo>
                    <a:lnTo>
                      <a:pt x="9460" y="952"/>
                    </a:lnTo>
                    <a:lnTo>
                      <a:pt x="9713" y="1119"/>
                    </a:lnTo>
                    <a:lnTo>
                      <a:pt x="9955" y="1300"/>
                    </a:lnTo>
                    <a:lnTo>
                      <a:pt x="10191" y="1491"/>
                    </a:lnTo>
                    <a:lnTo>
                      <a:pt x="10418" y="1696"/>
                    </a:lnTo>
                    <a:lnTo>
                      <a:pt x="10527" y="1803"/>
                    </a:lnTo>
                    <a:lnTo>
                      <a:pt x="10634" y="1912"/>
                    </a:lnTo>
                    <a:lnTo>
                      <a:pt x="10839" y="2139"/>
                    </a:lnTo>
                    <a:lnTo>
                      <a:pt x="11031" y="2374"/>
                    </a:lnTo>
                    <a:lnTo>
                      <a:pt x="11212" y="2617"/>
                    </a:lnTo>
                    <a:lnTo>
                      <a:pt x="11379" y="2869"/>
                    </a:lnTo>
                    <a:lnTo>
                      <a:pt x="11534" y="3127"/>
                    </a:lnTo>
                    <a:lnTo>
                      <a:pt x="11676" y="3393"/>
                    </a:lnTo>
                    <a:lnTo>
                      <a:pt x="11804" y="3664"/>
                    </a:lnTo>
                    <a:lnTo>
                      <a:pt x="11920" y="3941"/>
                    </a:lnTo>
                    <a:lnTo>
                      <a:pt x="12021" y="4225"/>
                    </a:lnTo>
                    <a:lnTo>
                      <a:pt x="12109" y="4512"/>
                    </a:lnTo>
                    <a:lnTo>
                      <a:pt x="12182" y="4805"/>
                    </a:lnTo>
                    <a:lnTo>
                      <a:pt x="12241" y="5101"/>
                    </a:lnTo>
                    <a:lnTo>
                      <a:pt x="12286" y="5400"/>
                    </a:lnTo>
                    <a:lnTo>
                      <a:pt x="12316" y="5702"/>
                    </a:lnTo>
                    <a:lnTo>
                      <a:pt x="12331" y="6007"/>
                    </a:lnTo>
                    <a:lnTo>
                      <a:pt x="12332" y="6160"/>
                    </a:lnTo>
                    <a:close/>
                  </a:path>
                </a:pathLst>
              </a:cu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3" name="Freeform 85"/>
              <p:cNvSpPr>
                <a:spLocks/>
              </p:cNvSpPr>
              <p:nvPr userDrawn="1"/>
            </p:nvSpPr>
            <p:spPr bwMode="auto">
              <a:xfrm>
                <a:off x="7806971" y="5961783"/>
                <a:ext cx="35711" cy="29997"/>
              </a:xfrm>
              <a:custGeom>
                <a:avLst/>
                <a:gdLst>
                  <a:gd name="T0" fmla="*/ 6 w 2453"/>
                  <a:gd name="T1" fmla="*/ 0 h 2075"/>
                  <a:gd name="T2" fmla="*/ 44 w 2453"/>
                  <a:gd name="T3" fmla="*/ 0 h 2075"/>
                  <a:gd name="T4" fmla="*/ 44 w 2453"/>
                  <a:gd name="T5" fmla="*/ 0 h 2075"/>
                  <a:gd name="T6" fmla="*/ 46 w 2453"/>
                  <a:gd name="T7" fmla="*/ 0 h 2075"/>
                  <a:gd name="T8" fmla="*/ 47 w 2453"/>
                  <a:gd name="T9" fmla="*/ 1 h 2075"/>
                  <a:gd name="T10" fmla="*/ 48 w 2453"/>
                  <a:gd name="T11" fmla="*/ 1 h 2075"/>
                  <a:gd name="T12" fmla="*/ 49 w 2453"/>
                  <a:gd name="T13" fmla="*/ 2 h 2075"/>
                  <a:gd name="T14" fmla="*/ 49 w 2453"/>
                  <a:gd name="T15" fmla="*/ 3 h 2075"/>
                  <a:gd name="T16" fmla="*/ 50 w 2453"/>
                  <a:gd name="T17" fmla="*/ 4 h 2075"/>
                  <a:gd name="T18" fmla="*/ 50 w 2453"/>
                  <a:gd name="T19" fmla="*/ 6 h 2075"/>
                  <a:gd name="T20" fmla="*/ 50 w 2453"/>
                  <a:gd name="T21" fmla="*/ 6 h 2075"/>
                  <a:gd name="T22" fmla="*/ 50 w 2453"/>
                  <a:gd name="T23" fmla="*/ 36 h 2075"/>
                  <a:gd name="T24" fmla="*/ 50 w 2453"/>
                  <a:gd name="T25" fmla="*/ 36 h 2075"/>
                  <a:gd name="T26" fmla="*/ 50 w 2453"/>
                  <a:gd name="T27" fmla="*/ 38 h 2075"/>
                  <a:gd name="T28" fmla="*/ 49 w 2453"/>
                  <a:gd name="T29" fmla="*/ 39 h 2075"/>
                  <a:gd name="T30" fmla="*/ 49 w 2453"/>
                  <a:gd name="T31" fmla="*/ 40 h 2075"/>
                  <a:gd name="T32" fmla="*/ 48 w 2453"/>
                  <a:gd name="T33" fmla="*/ 41 h 2075"/>
                  <a:gd name="T34" fmla="*/ 47 w 2453"/>
                  <a:gd name="T35" fmla="*/ 41 h 2075"/>
                  <a:gd name="T36" fmla="*/ 46 w 2453"/>
                  <a:gd name="T37" fmla="*/ 42 h 2075"/>
                  <a:gd name="T38" fmla="*/ 44 w 2453"/>
                  <a:gd name="T39" fmla="*/ 42 h 2075"/>
                  <a:gd name="T40" fmla="*/ 44 w 2453"/>
                  <a:gd name="T41" fmla="*/ 42 h 2075"/>
                  <a:gd name="T42" fmla="*/ 6 w 2453"/>
                  <a:gd name="T43" fmla="*/ 42 h 2075"/>
                  <a:gd name="T44" fmla="*/ 6 w 2453"/>
                  <a:gd name="T45" fmla="*/ 42 h 2075"/>
                  <a:gd name="T46" fmla="*/ 5 w 2453"/>
                  <a:gd name="T47" fmla="*/ 42 h 2075"/>
                  <a:gd name="T48" fmla="*/ 3 w 2453"/>
                  <a:gd name="T49" fmla="*/ 41 h 2075"/>
                  <a:gd name="T50" fmla="*/ 2 w 2453"/>
                  <a:gd name="T51" fmla="*/ 41 h 2075"/>
                  <a:gd name="T52" fmla="*/ 1 w 2453"/>
                  <a:gd name="T53" fmla="*/ 40 h 2075"/>
                  <a:gd name="T54" fmla="*/ 1 w 2453"/>
                  <a:gd name="T55" fmla="*/ 39 h 2075"/>
                  <a:gd name="T56" fmla="*/ 0 w 2453"/>
                  <a:gd name="T57" fmla="*/ 38 h 2075"/>
                  <a:gd name="T58" fmla="*/ 0 w 2453"/>
                  <a:gd name="T59" fmla="*/ 36 h 2075"/>
                  <a:gd name="T60" fmla="*/ 0 w 2453"/>
                  <a:gd name="T61" fmla="*/ 36 h 2075"/>
                  <a:gd name="T62" fmla="*/ 0 w 2453"/>
                  <a:gd name="T63" fmla="*/ 6 h 2075"/>
                  <a:gd name="T64" fmla="*/ 0 w 2453"/>
                  <a:gd name="T65" fmla="*/ 6 h 2075"/>
                  <a:gd name="T66" fmla="*/ 0 w 2453"/>
                  <a:gd name="T67" fmla="*/ 4 h 2075"/>
                  <a:gd name="T68" fmla="*/ 1 w 2453"/>
                  <a:gd name="T69" fmla="*/ 3 h 2075"/>
                  <a:gd name="T70" fmla="*/ 1 w 2453"/>
                  <a:gd name="T71" fmla="*/ 2 h 2075"/>
                  <a:gd name="T72" fmla="*/ 2 w 2453"/>
                  <a:gd name="T73" fmla="*/ 1 h 2075"/>
                  <a:gd name="T74" fmla="*/ 3 w 2453"/>
                  <a:gd name="T75" fmla="*/ 1 h 2075"/>
                  <a:gd name="T76" fmla="*/ 5 w 2453"/>
                  <a:gd name="T77" fmla="*/ 0 h 2075"/>
                  <a:gd name="T78" fmla="*/ 6 w 2453"/>
                  <a:gd name="T79" fmla="*/ 0 h 2075"/>
                  <a:gd name="T80" fmla="*/ 6 w 2453"/>
                  <a:gd name="T81" fmla="*/ 0 h 207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53" h="2075">
                    <a:moveTo>
                      <a:pt x="315" y="0"/>
                    </a:moveTo>
                    <a:lnTo>
                      <a:pt x="2139" y="0"/>
                    </a:lnTo>
                    <a:lnTo>
                      <a:pt x="2172" y="1"/>
                    </a:lnTo>
                    <a:lnTo>
                      <a:pt x="2233" y="13"/>
                    </a:lnTo>
                    <a:lnTo>
                      <a:pt x="2289" y="38"/>
                    </a:lnTo>
                    <a:lnTo>
                      <a:pt x="2340" y="71"/>
                    </a:lnTo>
                    <a:lnTo>
                      <a:pt x="2382" y="114"/>
                    </a:lnTo>
                    <a:lnTo>
                      <a:pt x="2417" y="164"/>
                    </a:lnTo>
                    <a:lnTo>
                      <a:pt x="2440" y="220"/>
                    </a:lnTo>
                    <a:lnTo>
                      <a:pt x="2452" y="282"/>
                    </a:lnTo>
                    <a:lnTo>
                      <a:pt x="2453" y="314"/>
                    </a:lnTo>
                    <a:lnTo>
                      <a:pt x="2453" y="1761"/>
                    </a:lnTo>
                    <a:lnTo>
                      <a:pt x="2452" y="1792"/>
                    </a:lnTo>
                    <a:lnTo>
                      <a:pt x="2440" y="1855"/>
                    </a:lnTo>
                    <a:lnTo>
                      <a:pt x="2417" y="1911"/>
                    </a:lnTo>
                    <a:lnTo>
                      <a:pt x="2382" y="1961"/>
                    </a:lnTo>
                    <a:lnTo>
                      <a:pt x="2340" y="2003"/>
                    </a:lnTo>
                    <a:lnTo>
                      <a:pt x="2289" y="2037"/>
                    </a:lnTo>
                    <a:lnTo>
                      <a:pt x="2233" y="2062"/>
                    </a:lnTo>
                    <a:lnTo>
                      <a:pt x="2172" y="2074"/>
                    </a:lnTo>
                    <a:lnTo>
                      <a:pt x="2139" y="2075"/>
                    </a:lnTo>
                    <a:lnTo>
                      <a:pt x="315" y="2075"/>
                    </a:lnTo>
                    <a:lnTo>
                      <a:pt x="282" y="2074"/>
                    </a:lnTo>
                    <a:lnTo>
                      <a:pt x="221" y="2062"/>
                    </a:lnTo>
                    <a:lnTo>
                      <a:pt x="164" y="2037"/>
                    </a:lnTo>
                    <a:lnTo>
                      <a:pt x="114" y="2003"/>
                    </a:lnTo>
                    <a:lnTo>
                      <a:pt x="71" y="1961"/>
                    </a:lnTo>
                    <a:lnTo>
                      <a:pt x="37" y="1911"/>
                    </a:lnTo>
                    <a:lnTo>
                      <a:pt x="14" y="1855"/>
                    </a:lnTo>
                    <a:lnTo>
                      <a:pt x="1" y="1792"/>
                    </a:lnTo>
                    <a:lnTo>
                      <a:pt x="0" y="1761"/>
                    </a:lnTo>
                    <a:lnTo>
                      <a:pt x="0" y="314"/>
                    </a:lnTo>
                    <a:lnTo>
                      <a:pt x="1" y="282"/>
                    </a:lnTo>
                    <a:lnTo>
                      <a:pt x="14" y="220"/>
                    </a:lnTo>
                    <a:lnTo>
                      <a:pt x="37" y="164"/>
                    </a:lnTo>
                    <a:lnTo>
                      <a:pt x="71" y="114"/>
                    </a:lnTo>
                    <a:lnTo>
                      <a:pt x="114" y="71"/>
                    </a:lnTo>
                    <a:lnTo>
                      <a:pt x="164" y="38"/>
                    </a:lnTo>
                    <a:lnTo>
                      <a:pt x="221" y="13"/>
                    </a:lnTo>
                    <a:lnTo>
                      <a:pt x="282" y="1"/>
                    </a:lnTo>
                    <a:lnTo>
                      <a:pt x="315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4" name="Rectangle 86"/>
              <p:cNvSpPr>
                <a:spLocks noChangeArrowheads="1"/>
              </p:cNvSpPr>
              <p:nvPr userDrawn="1"/>
            </p:nvSpPr>
            <p:spPr bwMode="auto">
              <a:xfrm>
                <a:off x="7818398" y="5991066"/>
                <a:ext cx="13570" cy="107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55" name="Freeform 87"/>
              <p:cNvSpPr>
                <a:spLocks/>
              </p:cNvSpPr>
              <p:nvPr userDrawn="1"/>
            </p:nvSpPr>
            <p:spPr bwMode="auto">
              <a:xfrm>
                <a:off x="7734120" y="6002494"/>
                <a:ext cx="30712" cy="29997"/>
              </a:xfrm>
              <a:custGeom>
                <a:avLst/>
                <a:gdLst>
                  <a:gd name="T0" fmla="*/ 1 w 2083"/>
                  <a:gd name="T1" fmla="*/ 20 h 2081"/>
                  <a:gd name="T2" fmla="*/ 20 w 2083"/>
                  <a:gd name="T3" fmla="*/ 1 h 2081"/>
                  <a:gd name="T4" fmla="*/ 21 w 2083"/>
                  <a:gd name="T5" fmla="*/ 1 h 2081"/>
                  <a:gd name="T6" fmla="*/ 21 w 2083"/>
                  <a:gd name="T7" fmla="*/ 1 h 2081"/>
                  <a:gd name="T8" fmla="*/ 22 w 2083"/>
                  <a:gd name="T9" fmla="*/ 0 h 2081"/>
                  <a:gd name="T10" fmla="*/ 23 w 2083"/>
                  <a:gd name="T11" fmla="*/ 0 h 2081"/>
                  <a:gd name="T12" fmla="*/ 24 w 2083"/>
                  <a:gd name="T13" fmla="*/ 0 h 2081"/>
                  <a:gd name="T14" fmla="*/ 25 w 2083"/>
                  <a:gd name="T15" fmla="*/ 0 h 2081"/>
                  <a:gd name="T16" fmla="*/ 26 w 2083"/>
                  <a:gd name="T17" fmla="*/ 1 h 2081"/>
                  <a:gd name="T18" fmla="*/ 26 w 2083"/>
                  <a:gd name="T19" fmla="*/ 1 h 2081"/>
                  <a:gd name="T20" fmla="*/ 27 w 2083"/>
                  <a:gd name="T21" fmla="*/ 1 h 2081"/>
                  <a:gd name="T22" fmla="*/ 42 w 2083"/>
                  <a:gd name="T23" fmla="*/ 16 h 2081"/>
                  <a:gd name="T24" fmla="*/ 42 w 2083"/>
                  <a:gd name="T25" fmla="*/ 16 h 2081"/>
                  <a:gd name="T26" fmla="*/ 43 w 2083"/>
                  <a:gd name="T27" fmla="*/ 17 h 2081"/>
                  <a:gd name="T28" fmla="*/ 43 w 2083"/>
                  <a:gd name="T29" fmla="*/ 18 h 2081"/>
                  <a:gd name="T30" fmla="*/ 43 w 2083"/>
                  <a:gd name="T31" fmla="*/ 19 h 2081"/>
                  <a:gd name="T32" fmla="*/ 43 w 2083"/>
                  <a:gd name="T33" fmla="*/ 20 h 2081"/>
                  <a:gd name="T34" fmla="*/ 43 w 2083"/>
                  <a:gd name="T35" fmla="*/ 20 h 2081"/>
                  <a:gd name="T36" fmla="*/ 43 w 2083"/>
                  <a:gd name="T37" fmla="*/ 21 h 2081"/>
                  <a:gd name="T38" fmla="*/ 42 w 2083"/>
                  <a:gd name="T39" fmla="*/ 22 h 2081"/>
                  <a:gd name="T40" fmla="*/ 42 w 2083"/>
                  <a:gd name="T41" fmla="*/ 22 h 2081"/>
                  <a:gd name="T42" fmla="*/ 23 w 2083"/>
                  <a:gd name="T43" fmla="*/ 41 h 2081"/>
                  <a:gd name="T44" fmla="*/ 22 w 2083"/>
                  <a:gd name="T45" fmla="*/ 41 h 2081"/>
                  <a:gd name="T46" fmla="*/ 22 w 2083"/>
                  <a:gd name="T47" fmla="*/ 42 h 2081"/>
                  <a:gd name="T48" fmla="*/ 21 w 2083"/>
                  <a:gd name="T49" fmla="*/ 42 h 2081"/>
                  <a:gd name="T50" fmla="*/ 20 w 2083"/>
                  <a:gd name="T51" fmla="*/ 42 h 2081"/>
                  <a:gd name="T52" fmla="*/ 19 w 2083"/>
                  <a:gd name="T53" fmla="*/ 42 h 2081"/>
                  <a:gd name="T54" fmla="*/ 18 w 2083"/>
                  <a:gd name="T55" fmla="*/ 42 h 2081"/>
                  <a:gd name="T56" fmla="*/ 17 w 2083"/>
                  <a:gd name="T57" fmla="*/ 42 h 2081"/>
                  <a:gd name="T58" fmla="*/ 17 w 2083"/>
                  <a:gd name="T59" fmla="*/ 41 h 2081"/>
                  <a:gd name="T60" fmla="*/ 16 w 2083"/>
                  <a:gd name="T61" fmla="*/ 41 h 2081"/>
                  <a:gd name="T62" fmla="*/ 1 w 2083"/>
                  <a:gd name="T63" fmla="*/ 26 h 2081"/>
                  <a:gd name="T64" fmla="*/ 1 w 2083"/>
                  <a:gd name="T65" fmla="*/ 26 h 2081"/>
                  <a:gd name="T66" fmla="*/ 1 w 2083"/>
                  <a:gd name="T67" fmla="*/ 25 h 2081"/>
                  <a:gd name="T68" fmla="*/ 0 w 2083"/>
                  <a:gd name="T69" fmla="*/ 24 h 2081"/>
                  <a:gd name="T70" fmla="*/ 0 w 2083"/>
                  <a:gd name="T71" fmla="*/ 23 h 2081"/>
                  <a:gd name="T72" fmla="*/ 0 w 2083"/>
                  <a:gd name="T73" fmla="*/ 22 h 2081"/>
                  <a:gd name="T74" fmla="*/ 0 w 2083"/>
                  <a:gd name="T75" fmla="*/ 22 h 2081"/>
                  <a:gd name="T76" fmla="*/ 1 w 2083"/>
                  <a:gd name="T77" fmla="*/ 21 h 2081"/>
                  <a:gd name="T78" fmla="*/ 1 w 2083"/>
                  <a:gd name="T79" fmla="*/ 20 h 2081"/>
                  <a:gd name="T80" fmla="*/ 1 w 2083"/>
                  <a:gd name="T81" fmla="*/ 20 h 208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083" h="2081">
                    <a:moveTo>
                      <a:pt x="66" y="978"/>
                    </a:moveTo>
                    <a:lnTo>
                      <a:pt x="979" y="66"/>
                    </a:lnTo>
                    <a:lnTo>
                      <a:pt x="995" y="49"/>
                    </a:lnTo>
                    <a:lnTo>
                      <a:pt x="1033" y="25"/>
                    </a:lnTo>
                    <a:lnTo>
                      <a:pt x="1073" y="8"/>
                    </a:lnTo>
                    <a:lnTo>
                      <a:pt x="1115" y="0"/>
                    </a:lnTo>
                    <a:lnTo>
                      <a:pt x="1158" y="0"/>
                    </a:lnTo>
                    <a:lnTo>
                      <a:pt x="1200" y="8"/>
                    </a:lnTo>
                    <a:lnTo>
                      <a:pt x="1240" y="25"/>
                    </a:lnTo>
                    <a:lnTo>
                      <a:pt x="1277" y="49"/>
                    </a:lnTo>
                    <a:lnTo>
                      <a:pt x="1294" y="66"/>
                    </a:lnTo>
                    <a:lnTo>
                      <a:pt x="2019" y="789"/>
                    </a:lnTo>
                    <a:lnTo>
                      <a:pt x="2034" y="806"/>
                    </a:lnTo>
                    <a:lnTo>
                      <a:pt x="2059" y="844"/>
                    </a:lnTo>
                    <a:lnTo>
                      <a:pt x="2075" y="883"/>
                    </a:lnTo>
                    <a:lnTo>
                      <a:pt x="2083" y="925"/>
                    </a:lnTo>
                    <a:lnTo>
                      <a:pt x="2083" y="968"/>
                    </a:lnTo>
                    <a:lnTo>
                      <a:pt x="2075" y="1010"/>
                    </a:lnTo>
                    <a:lnTo>
                      <a:pt x="2059" y="1050"/>
                    </a:lnTo>
                    <a:lnTo>
                      <a:pt x="2034" y="1087"/>
                    </a:lnTo>
                    <a:lnTo>
                      <a:pt x="2019" y="1105"/>
                    </a:lnTo>
                    <a:lnTo>
                      <a:pt x="1104" y="2017"/>
                    </a:lnTo>
                    <a:lnTo>
                      <a:pt x="1088" y="2032"/>
                    </a:lnTo>
                    <a:lnTo>
                      <a:pt x="1051" y="2057"/>
                    </a:lnTo>
                    <a:lnTo>
                      <a:pt x="1011" y="2073"/>
                    </a:lnTo>
                    <a:lnTo>
                      <a:pt x="969" y="2081"/>
                    </a:lnTo>
                    <a:lnTo>
                      <a:pt x="926" y="2081"/>
                    </a:lnTo>
                    <a:lnTo>
                      <a:pt x="884" y="2073"/>
                    </a:lnTo>
                    <a:lnTo>
                      <a:pt x="844" y="2057"/>
                    </a:lnTo>
                    <a:lnTo>
                      <a:pt x="806" y="2032"/>
                    </a:lnTo>
                    <a:lnTo>
                      <a:pt x="790" y="2017"/>
                    </a:lnTo>
                    <a:lnTo>
                      <a:pt x="66" y="1293"/>
                    </a:lnTo>
                    <a:lnTo>
                      <a:pt x="49" y="1276"/>
                    </a:lnTo>
                    <a:lnTo>
                      <a:pt x="25" y="1239"/>
                    </a:lnTo>
                    <a:lnTo>
                      <a:pt x="9" y="1199"/>
                    </a:lnTo>
                    <a:lnTo>
                      <a:pt x="0" y="1157"/>
                    </a:lnTo>
                    <a:lnTo>
                      <a:pt x="0" y="1114"/>
                    </a:lnTo>
                    <a:lnTo>
                      <a:pt x="9" y="1072"/>
                    </a:lnTo>
                    <a:lnTo>
                      <a:pt x="25" y="1032"/>
                    </a:lnTo>
                    <a:lnTo>
                      <a:pt x="49" y="994"/>
                    </a:lnTo>
                    <a:lnTo>
                      <a:pt x="66" y="97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" name="Freeform 88"/>
              <p:cNvSpPr>
                <a:spLocks/>
              </p:cNvSpPr>
              <p:nvPr userDrawn="1"/>
            </p:nvSpPr>
            <p:spPr bwMode="auto">
              <a:xfrm>
                <a:off x="7753404" y="6021063"/>
                <a:ext cx="12142" cy="12142"/>
              </a:xfrm>
              <a:custGeom>
                <a:avLst/>
                <a:gdLst>
                  <a:gd name="T0" fmla="*/ 0 w 835"/>
                  <a:gd name="T1" fmla="*/ 10 h 834"/>
                  <a:gd name="T2" fmla="*/ 10 w 835"/>
                  <a:gd name="T3" fmla="*/ 0 h 834"/>
                  <a:gd name="T4" fmla="*/ 17 w 835"/>
                  <a:gd name="T5" fmla="*/ 7 h 834"/>
                  <a:gd name="T6" fmla="*/ 7 w 835"/>
                  <a:gd name="T7" fmla="*/ 17 h 834"/>
                  <a:gd name="T8" fmla="*/ 0 w 835"/>
                  <a:gd name="T9" fmla="*/ 10 h 8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5" h="834">
                    <a:moveTo>
                      <a:pt x="0" y="472"/>
                    </a:moveTo>
                    <a:lnTo>
                      <a:pt x="473" y="0"/>
                    </a:lnTo>
                    <a:lnTo>
                      <a:pt x="835" y="362"/>
                    </a:lnTo>
                    <a:lnTo>
                      <a:pt x="363" y="834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7" name="Freeform 89"/>
              <p:cNvSpPr>
                <a:spLocks/>
              </p:cNvSpPr>
              <p:nvPr userDrawn="1"/>
            </p:nvSpPr>
            <p:spPr bwMode="auto">
              <a:xfrm>
                <a:off x="7818398" y="6091057"/>
                <a:ext cx="14284" cy="14284"/>
              </a:xfrm>
              <a:custGeom>
                <a:avLst/>
                <a:gdLst>
                  <a:gd name="T0" fmla="*/ 20 w 969"/>
                  <a:gd name="T1" fmla="*/ 10 h 968"/>
                  <a:gd name="T2" fmla="*/ 20 w 969"/>
                  <a:gd name="T3" fmla="*/ 11 h 968"/>
                  <a:gd name="T4" fmla="*/ 20 w 969"/>
                  <a:gd name="T5" fmla="*/ 13 h 968"/>
                  <a:gd name="T6" fmla="*/ 19 w 969"/>
                  <a:gd name="T7" fmla="*/ 15 h 968"/>
                  <a:gd name="T8" fmla="*/ 18 w 969"/>
                  <a:gd name="T9" fmla="*/ 16 h 968"/>
                  <a:gd name="T10" fmla="*/ 16 w 969"/>
                  <a:gd name="T11" fmla="*/ 18 h 968"/>
                  <a:gd name="T12" fmla="*/ 15 w 969"/>
                  <a:gd name="T13" fmla="*/ 19 h 968"/>
                  <a:gd name="T14" fmla="*/ 13 w 969"/>
                  <a:gd name="T15" fmla="*/ 20 h 968"/>
                  <a:gd name="T16" fmla="*/ 11 w 969"/>
                  <a:gd name="T17" fmla="*/ 20 h 968"/>
                  <a:gd name="T18" fmla="*/ 10 w 969"/>
                  <a:gd name="T19" fmla="*/ 20 h 968"/>
                  <a:gd name="T20" fmla="*/ 9 w 969"/>
                  <a:gd name="T21" fmla="*/ 20 h 968"/>
                  <a:gd name="T22" fmla="*/ 7 w 969"/>
                  <a:gd name="T23" fmla="*/ 20 h 968"/>
                  <a:gd name="T24" fmla="*/ 5 w 969"/>
                  <a:gd name="T25" fmla="*/ 19 h 968"/>
                  <a:gd name="T26" fmla="*/ 4 w 969"/>
                  <a:gd name="T27" fmla="*/ 18 h 968"/>
                  <a:gd name="T28" fmla="*/ 2 w 969"/>
                  <a:gd name="T29" fmla="*/ 16 h 968"/>
                  <a:gd name="T30" fmla="*/ 1 w 969"/>
                  <a:gd name="T31" fmla="*/ 15 h 968"/>
                  <a:gd name="T32" fmla="*/ 0 w 969"/>
                  <a:gd name="T33" fmla="*/ 13 h 968"/>
                  <a:gd name="T34" fmla="*/ 0 w 969"/>
                  <a:gd name="T35" fmla="*/ 11 h 968"/>
                  <a:gd name="T36" fmla="*/ 0 w 969"/>
                  <a:gd name="T37" fmla="*/ 10 h 968"/>
                  <a:gd name="T38" fmla="*/ 0 w 969"/>
                  <a:gd name="T39" fmla="*/ 9 h 968"/>
                  <a:gd name="T40" fmla="*/ 0 w 969"/>
                  <a:gd name="T41" fmla="*/ 7 h 968"/>
                  <a:gd name="T42" fmla="*/ 1 w 969"/>
                  <a:gd name="T43" fmla="*/ 5 h 968"/>
                  <a:gd name="T44" fmla="*/ 2 w 969"/>
                  <a:gd name="T45" fmla="*/ 4 h 968"/>
                  <a:gd name="T46" fmla="*/ 4 w 969"/>
                  <a:gd name="T47" fmla="*/ 2 h 968"/>
                  <a:gd name="T48" fmla="*/ 5 w 969"/>
                  <a:gd name="T49" fmla="*/ 1 h 968"/>
                  <a:gd name="T50" fmla="*/ 7 w 969"/>
                  <a:gd name="T51" fmla="*/ 0 h 968"/>
                  <a:gd name="T52" fmla="*/ 9 w 969"/>
                  <a:gd name="T53" fmla="*/ 0 h 968"/>
                  <a:gd name="T54" fmla="*/ 10 w 969"/>
                  <a:gd name="T55" fmla="*/ 0 h 968"/>
                  <a:gd name="T56" fmla="*/ 11 w 969"/>
                  <a:gd name="T57" fmla="*/ 0 h 968"/>
                  <a:gd name="T58" fmla="*/ 13 w 969"/>
                  <a:gd name="T59" fmla="*/ 0 h 968"/>
                  <a:gd name="T60" fmla="*/ 15 w 969"/>
                  <a:gd name="T61" fmla="*/ 1 h 968"/>
                  <a:gd name="T62" fmla="*/ 16 w 969"/>
                  <a:gd name="T63" fmla="*/ 2 h 968"/>
                  <a:gd name="T64" fmla="*/ 18 w 969"/>
                  <a:gd name="T65" fmla="*/ 4 h 968"/>
                  <a:gd name="T66" fmla="*/ 19 w 969"/>
                  <a:gd name="T67" fmla="*/ 5 h 968"/>
                  <a:gd name="T68" fmla="*/ 20 w 969"/>
                  <a:gd name="T69" fmla="*/ 7 h 968"/>
                  <a:gd name="T70" fmla="*/ 20 w 969"/>
                  <a:gd name="T71" fmla="*/ 9 h 968"/>
                  <a:gd name="T72" fmla="*/ 20 w 969"/>
                  <a:gd name="T73" fmla="*/ 10 h 96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69" h="968">
                    <a:moveTo>
                      <a:pt x="969" y="484"/>
                    </a:moveTo>
                    <a:lnTo>
                      <a:pt x="967" y="534"/>
                    </a:lnTo>
                    <a:lnTo>
                      <a:pt x="948" y="629"/>
                    </a:lnTo>
                    <a:lnTo>
                      <a:pt x="911" y="716"/>
                    </a:lnTo>
                    <a:lnTo>
                      <a:pt x="859" y="793"/>
                    </a:lnTo>
                    <a:lnTo>
                      <a:pt x="793" y="858"/>
                    </a:lnTo>
                    <a:lnTo>
                      <a:pt x="716" y="910"/>
                    </a:lnTo>
                    <a:lnTo>
                      <a:pt x="628" y="947"/>
                    </a:lnTo>
                    <a:lnTo>
                      <a:pt x="534" y="966"/>
                    </a:lnTo>
                    <a:lnTo>
                      <a:pt x="484" y="968"/>
                    </a:lnTo>
                    <a:lnTo>
                      <a:pt x="434" y="966"/>
                    </a:lnTo>
                    <a:lnTo>
                      <a:pt x="340" y="947"/>
                    </a:lnTo>
                    <a:lnTo>
                      <a:pt x="253" y="910"/>
                    </a:lnTo>
                    <a:lnTo>
                      <a:pt x="175" y="858"/>
                    </a:lnTo>
                    <a:lnTo>
                      <a:pt x="110" y="793"/>
                    </a:lnTo>
                    <a:lnTo>
                      <a:pt x="58" y="716"/>
                    </a:lnTo>
                    <a:lnTo>
                      <a:pt x="21" y="629"/>
                    </a:lnTo>
                    <a:lnTo>
                      <a:pt x="2" y="534"/>
                    </a:lnTo>
                    <a:lnTo>
                      <a:pt x="0" y="484"/>
                    </a:lnTo>
                    <a:lnTo>
                      <a:pt x="2" y="434"/>
                    </a:lnTo>
                    <a:lnTo>
                      <a:pt x="21" y="340"/>
                    </a:lnTo>
                    <a:lnTo>
                      <a:pt x="58" y="253"/>
                    </a:lnTo>
                    <a:lnTo>
                      <a:pt x="110" y="176"/>
                    </a:lnTo>
                    <a:lnTo>
                      <a:pt x="175" y="110"/>
                    </a:lnTo>
                    <a:lnTo>
                      <a:pt x="253" y="58"/>
                    </a:lnTo>
                    <a:lnTo>
                      <a:pt x="340" y="21"/>
                    </a:lnTo>
                    <a:lnTo>
                      <a:pt x="434" y="2"/>
                    </a:lnTo>
                    <a:lnTo>
                      <a:pt x="484" y="0"/>
                    </a:lnTo>
                    <a:lnTo>
                      <a:pt x="534" y="2"/>
                    </a:lnTo>
                    <a:lnTo>
                      <a:pt x="628" y="21"/>
                    </a:lnTo>
                    <a:lnTo>
                      <a:pt x="716" y="58"/>
                    </a:lnTo>
                    <a:lnTo>
                      <a:pt x="793" y="110"/>
                    </a:lnTo>
                    <a:lnTo>
                      <a:pt x="859" y="176"/>
                    </a:lnTo>
                    <a:lnTo>
                      <a:pt x="911" y="253"/>
                    </a:lnTo>
                    <a:lnTo>
                      <a:pt x="948" y="340"/>
                    </a:lnTo>
                    <a:lnTo>
                      <a:pt x="967" y="434"/>
                    </a:lnTo>
                    <a:lnTo>
                      <a:pt x="969" y="484"/>
                    </a:lnTo>
                    <a:close/>
                  </a:path>
                </a:pathLst>
              </a:cu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8" name="Freeform 90"/>
              <p:cNvSpPr>
                <a:spLocks/>
              </p:cNvSpPr>
              <p:nvPr userDrawn="1"/>
            </p:nvSpPr>
            <p:spPr bwMode="auto">
              <a:xfrm>
                <a:off x="7822684" y="6035348"/>
                <a:ext cx="5714" cy="52853"/>
              </a:xfrm>
              <a:custGeom>
                <a:avLst/>
                <a:gdLst>
                  <a:gd name="T0" fmla="*/ 0 w 365"/>
                  <a:gd name="T1" fmla="*/ 74 h 3624"/>
                  <a:gd name="T2" fmla="*/ 2 w 365"/>
                  <a:gd name="T3" fmla="*/ 4 h 3624"/>
                  <a:gd name="T4" fmla="*/ 4 w 365"/>
                  <a:gd name="T5" fmla="*/ 0 h 3624"/>
                  <a:gd name="T6" fmla="*/ 6 w 365"/>
                  <a:gd name="T7" fmla="*/ 4 h 3624"/>
                  <a:gd name="T8" fmla="*/ 8 w 365"/>
                  <a:gd name="T9" fmla="*/ 74 h 3624"/>
                  <a:gd name="T10" fmla="*/ 0 w 365"/>
                  <a:gd name="T11" fmla="*/ 74 h 36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65" h="3624">
                    <a:moveTo>
                      <a:pt x="0" y="3624"/>
                    </a:moveTo>
                    <a:lnTo>
                      <a:pt x="95" y="177"/>
                    </a:lnTo>
                    <a:lnTo>
                      <a:pt x="188" y="0"/>
                    </a:lnTo>
                    <a:lnTo>
                      <a:pt x="276" y="177"/>
                    </a:lnTo>
                    <a:lnTo>
                      <a:pt x="365" y="3624"/>
                    </a:lnTo>
                    <a:lnTo>
                      <a:pt x="0" y="362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9" name="Line 91"/>
              <p:cNvSpPr>
                <a:spLocks noChangeShapeType="1"/>
              </p:cNvSpPr>
              <p:nvPr userDrawn="1"/>
            </p:nvSpPr>
            <p:spPr bwMode="auto">
              <a:xfrm>
                <a:off x="7825541" y="6020349"/>
                <a:ext cx="0" cy="8571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0" name="Line 92"/>
              <p:cNvSpPr>
                <a:spLocks noChangeShapeType="1"/>
              </p:cNvSpPr>
              <p:nvPr userDrawn="1"/>
            </p:nvSpPr>
            <p:spPr bwMode="auto">
              <a:xfrm flipH="1">
                <a:off x="7894821" y="6098200"/>
                <a:ext cx="8571" cy="0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" name="Line 93"/>
              <p:cNvSpPr>
                <a:spLocks noChangeShapeType="1"/>
              </p:cNvSpPr>
              <p:nvPr userDrawn="1"/>
            </p:nvSpPr>
            <p:spPr bwMode="auto">
              <a:xfrm flipV="1">
                <a:off x="7825541" y="6167480"/>
                <a:ext cx="0" cy="8571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2" name="Line 94"/>
              <p:cNvSpPr>
                <a:spLocks noChangeShapeType="1"/>
              </p:cNvSpPr>
              <p:nvPr userDrawn="1"/>
            </p:nvSpPr>
            <p:spPr bwMode="auto">
              <a:xfrm>
                <a:off x="7747690" y="6098200"/>
                <a:ext cx="8571" cy="0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" name="Line 95"/>
              <p:cNvSpPr>
                <a:spLocks noChangeShapeType="1"/>
              </p:cNvSpPr>
              <p:nvPr userDrawn="1"/>
            </p:nvSpPr>
            <p:spPr bwMode="auto">
              <a:xfrm flipH="1">
                <a:off x="7860538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4" name="Line 96"/>
              <p:cNvSpPr>
                <a:spLocks noChangeShapeType="1"/>
              </p:cNvSpPr>
              <p:nvPr userDrawn="1"/>
            </p:nvSpPr>
            <p:spPr bwMode="auto">
              <a:xfrm flipH="1">
                <a:off x="7885536" y="6058918"/>
                <a:ext cx="7857" cy="4285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5" name="Line 97"/>
              <p:cNvSpPr>
                <a:spLocks noChangeShapeType="1"/>
              </p:cNvSpPr>
              <p:nvPr userDrawn="1"/>
            </p:nvSpPr>
            <p:spPr bwMode="auto">
              <a:xfrm flipH="1" flipV="1">
                <a:off x="7885536" y="6132482"/>
                <a:ext cx="7857" cy="4999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6" name="Line 98"/>
              <p:cNvSpPr>
                <a:spLocks noChangeShapeType="1"/>
              </p:cNvSpPr>
              <p:nvPr userDrawn="1"/>
            </p:nvSpPr>
            <p:spPr bwMode="auto">
              <a:xfrm flipH="1" flipV="1">
                <a:off x="7860538" y="6158195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7" name="Line 99"/>
              <p:cNvSpPr>
                <a:spLocks noChangeShapeType="1"/>
              </p:cNvSpPr>
              <p:nvPr userDrawn="1"/>
            </p:nvSpPr>
            <p:spPr bwMode="auto">
              <a:xfrm flipV="1">
                <a:off x="7786259" y="6158195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8" name="Line 100"/>
              <p:cNvSpPr>
                <a:spLocks noChangeShapeType="1"/>
              </p:cNvSpPr>
              <p:nvPr userDrawn="1"/>
            </p:nvSpPr>
            <p:spPr bwMode="auto">
              <a:xfrm flipV="1">
                <a:off x="7757690" y="6132482"/>
                <a:ext cx="7857" cy="4999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9" name="Line 101"/>
              <p:cNvSpPr>
                <a:spLocks noChangeShapeType="1"/>
              </p:cNvSpPr>
              <p:nvPr userDrawn="1"/>
            </p:nvSpPr>
            <p:spPr bwMode="auto">
              <a:xfrm>
                <a:off x="7757690" y="6058918"/>
                <a:ext cx="7857" cy="4285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0" name="Line 102"/>
              <p:cNvSpPr>
                <a:spLocks noChangeShapeType="1"/>
              </p:cNvSpPr>
              <p:nvPr userDrawn="1"/>
            </p:nvSpPr>
            <p:spPr bwMode="auto">
              <a:xfrm>
                <a:off x="7786259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1" name="Line 103"/>
              <p:cNvSpPr>
                <a:spLocks noChangeShapeType="1"/>
              </p:cNvSpPr>
              <p:nvPr userDrawn="1"/>
            </p:nvSpPr>
            <p:spPr bwMode="auto">
              <a:xfrm>
                <a:off x="7786259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3" name="Grupo 12"/>
            <p:cNvGrpSpPr/>
            <p:nvPr userDrawn="1"/>
          </p:nvGrpSpPr>
          <p:grpSpPr>
            <a:xfrm>
              <a:off x="8049807" y="5647120"/>
              <a:ext cx="1094193" cy="998155"/>
              <a:chOff x="8049807" y="5609020"/>
              <a:chExt cx="1094193" cy="998155"/>
            </a:xfrm>
          </p:grpSpPr>
          <p:sp>
            <p:nvSpPr>
              <p:cNvPr id="32" name="Retângulo 177"/>
              <p:cNvSpPr>
                <a:spLocks noChangeArrowheads="1"/>
              </p:cNvSpPr>
              <p:nvPr userDrawn="1"/>
            </p:nvSpPr>
            <p:spPr bwMode="auto">
              <a:xfrm>
                <a:off x="8049807" y="5822113"/>
                <a:ext cx="1004200" cy="7850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8000">
                <a:noFill/>
                <a:round/>
                <a:headEnd/>
                <a:tailEnd/>
              </a:ln>
              <a:effectLst/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tângulo 56"/>
              <p:cNvSpPr>
                <a:spLocks noChangeArrowheads="1"/>
              </p:cNvSpPr>
              <p:nvPr userDrawn="1"/>
            </p:nvSpPr>
            <p:spPr bwMode="auto">
              <a:xfrm>
                <a:off x="8049807" y="5609020"/>
                <a:ext cx="1004200" cy="212839"/>
              </a:xfrm>
              <a:prstGeom prst="rect">
                <a:avLst/>
              </a:prstGeom>
              <a:solidFill>
                <a:schemeClr val="accent1"/>
              </a:solidFill>
              <a:ln w="1800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4" name="Rectangle 50"/>
              <p:cNvSpPr>
                <a:spLocks noChangeArrowheads="1"/>
              </p:cNvSpPr>
              <p:nvPr userDrawn="1"/>
            </p:nvSpPr>
            <p:spPr bwMode="auto">
              <a:xfrm>
                <a:off x="8742606" y="6407005"/>
                <a:ext cx="401394" cy="12856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  <a:buFontTx/>
                  <a:buNone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5" name="Rectangle 50"/>
              <p:cNvSpPr>
                <a:spLocks noChangeArrowheads="1"/>
              </p:cNvSpPr>
              <p:nvPr/>
            </p:nvSpPr>
            <p:spPr bwMode="auto">
              <a:xfrm>
                <a:off x="8084581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50"/>
              <p:cNvSpPr>
                <a:spLocks noChangeArrowheads="1"/>
              </p:cNvSpPr>
              <p:nvPr/>
            </p:nvSpPr>
            <p:spPr bwMode="auto">
              <a:xfrm>
                <a:off x="8166854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50"/>
              <p:cNvSpPr>
                <a:spLocks noChangeArrowheads="1"/>
              </p:cNvSpPr>
              <p:nvPr/>
            </p:nvSpPr>
            <p:spPr bwMode="auto">
              <a:xfrm>
                <a:off x="8249127" y="6407005"/>
                <a:ext cx="81178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0"/>
              <p:cNvSpPr>
                <a:spLocks noChangeArrowheads="1"/>
              </p:cNvSpPr>
              <p:nvPr/>
            </p:nvSpPr>
            <p:spPr bwMode="auto">
              <a:xfrm>
                <a:off x="8331399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/>
            </p:nvSpPr>
            <p:spPr bwMode="auto">
              <a:xfrm>
                <a:off x="8413672" y="6407005"/>
                <a:ext cx="81178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50"/>
              <p:cNvSpPr>
                <a:spLocks noChangeArrowheads="1"/>
              </p:cNvSpPr>
              <p:nvPr/>
            </p:nvSpPr>
            <p:spPr bwMode="auto">
              <a:xfrm>
                <a:off x="8495945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50"/>
              <p:cNvSpPr>
                <a:spLocks noChangeArrowheads="1"/>
              </p:cNvSpPr>
              <p:nvPr/>
            </p:nvSpPr>
            <p:spPr bwMode="auto">
              <a:xfrm>
                <a:off x="8578218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50"/>
              <p:cNvSpPr>
                <a:spLocks noChangeArrowheads="1"/>
              </p:cNvSpPr>
              <p:nvPr/>
            </p:nvSpPr>
            <p:spPr bwMode="auto">
              <a:xfrm>
                <a:off x="8660490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Rectangle 50"/>
              <p:cNvSpPr>
                <a:spLocks noChangeArrowheads="1"/>
              </p:cNvSpPr>
              <p:nvPr userDrawn="1"/>
            </p:nvSpPr>
            <p:spPr bwMode="auto">
              <a:xfrm>
                <a:off x="8736892" y="5988923"/>
                <a:ext cx="401394" cy="12856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  <a:buFontTx/>
                  <a:buNone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44" name="Rectangle 50"/>
              <p:cNvSpPr>
                <a:spLocks noChangeArrowheads="1"/>
              </p:cNvSpPr>
              <p:nvPr/>
            </p:nvSpPr>
            <p:spPr bwMode="auto">
              <a:xfrm>
                <a:off x="8079090" y="5988923"/>
                <a:ext cx="81090" cy="12856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50"/>
              <p:cNvSpPr>
                <a:spLocks noChangeArrowheads="1"/>
              </p:cNvSpPr>
              <p:nvPr/>
            </p:nvSpPr>
            <p:spPr bwMode="auto">
              <a:xfrm>
                <a:off x="8161273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50"/>
              <p:cNvSpPr>
                <a:spLocks noChangeArrowheads="1"/>
              </p:cNvSpPr>
              <p:nvPr/>
            </p:nvSpPr>
            <p:spPr bwMode="auto">
              <a:xfrm>
                <a:off x="8243457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50"/>
              <p:cNvSpPr>
                <a:spLocks noChangeArrowheads="1"/>
              </p:cNvSpPr>
              <p:nvPr/>
            </p:nvSpPr>
            <p:spPr bwMode="auto">
              <a:xfrm>
                <a:off x="8325640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0"/>
              <p:cNvSpPr>
                <a:spLocks noChangeArrowheads="1"/>
              </p:cNvSpPr>
              <p:nvPr/>
            </p:nvSpPr>
            <p:spPr bwMode="auto">
              <a:xfrm>
                <a:off x="8407824" y="5988923"/>
                <a:ext cx="81090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0"/>
              <p:cNvSpPr>
                <a:spLocks noChangeArrowheads="1"/>
              </p:cNvSpPr>
              <p:nvPr/>
            </p:nvSpPr>
            <p:spPr bwMode="auto">
              <a:xfrm>
                <a:off x="8490007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50"/>
              <p:cNvSpPr>
                <a:spLocks noChangeArrowheads="1"/>
              </p:cNvSpPr>
              <p:nvPr/>
            </p:nvSpPr>
            <p:spPr bwMode="auto">
              <a:xfrm>
                <a:off x="8572190" y="5988923"/>
                <a:ext cx="81090" cy="12856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50"/>
              <p:cNvSpPr>
                <a:spLocks noChangeArrowheads="1"/>
              </p:cNvSpPr>
              <p:nvPr/>
            </p:nvSpPr>
            <p:spPr bwMode="auto">
              <a:xfrm>
                <a:off x="8654373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" name="Grupo 13"/>
            <p:cNvGrpSpPr/>
            <p:nvPr userDrawn="1"/>
          </p:nvGrpSpPr>
          <p:grpSpPr>
            <a:xfrm>
              <a:off x="6248364" y="5882738"/>
              <a:ext cx="269977" cy="458532"/>
              <a:chOff x="6248364" y="5844638"/>
              <a:chExt cx="269977" cy="458532"/>
            </a:xfrm>
          </p:grpSpPr>
          <p:sp>
            <p:nvSpPr>
              <p:cNvPr id="24" name="Line 6"/>
              <p:cNvSpPr>
                <a:spLocks noChangeShapeType="1"/>
              </p:cNvSpPr>
              <p:nvPr userDrawn="1"/>
            </p:nvSpPr>
            <p:spPr bwMode="auto">
              <a:xfrm>
                <a:off x="6284791" y="6075572"/>
                <a:ext cx="79883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Line 7"/>
              <p:cNvSpPr>
                <a:spLocks noChangeShapeType="1"/>
              </p:cNvSpPr>
              <p:nvPr userDrawn="1"/>
            </p:nvSpPr>
            <p:spPr bwMode="auto">
              <a:xfrm>
                <a:off x="6397462" y="5955137"/>
                <a:ext cx="85249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Line 8"/>
              <p:cNvSpPr>
                <a:spLocks noChangeShapeType="1"/>
              </p:cNvSpPr>
              <p:nvPr userDrawn="1"/>
            </p:nvSpPr>
            <p:spPr bwMode="auto">
              <a:xfrm flipV="1">
                <a:off x="6365867" y="5998931"/>
                <a:ext cx="40538" cy="7664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Line 10"/>
              <p:cNvSpPr>
                <a:spLocks noChangeShapeType="1"/>
              </p:cNvSpPr>
              <p:nvPr userDrawn="1"/>
            </p:nvSpPr>
            <p:spPr bwMode="auto">
              <a:xfrm>
                <a:off x="6397462" y="6204219"/>
                <a:ext cx="87633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Rectangle 113"/>
              <p:cNvSpPr>
                <a:spLocks noChangeArrowheads="1"/>
              </p:cNvSpPr>
              <p:nvPr userDrawn="1"/>
            </p:nvSpPr>
            <p:spPr bwMode="auto">
              <a:xfrm>
                <a:off x="6261744" y="5844638"/>
                <a:ext cx="245884" cy="458532"/>
              </a:xfrm>
              <a:prstGeom prst="rect">
                <a:avLst/>
              </a:prstGeom>
              <a:noFill/>
              <a:ln w="18000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29" name="Retângulo 28"/>
              <p:cNvSpPr/>
              <p:nvPr userDrawn="1"/>
            </p:nvSpPr>
            <p:spPr bwMode="auto">
              <a:xfrm>
                <a:off x="6248364" y="6048192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30" name="Retângulo 29"/>
              <p:cNvSpPr/>
              <p:nvPr userDrawn="1"/>
            </p:nvSpPr>
            <p:spPr bwMode="auto">
              <a:xfrm>
                <a:off x="6484772" y="5926774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31" name="Retângulo 30"/>
              <p:cNvSpPr/>
              <p:nvPr userDrawn="1"/>
            </p:nvSpPr>
            <p:spPr bwMode="auto">
              <a:xfrm>
                <a:off x="6486201" y="6175324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</p:grpSp>
        <p:grpSp>
          <p:nvGrpSpPr>
            <p:cNvPr id="15" name="Grupo 14"/>
            <p:cNvGrpSpPr/>
            <p:nvPr userDrawn="1"/>
          </p:nvGrpSpPr>
          <p:grpSpPr>
            <a:xfrm>
              <a:off x="6087117" y="5778681"/>
              <a:ext cx="2032519" cy="740229"/>
              <a:chOff x="6087117" y="5740581"/>
              <a:chExt cx="2032519" cy="740229"/>
            </a:xfrm>
          </p:grpSpPr>
          <p:cxnSp>
            <p:nvCxnSpPr>
              <p:cNvPr id="16" name="Conector angulado 15"/>
              <p:cNvCxnSpPr>
                <a:stCxn id="61" idx="1"/>
                <a:endCxn id="74" idx="1"/>
              </p:cNvCxnSpPr>
              <p:nvPr userDrawn="1"/>
            </p:nvCxnSpPr>
            <p:spPr>
              <a:xfrm rot="5400000">
                <a:off x="7534874" y="6046379"/>
                <a:ext cx="160042" cy="421294"/>
              </a:xfrm>
              <a:prstGeom prst="bentConnector2">
                <a:avLst/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angulado 16"/>
              <p:cNvCxnSpPr>
                <a:stCxn id="35" idx="1"/>
                <a:endCxn id="73" idx="1"/>
              </p:cNvCxnSpPr>
              <p:nvPr userDrawn="1"/>
            </p:nvCxnSpPr>
            <p:spPr>
              <a:xfrm rot="10800000">
                <a:off x="7404249" y="6480250"/>
                <a:ext cx="680333" cy="560"/>
              </a:xfrm>
              <a:prstGeom prst="bentConnector3">
                <a:avLst>
                  <a:gd name="adj1" fmla="val 50000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angulado 17"/>
              <p:cNvCxnSpPr>
                <a:stCxn id="72" idx="0"/>
                <a:endCxn id="28" idx="2"/>
              </p:cNvCxnSpPr>
              <p:nvPr userDrawn="1"/>
            </p:nvCxnSpPr>
            <p:spPr>
              <a:xfrm rot="10800000">
                <a:off x="6384686" y="6312696"/>
                <a:ext cx="776726" cy="99307"/>
              </a:xfrm>
              <a:prstGeom prst="bentConnector2">
                <a:avLst/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angulado 18"/>
              <p:cNvCxnSpPr>
                <a:stCxn id="75" idx="3"/>
                <a:endCxn id="55" idx="28"/>
              </p:cNvCxnSpPr>
              <p:nvPr userDrawn="1"/>
            </p:nvCxnSpPr>
            <p:spPr>
              <a:xfrm rot="10800000" flipH="1">
                <a:off x="7149983" y="6012625"/>
                <a:ext cx="584387" cy="396917"/>
              </a:xfrm>
              <a:prstGeom prst="bentConnector5">
                <a:avLst>
                  <a:gd name="adj1" fmla="val -39118"/>
                  <a:gd name="adj2" fmla="val 118614"/>
                  <a:gd name="adj3" fmla="val 90764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angulado 19"/>
              <p:cNvCxnSpPr/>
              <p:nvPr userDrawn="1"/>
            </p:nvCxnSpPr>
            <p:spPr>
              <a:xfrm rot="16200000" flipV="1">
                <a:off x="7959018" y="5830691"/>
                <a:ext cx="27141" cy="294095"/>
              </a:xfrm>
              <a:prstGeom prst="bentConnector3">
                <a:avLst>
                  <a:gd name="adj1" fmla="val 478947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angulado 20"/>
              <p:cNvCxnSpPr>
                <a:stCxn id="88" idx="3"/>
                <a:endCxn id="29" idx="1"/>
              </p:cNvCxnSpPr>
              <p:nvPr userDrawn="1"/>
            </p:nvCxnSpPr>
            <p:spPr>
              <a:xfrm flipV="1">
                <a:off x="6087117" y="6085572"/>
                <a:ext cx="161247" cy="530"/>
              </a:xfrm>
              <a:prstGeom prst="bentConnector3">
                <a:avLst>
                  <a:gd name="adj1" fmla="val 50000"/>
                </a:avLst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angulado 21"/>
              <p:cNvCxnSpPr>
                <a:endCxn id="30" idx="3"/>
              </p:cNvCxnSpPr>
              <p:nvPr userDrawn="1"/>
            </p:nvCxnSpPr>
            <p:spPr>
              <a:xfrm rot="5400000">
                <a:off x="6447083" y="5816761"/>
                <a:ext cx="207697" cy="68038"/>
              </a:xfrm>
              <a:prstGeom prst="bentConnector2">
                <a:avLst/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angulado 22"/>
              <p:cNvCxnSpPr>
                <a:endCxn id="31" idx="3"/>
              </p:cNvCxnSpPr>
              <p:nvPr userDrawn="1"/>
            </p:nvCxnSpPr>
            <p:spPr>
              <a:xfrm rot="5400000">
                <a:off x="6391785" y="5867138"/>
                <a:ext cx="462597" cy="209484"/>
              </a:xfrm>
              <a:prstGeom prst="bentConnector2">
                <a:avLst/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2026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84CD-8AC0-4FA3-89C3-EF5C4B295A2F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94451"/>
            <a:ext cx="2057400" cy="365125"/>
          </a:xfrm>
          <a:prstGeom prst="rect">
            <a:avLst/>
          </a:prstGeom>
        </p:spPr>
        <p:txBody>
          <a:bodyPr/>
          <a:lstStyle/>
          <a:p>
            <a:fld id="{E7B9CD9D-1AC3-4606-9F36-ECCA237A5965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57950" y="63944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B9CD9D-1AC3-4606-9F36-ECCA237A5965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7" name="Grupo 6"/>
          <p:cNvGrpSpPr/>
          <p:nvPr userDrawn="1"/>
        </p:nvGrpSpPr>
        <p:grpSpPr>
          <a:xfrm>
            <a:off x="5818868" y="5734233"/>
            <a:ext cx="3325132" cy="1098185"/>
            <a:chOff x="5818868" y="5547090"/>
            <a:chExt cx="3325132" cy="1098185"/>
          </a:xfrm>
        </p:grpSpPr>
        <p:grpSp>
          <p:nvGrpSpPr>
            <p:cNvPr id="8" name="Grupo 7"/>
            <p:cNvGrpSpPr/>
            <p:nvPr userDrawn="1"/>
          </p:nvGrpSpPr>
          <p:grpSpPr>
            <a:xfrm>
              <a:off x="5818868" y="5547090"/>
              <a:ext cx="1331117" cy="1043035"/>
              <a:chOff x="5818868" y="5508990"/>
              <a:chExt cx="1331117" cy="1043035"/>
            </a:xfrm>
          </p:grpSpPr>
          <p:sp>
            <p:nvSpPr>
              <p:cNvPr id="74" name="Forma livre 73"/>
              <p:cNvSpPr/>
              <p:nvPr userDrawn="1"/>
            </p:nvSpPr>
            <p:spPr>
              <a:xfrm>
                <a:off x="6074886" y="5718968"/>
                <a:ext cx="969646" cy="636587"/>
              </a:xfrm>
              <a:custGeom>
                <a:avLst/>
                <a:gdLst>
                  <a:gd name="connsiteX0" fmla="*/ 18330 w 983530"/>
                  <a:gd name="connsiteY0" fmla="*/ 982308 h 982308"/>
                  <a:gd name="connsiteX1" fmla="*/ 18330 w 983530"/>
                  <a:gd name="connsiteY1" fmla="*/ 194908 h 982308"/>
                  <a:gd name="connsiteX2" fmla="*/ 208830 w 983530"/>
                  <a:gd name="connsiteY2" fmla="*/ 17108 h 982308"/>
                  <a:gd name="connsiteX3" fmla="*/ 983530 w 983530"/>
                  <a:gd name="connsiteY3" fmla="*/ 17108 h 982308"/>
                  <a:gd name="connsiteX0" fmla="*/ 18330 w 983530"/>
                  <a:gd name="connsiteY0" fmla="*/ 978139 h 978139"/>
                  <a:gd name="connsiteX1" fmla="*/ 18330 w 983530"/>
                  <a:gd name="connsiteY1" fmla="*/ 190739 h 978139"/>
                  <a:gd name="connsiteX2" fmla="*/ 208830 w 983530"/>
                  <a:gd name="connsiteY2" fmla="*/ 12939 h 978139"/>
                  <a:gd name="connsiteX3" fmla="*/ 983530 w 983530"/>
                  <a:gd name="connsiteY3" fmla="*/ 12939 h 978139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8001 w 973201"/>
                  <a:gd name="connsiteY0" fmla="*/ 986439 h 986439"/>
                  <a:gd name="connsiteX1" fmla="*/ 8001 w 973201"/>
                  <a:gd name="connsiteY1" fmla="*/ 199039 h 986439"/>
                  <a:gd name="connsiteX2" fmla="*/ 198501 w 973201"/>
                  <a:gd name="connsiteY2" fmla="*/ 21239 h 986439"/>
                  <a:gd name="connsiteX3" fmla="*/ 973201 w 973201"/>
                  <a:gd name="connsiteY3" fmla="*/ 21239 h 986439"/>
                  <a:gd name="connsiteX0" fmla="*/ 5031 w 970231"/>
                  <a:gd name="connsiteY0" fmla="*/ 986439 h 986439"/>
                  <a:gd name="connsiteX1" fmla="*/ 5031 w 970231"/>
                  <a:gd name="connsiteY1" fmla="*/ 199039 h 986439"/>
                  <a:gd name="connsiteX2" fmla="*/ 195531 w 970231"/>
                  <a:gd name="connsiteY2" fmla="*/ 21239 h 986439"/>
                  <a:gd name="connsiteX3" fmla="*/ 970231 w 970231"/>
                  <a:gd name="connsiteY3" fmla="*/ 21239 h 986439"/>
                  <a:gd name="connsiteX0" fmla="*/ 0 w 965200"/>
                  <a:gd name="connsiteY0" fmla="*/ 986439 h 986439"/>
                  <a:gd name="connsiteX1" fmla="*/ 0 w 965200"/>
                  <a:gd name="connsiteY1" fmla="*/ 199039 h 986439"/>
                  <a:gd name="connsiteX2" fmla="*/ 190500 w 965200"/>
                  <a:gd name="connsiteY2" fmla="*/ 21239 h 986439"/>
                  <a:gd name="connsiteX3" fmla="*/ 965200 w 965200"/>
                  <a:gd name="connsiteY3" fmla="*/ 21239 h 986439"/>
                  <a:gd name="connsiteX0" fmla="*/ 0 w 965200"/>
                  <a:gd name="connsiteY0" fmla="*/ 986439 h 986439"/>
                  <a:gd name="connsiteX1" fmla="*/ 0 w 965200"/>
                  <a:gd name="connsiteY1" fmla="*/ 199039 h 986439"/>
                  <a:gd name="connsiteX2" fmla="*/ 190500 w 965200"/>
                  <a:gd name="connsiteY2" fmla="*/ 21239 h 986439"/>
                  <a:gd name="connsiteX3" fmla="*/ 965200 w 965200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71627 h 971627"/>
                  <a:gd name="connsiteX1" fmla="*/ 521 w 965721"/>
                  <a:gd name="connsiteY1" fmla="*/ 184227 h 971627"/>
                  <a:gd name="connsiteX2" fmla="*/ 191021 w 965721"/>
                  <a:gd name="connsiteY2" fmla="*/ 6427 h 971627"/>
                  <a:gd name="connsiteX3" fmla="*/ 965721 w 965721"/>
                  <a:gd name="connsiteY3" fmla="*/ 6427 h 971627"/>
                  <a:gd name="connsiteX0" fmla="*/ 521 w 965721"/>
                  <a:gd name="connsiteY0" fmla="*/ 971627 h 971627"/>
                  <a:gd name="connsiteX1" fmla="*/ 521 w 965721"/>
                  <a:gd name="connsiteY1" fmla="*/ 184227 h 971627"/>
                  <a:gd name="connsiteX2" fmla="*/ 191021 w 965721"/>
                  <a:gd name="connsiteY2" fmla="*/ 6427 h 971627"/>
                  <a:gd name="connsiteX3" fmla="*/ 965721 w 965721"/>
                  <a:gd name="connsiteY3" fmla="*/ 6427 h 971627"/>
                  <a:gd name="connsiteX0" fmla="*/ 521 w 965721"/>
                  <a:gd name="connsiteY0" fmla="*/ 965200 h 965200"/>
                  <a:gd name="connsiteX1" fmla="*/ 521 w 965721"/>
                  <a:gd name="connsiteY1" fmla="*/ 177800 h 965200"/>
                  <a:gd name="connsiteX2" fmla="*/ 191021 w 965721"/>
                  <a:gd name="connsiteY2" fmla="*/ 0 h 965200"/>
                  <a:gd name="connsiteX3" fmla="*/ 965721 w 965721"/>
                  <a:gd name="connsiteY3" fmla="*/ 0 h 965200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8102"/>
                  <a:gd name="connsiteY0" fmla="*/ 977106 h 977106"/>
                  <a:gd name="connsiteX1" fmla="*/ 521 w 968102"/>
                  <a:gd name="connsiteY1" fmla="*/ 189706 h 977106"/>
                  <a:gd name="connsiteX2" fmla="*/ 188640 w 968102"/>
                  <a:gd name="connsiteY2" fmla="*/ 2381 h 977106"/>
                  <a:gd name="connsiteX3" fmla="*/ 968102 w 968102"/>
                  <a:gd name="connsiteY3" fmla="*/ 0 h 977106"/>
                  <a:gd name="connsiteX0" fmla="*/ 521 w 968102"/>
                  <a:gd name="connsiteY0" fmla="*/ 977106 h 977106"/>
                  <a:gd name="connsiteX1" fmla="*/ 521 w 968102"/>
                  <a:gd name="connsiteY1" fmla="*/ 189706 h 977106"/>
                  <a:gd name="connsiteX2" fmla="*/ 188640 w 968102"/>
                  <a:gd name="connsiteY2" fmla="*/ 2381 h 977106"/>
                  <a:gd name="connsiteX3" fmla="*/ 968102 w 968102"/>
                  <a:gd name="connsiteY3" fmla="*/ 0 h 977106"/>
                  <a:gd name="connsiteX0" fmla="*/ 521 w 968102"/>
                  <a:gd name="connsiteY0" fmla="*/ 636587 h 636587"/>
                  <a:gd name="connsiteX1" fmla="*/ 521 w 968102"/>
                  <a:gd name="connsiteY1" fmla="*/ 189706 h 636587"/>
                  <a:gd name="connsiteX2" fmla="*/ 188640 w 968102"/>
                  <a:gd name="connsiteY2" fmla="*/ 2381 h 636587"/>
                  <a:gd name="connsiteX3" fmla="*/ 968102 w 968102"/>
                  <a:gd name="connsiteY3" fmla="*/ 0 h 636587"/>
                  <a:gd name="connsiteX0" fmla="*/ 2065 w 969646"/>
                  <a:gd name="connsiteY0" fmla="*/ 636587 h 636587"/>
                  <a:gd name="connsiteX1" fmla="*/ 2065 w 969646"/>
                  <a:gd name="connsiteY1" fmla="*/ 189706 h 636587"/>
                  <a:gd name="connsiteX2" fmla="*/ 190184 w 969646"/>
                  <a:gd name="connsiteY2" fmla="*/ 2381 h 636587"/>
                  <a:gd name="connsiteX3" fmla="*/ 969646 w 969646"/>
                  <a:gd name="connsiteY3" fmla="*/ 0 h 636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9646" h="636587">
                    <a:moveTo>
                      <a:pt x="2065" y="636587"/>
                    </a:moveTo>
                    <a:cubicBezTo>
                      <a:pt x="-1111" y="366976"/>
                      <a:pt x="-231" y="429682"/>
                      <a:pt x="2065" y="189706"/>
                    </a:cubicBezTo>
                    <a:cubicBezTo>
                      <a:pt x="3653" y="70114"/>
                      <a:pt x="96521" y="14742"/>
                      <a:pt x="190184" y="2381"/>
                    </a:cubicBezTo>
                    <a:lnTo>
                      <a:pt x="969646" y="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5" name="Grupo 74"/>
              <p:cNvGrpSpPr/>
              <p:nvPr userDrawn="1"/>
            </p:nvGrpSpPr>
            <p:grpSpPr>
              <a:xfrm>
                <a:off x="5818868" y="5508990"/>
                <a:ext cx="1331117" cy="1043035"/>
                <a:chOff x="5818868" y="5508990"/>
                <a:chExt cx="1331117" cy="1043035"/>
              </a:xfrm>
            </p:grpSpPr>
            <p:grpSp>
              <p:nvGrpSpPr>
                <p:cNvPr id="76" name="Grupo 75"/>
                <p:cNvGrpSpPr/>
                <p:nvPr userDrawn="1"/>
              </p:nvGrpSpPr>
              <p:grpSpPr>
                <a:xfrm>
                  <a:off x="5818868" y="5530451"/>
                  <a:ext cx="1113276" cy="1021574"/>
                  <a:chOff x="5818868" y="5530451"/>
                  <a:chExt cx="1113276" cy="1021574"/>
                </a:xfrm>
              </p:grpSpPr>
              <p:sp>
                <p:nvSpPr>
                  <p:cNvPr id="78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5891946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79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6045667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0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6197698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1" name="Rectangle 42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24330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2" name="Rectangle 43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39701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3" name="Rectangle 44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550727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4" name="Rectangle 45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70274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5" name="Rectangle 46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856457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6" name="Retângulo 85"/>
                  <p:cNvSpPr/>
                  <p:nvPr userDrawn="1"/>
                </p:nvSpPr>
                <p:spPr>
                  <a:xfrm>
                    <a:off x="6029979" y="6050865"/>
                    <a:ext cx="57138" cy="514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87" name="Retângulo 86"/>
                  <p:cNvSpPr/>
                  <p:nvPr userDrawn="1"/>
                </p:nvSpPr>
                <p:spPr>
                  <a:xfrm>
                    <a:off x="6397091" y="5683294"/>
                    <a:ext cx="57138" cy="507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88" name="Retângulo 87"/>
                  <p:cNvSpPr/>
                  <p:nvPr userDrawn="1"/>
                </p:nvSpPr>
                <p:spPr>
                  <a:xfrm>
                    <a:off x="6554934" y="5683294"/>
                    <a:ext cx="57138" cy="507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89" name="Retângulo 88"/>
                  <p:cNvSpPr/>
                  <p:nvPr userDrawn="1"/>
                </p:nvSpPr>
                <p:spPr>
                  <a:xfrm>
                    <a:off x="5818868" y="5626894"/>
                    <a:ext cx="1113276" cy="925131"/>
                  </a:xfrm>
                  <a:prstGeom prst="rect">
                    <a:avLst/>
                  </a:prstGeom>
                  <a:gradFill>
                    <a:gsLst>
                      <a:gs pos="7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</p:grpSp>
            <p:sp>
              <p:nvSpPr>
                <p:cNvPr id="77" name="Retângulo 76"/>
                <p:cNvSpPr/>
                <p:nvPr userDrawn="1"/>
              </p:nvSpPr>
              <p:spPr>
                <a:xfrm rot="16200000">
                  <a:off x="6042549" y="5424332"/>
                  <a:ext cx="1022777" cy="1192094"/>
                </a:xfrm>
                <a:prstGeom prst="rect">
                  <a:avLst/>
                </a:prstGeom>
                <a:gradFill>
                  <a:gsLst>
                    <a:gs pos="77000">
                      <a:schemeClr val="bg1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endParaRPr lang="pt-BR"/>
                </a:p>
              </p:txBody>
            </p:sp>
          </p:grpSp>
        </p:grpSp>
        <p:grpSp>
          <p:nvGrpSpPr>
            <p:cNvPr id="9" name="Grupo 8"/>
            <p:cNvGrpSpPr/>
            <p:nvPr userDrawn="1"/>
          </p:nvGrpSpPr>
          <p:grpSpPr>
            <a:xfrm>
              <a:off x="7149984" y="6308803"/>
              <a:ext cx="254264" cy="263549"/>
              <a:chOff x="7149984" y="6270703"/>
              <a:chExt cx="254264" cy="263549"/>
            </a:xfrm>
          </p:grpSpPr>
          <p:sp>
            <p:nvSpPr>
              <p:cNvPr id="70" name="Triângulo isósceles 69"/>
              <p:cNvSpPr/>
              <p:nvPr/>
            </p:nvSpPr>
            <p:spPr bwMode="auto">
              <a:xfrm rot="16200000">
                <a:off x="7143556" y="6288559"/>
                <a:ext cx="263549" cy="22783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 dirty="0"/>
              </a:p>
            </p:txBody>
          </p:sp>
          <p:sp>
            <p:nvSpPr>
              <p:cNvPr id="71" name="Retângulo 70"/>
              <p:cNvSpPr/>
              <p:nvPr/>
            </p:nvSpPr>
            <p:spPr bwMode="auto">
              <a:xfrm rot="10800000">
                <a:off x="7372822" y="6461797"/>
                <a:ext cx="31426" cy="178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72" name="Retângulo 71"/>
              <p:cNvSpPr/>
              <p:nvPr/>
            </p:nvSpPr>
            <p:spPr bwMode="auto">
              <a:xfrm rot="10800000">
                <a:off x="7372822" y="6318952"/>
                <a:ext cx="31426" cy="171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 bwMode="auto">
              <a:xfrm rot="10800000">
                <a:off x="7149984" y="6391089"/>
                <a:ext cx="31426" cy="178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</p:grpSp>
        <p:grpSp>
          <p:nvGrpSpPr>
            <p:cNvPr id="10" name="Grupo 9"/>
            <p:cNvGrpSpPr/>
            <p:nvPr userDrawn="1"/>
          </p:nvGrpSpPr>
          <p:grpSpPr>
            <a:xfrm>
              <a:off x="7734120" y="5999883"/>
              <a:ext cx="181413" cy="226409"/>
              <a:chOff x="7734120" y="5961783"/>
              <a:chExt cx="181413" cy="226409"/>
            </a:xfrm>
          </p:grpSpPr>
          <p:sp>
            <p:nvSpPr>
              <p:cNvPr id="50" name="Freeform 84"/>
              <p:cNvSpPr>
                <a:spLocks/>
              </p:cNvSpPr>
              <p:nvPr userDrawn="1"/>
            </p:nvSpPr>
            <p:spPr bwMode="auto">
              <a:xfrm>
                <a:off x="7735548" y="6008207"/>
                <a:ext cx="179985" cy="179985"/>
              </a:xfrm>
              <a:custGeom>
                <a:avLst/>
                <a:gdLst>
                  <a:gd name="T0" fmla="*/ 252 w 12332"/>
                  <a:gd name="T1" fmla="*/ 135 h 12321"/>
                  <a:gd name="T2" fmla="*/ 249 w 12332"/>
                  <a:gd name="T3" fmla="*/ 154 h 12321"/>
                  <a:gd name="T4" fmla="*/ 244 w 12332"/>
                  <a:gd name="T5" fmla="*/ 171 h 12321"/>
                  <a:gd name="T6" fmla="*/ 236 w 12332"/>
                  <a:gd name="T7" fmla="*/ 188 h 12321"/>
                  <a:gd name="T8" fmla="*/ 225 w 12332"/>
                  <a:gd name="T9" fmla="*/ 203 h 12321"/>
                  <a:gd name="T10" fmla="*/ 215 w 12332"/>
                  <a:gd name="T11" fmla="*/ 215 h 12321"/>
                  <a:gd name="T12" fmla="*/ 203 w 12332"/>
                  <a:gd name="T13" fmla="*/ 225 h 12321"/>
                  <a:gd name="T14" fmla="*/ 188 w 12332"/>
                  <a:gd name="T15" fmla="*/ 236 h 12321"/>
                  <a:gd name="T16" fmla="*/ 171 w 12332"/>
                  <a:gd name="T17" fmla="*/ 244 h 12321"/>
                  <a:gd name="T18" fmla="*/ 154 w 12332"/>
                  <a:gd name="T19" fmla="*/ 249 h 12321"/>
                  <a:gd name="T20" fmla="*/ 135 w 12332"/>
                  <a:gd name="T21" fmla="*/ 252 h 12321"/>
                  <a:gd name="T22" fmla="*/ 123 w 12332"/>
                  <a:gd name="T23" fmla="*/ 252 h 12321"/>
                  <a:gd name="T24" fmla="*/ 104 w 12332"/>
                  <a:gd name="T25" fmla="*/ 250 h 12321"/>
                  <a:gd name="T26" fmla="*/ 86 w 12332"/>
                  <a:gd name="T27" fmla="*/ 246 h 12321"/>
                  <a:gd name="T28" fmla="*/ 69 w 12332"/>
                  <a:gd name="T29" fmla="*/ 239 h 12321"/>
                  <a:gd name="T30" fmla="*/ 54 w 12332"/>
                  <a:gd name="T31" fmla="*/ 229 h 12321"/>
                  <a:gd name="T32" fmla="*/ 39 w 12332"/>
                  <a:gd name="T33" fmla="*/ 217 h 12321"/>
                  <a:gd name="T34" fmla="*/ 31 w 12332"/>
                  <a:gd name="T35" fmla="*/ 208 h 12321"/>
                  <a:gd name="T36" fmla="*/ 19 w 12332"/>
                  <a:gd name="T37" fmla="*/ 193 h 12321"/>
                  <a:gd name="T38" fmla="*/ 11 w 12332"/>
                  <a:gd name="T39" fmla="*/ 177 h 12321"/>
                  <a:gd name="T40" fmla="*/ 5 w 12332"/>
                  <a:gd name="T41" fmla="*/ 160 h 12321"/>
                  <a:gd name="T42" fmla="*/ 1 w 12332"/>
                  <a:gd name="T43" fmla="*/ 142 h 12321"/>
                  <a:gd name="T44" fmla="*/ 0 w 12332"/>
                  <a:gd name="T45" fmla="*/ 126 h 12321"/>
                  <a:gd name="T46" fmla="*/ 1 w 12332"/>
                  <a:gd name="T47" fmla="*/ 110 h 12321"/>
                  <a:gd name="T48" fmla="*/ 5 w 12332"/>
                  <a:gd name="T49" fmla="*/ 92 h 12321"/>
                  <a:gd name="T50" fmla="*/ 11 w 12332"/>
                  <a:gd name="T51" fmla="*/ 75 h 12321"/>
                  <a:gd name="T52" fmla="*/ 19 w 12332"/>
                  <a:gd name="T53" fmla="*/ 59 h 12321"/>
                  <a:gd name="T54" fmla="*/ 31 w 12332"/>
                  <a:gd name="T55" fmla="*/ 44 h 12321"/>
                  <a:gd name="T56" fmla="*/ 39 w 12332"/>
                  <a:gd name="T57" fmla="*/ 35 h 12321"/>
                  <a:gd name="T58" fmla="*/ 54 w 12332"/>
                  <a:gd name="T59" fmla="*/ 23 h 12321"/>
                  <a:gd name="T60" fmla="*/ 69 w 12332"/>
                  <a:gd name="T61" fmla="*/ 13 h 12321"/>
                  <a:gd name="T62" fmla="*/ 86 w 12332"/>
                  <a:gd name="T63" fmla="*/ 6 h 12321"/>
                  <a:gd name="T64" fmla="*/ 104 w 12332"/>
                  <a:gd name="T65" fmla="*/ 2 h 12321"/>
                  <a:gd name="T66" fmla="*/ 123 w 12332"/>
                  <a:gd name="T67" fmla="*/ 0 h 12321"/>
                  <a:gd name="T68" fmla="*/ 135 w 12332"/>
                  <a:gd name="T69" fmla="*/ 0 h 12321"/>
                  <a:gd name="T70" fmla="*/ 154 w 12332"/>
                  <a:gd name="T71" fmla="*/ 3 h 12321"/>
                  <a:gd name="T72" fmla="*/ 171 w 12332"/>
                  <a:gd name="T73" fmla="*/ 8 h 12321"/>
                  <a:gd name="T74" fmla="*/ 188 w 12332"/>
                  <a:gd name="T75" fmla="*/ 16 h 12321"/>
                  <a:gd name="T76" fmla="*/ 203 w 12332"/>
                  <a:gd name="T77" fmla="*/ 27 h 12321"/>
                  <a:gd name="T78" fmla="*/ 215 w 12332"/>
                  <a:gd name="T79" fmla="*/ 37 h 12321"/>
                  <a:gd name="T80" fmla="*/ 225 w 12332"/>
                  <a:gd name="T81" fmla="*/ 49 h 12321"/>
                  <a:gd name="T82" fmla="*/ 236 w 12332"/>
                  <a:gd name="T83" fmla="*/ 64 h 12321"/>
                  <a:gd name="T84" fmla="*/ 244 w 12332"/>
                  <a:gd name="T85" fmla="*/ 81 h 12321"/>
                  <a:gd name="T86" fmla="*/ 249 w 12332"/>
                  <a:gd name="T87" fmla="*/ 98 h 12321"/>
                  <a:gd name="T88" fmla="*/ 252 w 12332"/>
                  <a:gd name="T89" fmla="*/ 117 h 1232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2332" h="12321">
                    <a:moveTo>
                      <a:pt x="12332" y="6160"/>
                    </a:moveTo>
                    <a:lnTo>
                      <a:pt x="12331" y="6313"/>
                    </a:lnTo>
                    <a:lnTo>
                      <a:pt x="12316" y="6618"/>
                    </a:lnTo>
                    <a:lnTo>
                      <a:pt x="12286" y="6921"/>
                    </a:lnTo>
                    <a:lnTo>
                      <a:pt x="12241" y="7219"/>
                    </a:lnTo>
                    <a:lnTo>
                      <a:pt x="12182" y="7516"/>
                    </a:lnTo>
                    <a:lnTo>
                      <a:pt x="12109" y="7808"/>
                    </a:lnTo>
                    <a:lnTo>
                      <a:pt x="12021" y="8095"/>
                    </a:lnTo>
                    <a:lnTo>
                      <a:pt x="11920" y="8379"/>
                    </a:lnTo>
                    <a:lnTo>
                      <a:pt x="11804" y="8656"/>
                    </a:lnTo>
                    <a:lnTo>
                      <a:pt x="11676" y="8928"/>
                    </a:lnTo>
                    <a:lnTo>
                      <a:pt x="11534" y="9193"/>
                    </a:lnTo>
                    <a:lnTo>
                      <a:pt x="11379" y="9452"/>
                    </a:lnTo>
                    <a:lnTo>
                      <a:pt x="11212" y="9703"/>
                    </a:lnTo>
                    <a:lnTo>
                      <a:pt x="11031" y="9947"/>
                    </a:lnTo>
                    <a:lnTo>
                      <a:pt x="10839" y="10181"/>
                    </a:lnTo>
                    <a:lnTo>
                      <a:pt x="10634" y="10408"/>
                    </a:lnTo>
                    <a:lnTo>
                      <a:pt x="10527" y="10517"/>
                    </a:lnTo>
                    <a:lnTo>
                      <a:pt x="10418" y="10624"/>
                    </a:lnTo>
                    <a:lnTo>
                      <a:pt x="10191" y="10829"/>
                    </a:lnTo>
                    <a:lnTo>
                      <a:pt x="9955" y="11022"/>
                    </a:lnTo>
                    <a:lnTo>
                      <a:pt x="9713" y="11202"/>
                    </a:lnTo>
                    <a:lnTo>
                      <a:pt x="9460" y="11369"/>
                    </a:lnTo>
                    <a:lnTo>
                      <a:pt x="9202" y="11524"/>
                    </a:lnTo>
                    <a:lnTo>
                      <a:pt x="8936" y="11665"/>
                    </a:lnTo>
                    <a:lnTo>
                      <a:pt x="8665" y="11793"/>
                    </a:lnTo>
                    <a:lnTo>
                      <a:pt x="8387" y="11909"/>
                    </a:lnTo>
                    <a:lnTo>
                      <a:pt x="8103" y="12011"/>
                    </a:lnTo>
                    <a:lnTo>
                      <a:pt x="7816" y="12098"/>
                    </a:lnTo>
                    <a:lnTo>
                      <a:pt x="7523" y="12172"/>
                    </a:lnTo>
                    <a:lnTo>
                      <a:pt x="7227" y="12231"/>
                    </a:lnTo>
                    <a:lnTo>
                      <a:pt x="6927" y="12275"/>
                    </a:lnTo>
                    <a:lnTo>
                      <a:pt x="6625" y="12305"/>
                    </a:lnTo>
                    <a:lnTo>
                      <a:pt x="6320" y="12320"/>
                    </a:lnTo>
                    <a:lnTo>
                      <a:pt x="6166" y="12321"/>
                    </a:lnTo>
                    <a:lnTo>
                      <a:pt x="6013" y="12320"/>
                    </a:lnTo>
                    <a:lnTo>
                      <a:pt x="5708" y="12305"/>
                    </a:lnTo>
                    <a:lnTo>
                      <a:pt x="5406" y="12275"/>
                    </a:lnTo>
                    <a:lnTo>
                      <a:pt x="5106" y="12231"/>
                    </a:lnTo>
                    <a:lnTo>
                      <a:pt x="4809" y="12172"/>
                    </a:lnTo>
                    <a:lnTo>
                      <a:pt x="4517" y="12098"/>
                    </a:lnTo>
                    <a:lnTo>
                      <a:pt x="4230" y="12011"/>
                    </a:lnTo>
                    <a:lnTo>
                      <a:pt x="3946" y="11909"/>
                    </a:lnTo>
                    <a:lnTo>
                      <a:pt x="3668" y="11793"/>
                    </a:lnTo>
                    <a:lnTo>
                      <a:pt x="3396" y="11665"/>
                    </a:lnTo>
                    <a:lnTo>
                      <a:pt x="3131" y="11524"/>
                    </a:lnTo>
                    <a:lnTo>
                      <a:pt x="2871" y="11369"/>
                    </a:lnTo>
                    <a:lnTo>
                      <a:pt x="2620" y="11202"/>
                    </a:lnTo>
                    <a:lnTo>
                      <a:pt x="2377" y="11022"/>
                    </a:lnTo>
                    <a:lnTo>
                      <a:pt x="2142" y="10829"/>
                    </a:lnTo>
                    <a:lnTo>
                      <a:pt x="1915" y="10624"/>
                    </a:lnTo>
                    <a:lnTo>
                      <a:pt x="1806" y="10517"/>
                    </a:lnTo>
                    <a:lnTo>
                      <a:pt x="1699" y="10408"/>
                    </a:lnTo>
                    <a:lnTo>
                      <a:pt x="1494" y="10181"/>
                    </a:lnTo>
                    <a:lnTo>
                      <a:pt x="1301" y="9947"/>
                    </a:lnTo>
                    <a:lnTo>
                      <a:pt x="1121" y="9703"/>
                    </a:lnTo>
                    <a:lnTo>
                      <a:pt x="953" y="9452"/>
                    </a:lnTo>
                    <a:lnTo>
                      <a:pt x="799" y="9193"/>
                    </a:lnTo>
                    <a:lnTo>
                      <a:pt x="657" y="8928"/>
                    </a:lnTo>
                    <a:lnTo>
                      <a:pt x="529" y="8656"/>
                    </a:lnTo>
                    <a:lnTo>
                      <a:pt x="413" y="8379"/>
                    </a:lnTo>
                    <a:lnTo>
                      <a:pt x="311" y="8095"/>
                    </a:lnTo>
                    <a:lnTo>
                      <a:pt x="224" y="7808"/>
                    </a:lnTo>
                    <a:lnTo>
                      <a:pt x="150" y="7516"/>
                    </a:lnTo>
                    <a:lnTo>
                      <a:pt x="91" y="7219"/>
                    </a:lnTo>
                    <a:lnTo>
                      <a:pt x="47" y="6921"/>
                    </a:lnTo>
                    <a:lnTo>
                      <a:pt x="16" y="6618"/>
                    </a:lnTo>
                    <a:lnTo>
                      <a:pt x="1" y="6313"/>
                    </a:lnTo>
                    <a:lnTo>
                      <a:pt x="0" y="6160"/>
                    </a:lnTo>
                    <a:lnTo>
                      <a:pt x="1" y="6007"/>
                    </a:lnTo>
                    <a:lnTo>
                      <a:pt x="16" y="5702"/>
                    </a:lnTo>
                    <a:lnTo>
                      <a:pt x="47" y="5400"/>
                    </a:lnTo>
                    <a:lnTo>
                      <a:pt x="91" y="5101"/>
                    </a:lnTo>
                    <a:lnTo>
                      <a:pt x="150" y="4805"/>
                    </a:lnTo>
                    <a:lnTo>
                      <a:pt x="224" y="4512"/>
                    </a:lnTo>
                    <a:lnTo>
                      <a:pt x="311" y="4225"/>
                    </a:lnTo>
                    <a:lnTo>
                      <a:pt x="413" y="3941"/>
                    </a:lnTo>
                    <a:lnTo>
                      <a:pt x="529" y="3664"/>
                    </a:lnTo>
                    <a:lnTo>
                      <a:pt x="657" y="3393"/>
                    </a:lnTo>
                    <a:lnTo>
                      <a:pt x="799" y="3127"/>
                    </a:lnTo>
                    <a:lnTo>
                      <a:pt x="953" y="2869"/>
                    </a:lnTo>
                    <a:lnTo>
                      <a:pt x="1121" y="2617"/>
                    </a:lnTo>
                    <a:lnTo>
                      <a:pt x="1301" y="2374"/>
                    </a:lnTo>
                    <a:lnTo>
                      <a:pt x="1494" y="2139"/>
                    </a:lnTo>
                    <a:lnTo>
                      <a:pt x="1699" y="1912"/>
                    </a:lnTo>
                    <a:lnTo>
                      <a:pt x="1806" y="1803"/>
                    </a:lnTo>
                    <a:lnTo>
                      <a:pt x="1915" y="1696"/>
                    </a:lnTo>
                    <a:lnTo>
                      <a:pt x="2142" y="1491"/>
                    </a:lnTo>
                    <a:lnTo>
                      <a:pt x="2377" y="1300"/>
                    </a:lnTo>
                    <a:lnTo>
                      <a:pt x="2620" y="1119"/>
                    </a:lnTo>
                    <a:lnTo>
                      <a:pt x="2871" y="952"/>
                    </a:lnTo>
                    <a:lnTo>
                      <a:pt x="3131" y="797"/>
                    </a:lnTo>
                    <a:lnTo>
                      <a:pt x="3396" y="655"/>
                    </a:lnTo>
                    <a:lnTo>
                      <a:pt x="3668" y="527"/>
                    </a:lnTo>
                    <a:lnTo>
                      <a:pt x="3946" y="412"/>
                    </a:lnTo>
                    <a:lnTo>
                      <a:pt x="4230" y="311"/>
                    </a:lnTo>
                    <a:lnTo>
                      <a:pt x="4517" y="223"/>
                    </a:lnTo>
                    <a:lnTo>
                      <a:pt x="4809" y="150"/>
                    </a:lnTo>
                    <a:lnTo>
                      <a:pt x="5106" y="90"/>
                    </a:lnTo>
                    <a:lnTo>
                      <a:pt x="5406" y="46"/>
                    </a:lnTo>
                    <a:lnTo>
                      <a:pt x="5708" y="16"/>
                    </a:lnTo>
                    <a:lnTo>
                      <a:pt x="6013" y="1"/>
                    </a:lnTo>
                    <a:lnTo>
                      <a:pt x="6166" y="0"/>
                    </a:lnTo>
                    <a:lnTo>
                      <a:pt x="6320" y="1"/>
                    </a:lnTo>
                    <a:lnTo>
                      <a:pt x="6625" y="16"/>
                    </a:lnTo>
                    <a:lnTo>
                      <a:pt x="6927" y="46"/>
                    </a:lnTo>
                    <a:lnTo>
                      <a:pt x="7227" y="90"/>
                    </a:lnTo>
                    <a:lnTo>
                      <a:pt x="7523" y="150"/>
                    </a:lnTo>
                    <a:lnTo>
                      <a:pt x="7816" y="223"/>
                    </a:lnTo>
                    <a:lnTo>
                      <a:pt x="8103" y="311"/>
                    </a:lnTo>
                    <a:lnTo>
                      <a:pt x="8387" y="412"/>
                    </a:lnTo>
                    <a:lnTo>
                      <a:pt x="8665" y="527"/>
                    </a:lnTo>
                    <a:lnTo>
                      <a:pt x="8936" y="655"/>
                    </a:lnTo>
                    <a:lnTo>
                      <a:pt x="9202" y="797"/>
                    </a:lnTo>
                    <a:lnTo>
                      <a:pt x="9460" y="952"/>
                    </a:lnTo>
                    <a:lnTo>
                      <a:pt x="9713" y="1119"/>
                    </a:lnTo>
                    <a:lnTo>
                      <a:pt x="9955" y="1300"/>
                    </a:lnTo>
                    <a:lnTo>
                      <a:pt x="10191" y="1491"/>
                    </a:lnTo>
                    <a:lnTo>
                      <a:pt x="10418" y="1696"/>
                    </a:lnTo>
                    <a:lnTo>
                      <a:pt x="10527" y="1803"/>
                    </a:lnTo>
                    <a:lnTo>
                      <a:pt x="10634" y="1912"/>
                    </a:lnTo>
                    <a:lnTo>
                      <a:pt x="10839" y="2139"/>
                    </a:lnTo>
                    <a:lnTo>
                      <a:pt x="11031" y="2374"/>
                    </a:lnTo>
                    <a:lnTo>
                      <a:pt x="11212" y="2617"/>
                    </a:lnTo>
                    <a:lnTo>
                      <a:pt x="11379" y="2869"/>
                    </a:lnTo>
                    <a:lnTo>
                      <a:pt x="11534" y="3127"/>
                    </a:lnTo>
                    <a:lnTo>
                      <a:pt x="11676" y="3393"/>
                    </a:lnTo>
                    <a:lnTo>
                      <a:pt x="11804" y="3664"/>
                    </a:lnTo>
                    <a:lnTo>
                      <a:pt x="11920" y="3941"/>
                    </a:lnTo>
                    <a:lnTo>
                      <a:pt x="12021" y="4225"/>
                    </a:lnTo>
                    <a:lnTo>
                      <a:pt x="12109" y="4512"/>
                    </a:lnTo>
                    <a:lnTo>
                      <a:pt x="12182" y="4805"/>
                    </a:lnTo>
                    <a:lnTo>
                      <a:pt x="12241" y="5101"/>
                    </a:lnTo>
                    <a:lnTo>
                      <a:pt x="12286" y="5400"/>
                    </a:lnTo>
                    <a:lnTo>
                      <a:pt x="12316" y="5702"/>
                    </a:lnTo>
                    <a:lnTo>
                      <a:pt x="12331" y="6007"/>
                    </a:lnTo>
                    <a:lnTo>
                      <a:pt x="12332" y="6160"/>
                    </a:lnTo>
                    <a:close/>
                  </a:path>
                </a:pathLst>
              </a:cu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Freeform 85"/>
              <p:cNvSpPr>
                <a:spLocks/>
              </p:cNvSpPr>
              <p:nvPr userDrawn="1"/>
            </p:nvSpPr>
            <p:spPr bwMode="auto">
              <a:xfrm>
                <a:off x="7806971" y="5961783"/>
                <a:ext cx="35711" cy="29997"/>
              </a:xfrm>
              <a:custGeom>
                <a:avLst/>
                <a:gdLst>
                  <a:gd name="T0" fmla="*/ 6 w 2453"/>
                  <a:gd name="T1" fmla="*/ 0 h 2075"/>
                  <a:gd name="T2" fmla="*/ 44 w 2453"/>
                  <a:gd name="T3" fmla="*/ 0 h 2075"/>
                  <a:gd name="T4" fmla="*/ 44 w 2453"/>
                  <a:gd name="T5" fmla="*/ 0 h 2075"/>
                  <a:gd name="T6" fmla="*/ 46 w 2453"/>
                  <a:gd name="T7" fmla="*/ 0 h 2075"/>
                  <a:gd name="T8" fmla="*/ 47 w 2453"/>
                  <a:gd name="T9" fmla="*/ 1 h 2075"/>
                  <a:gd name="T10" fmla="*/ 48 w 2453"/>
                  <a:gd name="T11" fmla="*/ 1 h 2075"/>
                  <a:gd name="T12" fmla="*/ 49 w 2453"/>
                  <a:gd name="T13" fmla="*/ 2 h 2075"/>
                  <a:gd name="T14" fmla="*/ 49 w 2453"/>
                  <a:gd name="T15" fmla="*/ 3 h 2075"/>
                  <a:gd name="T16" fmla="*/ 50 w 2453"/>
                  <a:gd name="T17" fmla="*/ 4 h 2075"/>
                  <a:gd name="T18" fmla="*/ 50 w 2453"/>
                  <a:gd name="T19" fmla="*/ 6 h 2075"/>
                  <a:gd name="T20" fmla="*/ 50 w 2453"/>
                  <a:gd name="T21" fmla="*/ 6 h 2075"/>
                  <a:gd name="T22" fmla="*/ 50 w 2453"/>
                  <a:gd name="T23" fmla="*/ 36 h 2075"/>
                  <a:gd name="T24" fmla="*/ 50 w 2453"/>
                  <a:gd name="T25" fmla="*/ 36 h 2075"/>
                  <a:gd name="T26" fmla="*/ 50 w 2453"/>
                  <a:gd name="T27" fmla="*/ 38 h 2075"/>
                  <a:gd name="T28" fmla="*/ 49 w 2453"/>
                  <a:gd name="T29" fmla="*/ 39 h 2075"/>
                  <a:gd name="T30" fmla="*/ 49 w 2453"/>
                  <a:gd name="T31" fmla="*/ 40 h 2075"/>
                  <a:gd name="T32" fmla="*/ 48 w 2453"/>
                  <a:gd name="T33" fmla="*/ 41 h 2075"/>
                  <a:gd name="T34" fmla="*/ 47 w 2453"/>
                  <a:gd name="T35" fmla="*/ 41 h 2075"/>
                  <a:gd name="T36" fmla="*/ 46 w 2453"/>
                  <a:gd name="T37" fmla="*/ 42 h 2075"/>
                  <a:gd name="T38" fmla="*/ 44 w 2453"/>
                  <a:gd name="T39" fmla="*/ 42 h 2075"/>
                  <a:gd name="T40" fmla="*/ 44 w 2453"/>
                  <a:gd name="T41" fmla="*/ 42 h 2075"/>
                  <a:gd name="T42" fmla="*/ 6 w 2453"/>
                  <a:gd name="T43" fmla="*/ 42 h 2075"/>
                  <a:gd name="T44" fmla="*/ 6 w 2453"/>
                  <a:gd name="T45" fmla="*/ 42 h 2075"/>
                  <a:gd name="T46" fmla="*/ 5 w 2453"/>
                  <a:gd name="T47" fmla="*/ 42 h 2075"/>
                  <a:gd name="T48" fmla="*/ 3 w 2453"/>
                  <a:gd name="T49" fmla="*/ 41 h 2075"/>
                  <a:gd name="T50" fmla="*/ 2 w 2453"/>
                  <a:gd name="T51" fmla="*/ 41 h 2075"/>
                  <a:gd name="T52" fmla="*/ 1 w 2453"/>
                  <a:gd name="T53" fmla="*/ 40 h 2075"/>
                  <a:gd name="T54" fmla="*/ 1 w 2453"/>
                  <a:gd name="T55" fmla="*/ 39 h 2075"/>
                  <a:gd name="T56" fmla="*/ 0 w 2453"/>
                  <a:gd name="T57" fmla="*/ 38 h 2075"/>
                  <a:gd name="T58" fmla="*/ 0 w 2453"/>
                  <a:gd name="T59" fmla="*/ 36 h 2075"/>
                  <a:gd name="T60" fmla="*/ 0 w 2453"/>
                  <a:gd name="T61" fmla="*/ 36 h 2075"/>
                  <a:gd name="T62" fmla="*/ 0 w 2453"/>
                  <a:gd name="T63" fmla="*/ 6 h 2075"/>
                  <a:gd name="T64" fmla="*/ 0 w 2453"/>
                  <a:gd name="T65" fmla="*/ 6 h 2075"/>
                  <a:gd name="T66" fmla="*/ 0 w 2453"/>
                  <a:gd name="T67" fmla="*/ 4 h 2075"/>
                  <a:gd name="T68" fmla="*/ 1 w 2453"/>
                  <a:gd name="T69" fmla="*/ 3 h 2075"/>
                  <a:gd name="T70" fmla="*/ 1 w 2453"/>
                  <a:gd name="T71" fmla="*/ 2 h 2075"/>
                  <a:gd name="T72" fmla="*/ 2 w 2453"/>
                  <a:gd name="T73" fmla="*/ 1 h 2075"/>
                  <a:gd name="T74" fmla="*/ 3 w 2453"/>
                  <a:gd name="T75" fmla="*/ 1 h 2075"/>
                  <a:gd name="T76" fmla="*/ 5 w 2453"/>
                  <a:gd name="T77" fmla="*/ 0 h 2075"/>
                  <a:gd name="T78" fmla="*/ 6 w 2453"/>
                  <a:gd name="T79" fmla="*/ 0 h 2075"/>
                  <a:gd name="T80" fmla="*/ 6 w 2453"/>
                  <a:gd name="T81" fmla="*/ 0 h 207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53" h="2075">
                    <a:moveTo>
                      <a:pt x="315" y="0"/>
                    </a:moveTo>
                    <a:lnTo>
                      <a:pt x="2139" y="0"/>
                    </a:lnTo>
                    <a:lnTo>
                      <a:pt x="2172" y="1"/>
                    </a:lnTo>
                    <a:lnTo>
                      <a:pt x="2233" y="13"/>
                    </a:lnTo>
                    <a:lnTo>
                      <a:pt x="2289" y="38"/>
                    </a:lnTo>
                    <a:lnTo>
                      <a:pt x="2340" y="71"/>
                    </a:lnTo>
                    <a:lnTo>
                      <a:pt x="2382" y="114"/>
                    </a:lnTo>
                    <a:lnTo>
                      <a:pt x="2417" y="164"/>
                    </a:lnTo>
                    <a:lnTo>
                      <a:pt x="2440" y="220"/>
                    </a:lnTo>
                    <a:lnTo>
                      <a:pt x="2452" y="282"/>
                    </a:lnTo>
                    <a:lnTo>
                      <a:pt x="2453" y="314"/>
                    </a:lnTo>
                    <a:lnTo>
                      <a:pt x="2453" y="1761"/>
                    </a:lnTo>
                    <a:lnTo>
                      <a:pt x="2452" y="1792"/>
                    </a:lnTo>
                    <a:lnTo>
                      <a:pt x="2440" y="1855"/>
                    </a:lnTo>
                    <a:lnTo>
                      <a:pt x="2417" y="1911"/>
                    </a:lnTo>
                    <a:lnTo>
                      <a:pt x="2382" y="1961"/>
                    </a:lnTo>
                    <a:lnTo>
                      <a:pt x="2340" y="2003"/>
                    </a:lnTo>
                    <a:lnTo>
                      <a:pt x="2289" y="2037"/>
                    </a:lnTo>
                    <a:lnTo>
                      <a:pt x="2233" y="2062"/>
                    </a:lnTo>
                    <a:lnTo>
                      <a:pt x="2172" y="2074"/>
                    </a:lnTo>
                    <a:lnTo>
                      <a:pt x="2139" y="2075"/>
                    </a:lnTo>
                    <a:lnTo>
                      <a:pt x="315" y="2075"/>
                    </a:lnTo>
                    <a:lnTo>
                      <a:pt x="282" y="2074"/>
                    </a:lnTo>
                    <a:lnTo>
                      <a:pt x="221" y="2062"/>
                    </a:lnTo>
                    <a:lnTo>
                      <a:pt x="164" y="2037"/>
                    </a:lnTo>
                    <a:lnTo>
                      <a:pt x="114" y="2003"/>
                    </a:lnTo>
                    <a:lnTo>
                      <a:pt x="71" y="1961"/>
                    </a:lnTo>
                    <a:lnTo>
                      <a:pt x="37" y="1911"/>
                    </a:lnTo>
                    <a:lnTo>
                      <a:pt x="14" y="1855"/>
                    </a:lnTo>
                    <a:lnTo>
                      <a:pt x="1" y="1792"/>
                    </a:lnTo>
                    <a:lnTo>
                      <a:pt x="0" y="1761"/>
                    </a:lnTo>
                    <a:lnTo>
                      <a:pt x="0" y="314"/>
                    </a:lnTo>
                    <a:lnTo>
                      <a:pt x="1" y="282"/>
                    </a:lnTo>
                    <a:lnTo>
                      <a:pt x="14" y="220"/>
                    </a:lnTo>
                    <a:lnTo>
                      <a:pt x="37" y="164"/>
                    </a:lnTo>
                    <a:lnTo>
                      <a:pt x="71" y="114"/>
                    </a:lnTo>
                    <a:lnTo>
                      <a:pt x="114" y="71"/>
                    </a:lnTo>
                    <a:lnTo>
                      <a:pt x="164" y="38"/>
                    </a:lnTo>
                    <a:lnTo>
                      <a:pt x="221" y="13"/>
                    </a:lnTo>
                    <a:lnTo>
                      <a:pt x="282" y="1"/>
                    </a:lnTo>
                    <a:lnTo>
                      <a:pt x="315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2" name="Rectangle 86"/>
              <p:cNvSpPr>
                <a:spLocks noChangeArrowheads="1"/>
              </p:cNvSpPr>
              <p:nvPr userDrawn="1"/>
            </p:nvSpPr>
            <p:spPr bwMode="auto">
              <a:xfrm>
                <a:off x="7818398" y="5991066"/>
                <a:ext cx="13570" cy="107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53" name="Freeform 87"/>
              <p:cNvSpPr>
                <a:spLocks/>
              </p:cNvSpPr>
              <p:nvPr userDrawn="1"/>
            </p:nvSpPr>
            <p:spPr bwMode="auto">
              <a:xfrm>
                <a:off x="7734120" y="6002494"/>
                <a:ext cx="30712" cy="29997"/>
              </a:xfrm>
              <a:custGeom>
                <a:avLst/>
                <a:gdLst>
                  <a:gd name="T0" fmla="*/ 1 w 2083"/>
                  <a:gd name="T1" fmla="*/ 20 h 2081"/>
                  <a:gd name="T2" fmla="*/ 20 w 2083"/>
                  <a:gd name="T3" fmla="*/ 1 h 2081"/>
                  <a:gd name="T4" fmla="*/ 21 w 2083"/>
                  <a:gd name="T5" fmla="*/ 1 h 2081"/>
                  <a:gd name="T6" fmla="*/ 21 w 2083"/>
                  <a:gd name="T7" fmla="*/ 1 h 2081"/>
                  <a:gd name="T8" fmla="*/ 22 w 2083"/>
                  <a:gd name="T9" fmla="*/ 0 h 2081"/>
                  <a:gd name="T10" fmla="*/ 23 w 2083"/>
                  <a:gd name="T11" fmla="*/ 0 h 2081"/>
                  <a:gd name="T12" fmla="*/ 24 w 2083"/>
                  <a:gd name="T13" fmla="*/ 0 h 2081"/>
                  <a:gd name="T14" fmla="*/ 25 w 2083"/>
                  <a:gd name="T15" fmla="*/ 0 h 2081"/>
                  <a:gd name="T16" fmla="*/ 26 w 2083"/>
                  <a:gd name="T17" fmla="*/ 1 h 2081"/>
                  <a:gd name="T18" fmla="*/ 26 w 2083"/>
                  <a:gd name="T19" fmla="*/ 1 h 2081"/>
                  <a:gd name="T20" fmla="*/ 27 w 2083"/>
                  <a:gd name="T21" fmla="*/ 1 h 2081"/>
                  <a:gd name="T22" fmla="*/ 42 w 2083"/>
                  <a:gd name="T23" fmla="*/ 16 h 2081"/>
                  <a:gd name="T24" fmla="*/ 42 w 2083"/>
                  <a:gd name="T25" fmla="*/ 16 h 2081"/>
                  <a:gd name="T26" fmla="*/ 43 w 2083"/>
                  <a:gd name="T27" fmla="*/ 17 h 2081"/>
                  <a:gd name="T28" fmla="*/ 43 w 2083"/>
                  <a:gd name="T29" fmla="*/ 18 h 2081"/>
                  <a:gd name="T30" fmla="*/ 43 w 2083"/>
                  <a:gd name="T31" fmla="*/ 19 h 2081"/>
                  <a:gd name="T32" fmla="*/ 43 w 2083"/>
                  <a:gd name="T33" fmla="*/ 20 h 2081"/>
                  <a:gd name="T34" fmla="*/ 43 w 2083"/>
                  <a:gd name="T35" fmla="*/ 20 h 2081"/>
                  <a:gd name="T36" fmla="*/ 43 w 2083"/>
                  <a:gd name="T37" fmla="*/ 21 h 2081"/>
                  <a:gd name="T38" fmla="*/ 42 w 2083"/>
                  <a:gd name="T39" fmla="*/ 22 h 2081"/>
                  <a:gd name="T40" fmla="*/ 42 w 2083"/>
                  <a:gd name="T41" fmla="*/ 22 h 2081"/>
                  <a:gd name="T42" fmla="*/ 23 w 2083"/>
                  <a:gd name="T43" fmla="*/ 41 h 2081"/>
                  <a:gd name="T44" fmla="*/ 22 w 2083"/>
                  <a:gd name="T45" fmla="*/ 41 h 2081"/>
                  <a:gd name="T46" fmla="*/ 22 w 2083"/>
                  <a:gd name="T47" fmla="*/ 42 h 2081"/>
                  <a:gd name="T48" fmla="*/ 21 w 2083"/>
                  <a:gd name="T49" fmla="*/ 42 h 2081"/>
                  <a:gd name="T50" fmla="*/ 20 w 2083"/>
                  <a:gd name="T51" fmla="*/ 42 h 2081"/>
                  <a:gd name="T52" fmla="*/ 19 w 2083"/>
                  <a:gd name="T53" fmla="*/ 42 h 2081"/>
                  <a:gd name="T54" fmla="*/ 18 w 2083"/>
                  <a:gd name="T55" fmla="*/ 42 h 2081"/>
                  <a:gd name="T56" fmla="*/ 17 w 2083"/>
                  <a:gd name="T57" fmla="*/ 42 h 2081"/>
                  <a:gd name="T58" fmla="*/ 17 w 2083"/>
                  <a:gd name="T59" fmla="*/ 41 h 2081"/>
                  <a:gd name="T60" fmla="*/ 16 w 2083"/>
                  <a:gd name="T61" fmla="*/ 41 h 2081"/>
                  <a:gd name="T62" fmla="*/ 1 w 2083"/>
                  <a:gd name="T63" fmla="*/ 26 h 2081"/>
                  <a:gd name="T64" fmla="*/ 1 w 2083"/>
                  <a:gd name="T65" fmla="*/ 26 h 2081"/>
                  <a:gd name="T66" fmla="*/ 1 w 2083"/>
                  <a:gd name="T67" fmla="*/ 25 h 2081"/>
                  <a:gd name="T68" fmla="*/ 0 w 2083"/>
                  <a:gd name="T69" fmla="*/ 24 h 2081"/>
                  <a:gd name="T70" fmla="*/ 0 w 2083"/>
                  <a:gd name="T71" fmla="*/ 23 h 2081"/>
                  <a:gd name="T72" fmla="*/ 0 w 2083"/>
                  <a:gd name="T73" fmla="*/ 22 h 2081"/>
                  <a:gd name="T74" fmla="*/ 0 w 2083"/>
                  <a:gd name="T75" fmla="*/ 22 h 2081"/>
                  <a:gd name="T76" fmla="*/ 1 w 2083"/>
                  <a:gd name="T77" fmla="*/ 21 h 2081"/>
                  <a:gd name="T78" fmla="*/ 1 w 2083"/>
                  <a:gd name="T79" fmla="*/ 20 h 2081"/>
                  <a:gd name="T80" fmla="*/ 1 w 2083"/>
                  <a:gd name="T81" fmla="*/ 20 h 208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083" h="2081">
                    <a:moveTo>
                      <a:pt x="66" y="978"/>
                    </a:moveTo>
                    <a:lnTo>
                      <a:pt x="979" y="66"/>
                    </a:lnTo>
                    <a:lnTo>
                      <a:pt x="995" y="49"/>
                    </a:lnTo>
                    <a:lnTo>
                      <a:pt x="1033" y="25"/>
                    </a:lnTo>
                    <a:lnTo>
                      <a:pt x="1073" y="8"/>
                    </a:lnTo>
                    <a:lnTo>
                      <a:pt x="1115" y="0"/>
                    </a:lnTo>
                    <a:lnTo>
                      <a:pt x="1158" y="0"/>
                    </a:lnTo>
                    <a:lnTo>
                      <a:pt x="1200" y="8"/>
                    </a:lnTo>
                    <a:lnTo>
                      <a:pt x="1240" y="25"/>
                    </a:lnTo>
                    <a:lnTo>
                      <a:pt x="1277" y="49"/>
                    </a:lnTo>
                    <a:lnTo>
                      <a:pt x="1294" y="66"/>
                    </a:lnTo>
                    <a:lnTo>
                      <a:pt x="2019" y="789"/>
                    </a:lnTo>
                    <a:lnTo>
                      <a:pt x="2034" y="806"/>
                    </a:lnTo>
                    <a:lnTo>
                      <a:pt x="2059" y="844"/>
                    </a:lnTo>
                    <a:lnTo>
                      <a:pt x="2075" y="883"/>
                    </a:lnTo>
                    <a:lnTo>
                      <a:pt x="2083" y="925"/>
                    </a:lnTo>
                    <a:lnTo>
                      <a:pt x="2083" y="968"/>
                    </a:lnTo>
                    <a:lnTo>
                      <a:pt x="2075" y="1010"/>
                    </a:lnTo>
                    <a:lnTo>
                      <a:pt x="2059" y="1050"/>
                    </a:lnTo>
                    <a:lnTo>
                      <a:pt x="2034" y="1087"/>
                    </a:lnTo>
                    <a:lnTo>
                      <a:pt x="2019" y="1105"/>
                    </a:lnTo>
                    <a:lnTo>
                      <a:pt x="1104" y="2017"/>
                    </a:lnTo>
                    <a:lnTo>
                      <a:pt x="1088" y="2032"/>
                    </a:lnTo>
                    <a:lnTo>
                      <a:pt x="1051" y="2057"/>
                    </a:lnTo>
                    <a:lnTo>
                      <a:pt x="1011" y="2073"/>
                    </a:lnTo>
                    <a:lnTo>
                      <a:pt x="969" y="2081"/>
                    </a:lnTo>
                    <a:lnTo>
                      <a:pt x="926" y="2081"/>
                    </a:lnTo>
                    <a:lnTo>
                      <a:pt x="884" y="2073"/>
                    </a:lnTo>
                    <a:lnTo>
                      <a:pt x="844" y="2057"/>
                    </a:lnTo>
                    <a:lnTo>
                      <a:pt x="806" y="2032"/>
                    </a:lnTo>
                    <a:lnTo>
                      <a:pt x="790" y="2017"/>
                    </a:lnTo>
                    <a:lnTo>
                      <a:pt x="66" y="1293"/>
                    </a:lnTo>
                    <a:lnTo>
                      <a:pt x="49" y="1276"/>
                    </a:lnTo>
                    <a:lnTo>
                      <a:pt x="25" y="1239"/>
                    </a:lnTo>
                    <a:lnTo>
                      <a:pt x="9" y="1199"/>
                    </a:lnTo>
                    <a:lnTo>
                      <a:pt x="0" y="1157"/>
                    </a:lnTo>
                    <a:lnTo>
                      <a:pt x="0" y="1114"/>
                    </a:lnTo>
                    <a:lnTo>
                      <a:pt x="9" y="1072"/>
                    </a:lnTo>
                    <a:lnTo>
                      <a:pt x="25" y="1032"/>
                    </a:lnTo>
                    <a:lnTo>
                      <a:pt x="49" y="994"/>
                    </a:lnTo>
                    <a:lnTo>
                      <a:pt x="66" y="97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4" name="Freeform 88"/>
              <p:cNvSpPr>
                <a:spLocks/>
              </p:cNvSpPr>
              <p:nvPr userDrawn="1"/>
            </p:nvSpPr>
            <p:spPr bwMode="auto">
              <a:xfrm>
                <a:off x="7753404" y="6021063"/>
                <a:ext cx="12142" cy="12142"/>
              </a:xfrm>
              <a:custGeom>
                <a:avLst/>
                <a:gdLst>
                  <a:gd name="T0" fmla="*/ 0 w 835"/>
                  <a:gd name="T1" fmla="*/ 10 h 834"/>
                  <a:gd name="T2" fmla="*/ 10 w 835"/>
                  <a:gd name="T3" fmla="*/ 0 h 834"/>
                  <a:gd name="T4" fmla="*/ 17 w 835"/>
                  <a:gd name="T5" fmla="*/ 7 h 834"/>
                  <a:gd name="T6" fmla="*/ 7 w 835"/>
                  <a:gd name="T7" fmla="*/ 17 h 834"/>
                  <a:gd name="T8" fmla="*/ 0 w 835"/>
                  <a:gd name="T9" fmla="*/ 10 h 8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5" h="834">
                    <a:moveTo>
                      <a:pt x="0" y="472"/>
                    </a:moveTo>
                    <a:lnTo>
                      <a:pt x="473" y="0"/>
                    </a:lnTo>
                    <a:lnTo>
                      <a:pt x="835" y="362"/>
                    </a:lnTo>
                    <a:lnTo>
                      <a:pt x="363" y="834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" name="Freeform 89"/>
              <p:cNvSpPr>
                <a:spLocks/>
              </p:cNvSpPr>
              <p:nvPr userDrawn="1"/>
            </p:nvSpPr>
            <p:spPr bwMode="auto">
              <a:xfrm>
                <a:off x="7818398" y="6091057"/>
                <a:ext cx="14284" cy="14284"/>
              </a:xfrm>
              <a:custGeom>
                <a:avLst/>
                <a:gdLst>
                  <a:gd name="T0" fmla="*/ 20 w 969"/>
                  <a:gd name="T1" fmla="*/ 10 h 968"/>
                  <a:gd name="T2" fmla="*/ 20 w 969"/>
                  <a:gd name="T3" fmla="*/ 11 h 968"/>
                  <a:gd name="T4" fmla="*/ 20 w 969"/>
                  <a:gd name="T5" fmla="*/ 13 h 968"/>
                  <a:gd name="T6" fmla="*/ 19 w 969"/>
                  <a:gd name="T7" fmla="*/ 15 h 968"/>
                  <a:gd name="T8" fmla="*/ 18 w 969"/>
                  <a:gd name="T9" fmla="*/ 16 h 968"/>
                  <a:gd name="T10" fmla="*/ 16 w 969"/>
                  <a:gd name="T11" fmla="*/ 18 h 968"/>
                  <a:gd name="T12" fmla="*/ 15 w 969"/>
                  <a:gd name="T13" fmla="*/ 19 h 968"/>
                  <a:gd name="T14" fmla="*/ 13 w 969"/>
                  <a:gd name="T15" fmla="*/ 20 h 968"/>
                  <a:gd name="T16" fmla="*/ 11 w 969"/>
                  <a:gd name="T17" fmla="*/ 20 h 968"/>
                  <a:gd name="T18" fmla="*/ 10 w 969"/>
                  <a:gd name="T19" fmla="*/ 20 h 968"/>
                  <a:gd name="T20" fmla="*/ 9 w 969"/>
                  <a:gd name="T21" fmla="*/ 20 h 968"/>
                  <a:gd name="T22" fmla="*/ 7 w 969"/>
                  <a:gd name="T23" fmla="*/ 20 h 968"/>
                  <a:gd name="T24" fmla="*/ 5 w 969"/>
                  <a:gd name="T25" fmla="*/ 19 h 968"/>
                  <a:gd name="T26" fmla="*/ 4 w 969"/>
                  <a:gd name="T27" fmla="*/ 18 h 968"/>
                  <a:gd name="T28" fmla="*/ 2 w 969"/>
                  <a:gd name="T29" fmla="*/ 16 h 968"/>
                  <a:gd name="T30" fmla="*/ 1 w 969"/>
                  <a:gd name="T31" fmla="*/ 15 h 968"/>
                  <a:gd name="T32" fmla="*/ 0 w 969"/>
                  <a:gd name="T33" fmla="*/ 13 h 968"/>
                  <a:gd name="T34" fmla="*/ 0 w 969"/>
                  <a:gd name="T35" fmla="*/ 11 h 968"/>
                  <a:gd name="T36" fmla="*/ 0 w 969"/>
                  <a:gd name="T37" fmla="*/ 10 h 968"/>
                  <a:gd name="T38" fmla="*/ 0 w 969"/>
                  <a:gd name="T39" fmla="*/ 9 h 968"/>
                  <a:gd name="T40" fmla="*/ 0 w 969"/>
                  <a:gd name="T41" fmla="*/ 7 h 968"/>
                  <a:gd name="T42" fmla="*/ 1 w 969"/>
                  <a:gd name="T43" fmla="*/ 5 h 968"/>
                  <a:gd name="T44" fmla="*/ 2 w 969"/>
                  <a:gd name="T45" fmla="*/ 4 h 968"/>
                  <a:gd name="T46" fmla="*/ 4 w 969"/>
                  <a:gd name="T47" fmla="*/ 2 h 968"/>
                  <a:gd name="T48" fmla="*/ 5 w 969"/>
                  <a:gd name="T49" fmla="*/ 1 h 968"/>
                  <a:gd name="T50" fmla="*/ 7 w 969"/>
                  <a:gd name="T51" fmla="*/ 0 h 968"/>
                  <a:gd name="T52" fmla="*/ 9 w 969"/>
                  <a:gd name="T53" fmla="*/ 0 h 968"/>
                  <a:gd name="T54" fmla="*/ 10 w 969"/>
                  <a:gd name="T55" fmla="*/ 0 h 968"/>
                  <a:gd name="T56" fmla="*/ 11 w 969"/>
                  <a:gd name="T57" fmla="*/ 0 h 968"/>
                  <a:gd name="T58" fmla="*/ 13 w 969"/>
                  <a:gd name="T59" fmla="*/ 0 h 968"/>
                  <a:gd name="T60" fmla="*/ 15 w 969"/>
                  <a:gd name="T61" fmla="*/ 1 h 968"/>
                  <a:gd name="T62" fmla="*/ 16 w 969"/>
                  <a:gd name="T63" fmla="*/ 2 h 968"/>
                  <a:gd name="T64" fmla="*/ 18 w 969"/>
                  <a:gd name="T65" fmla="*/ 4 h 968"/>
                  <a:gd name="T66" fmla="*/ 19 w 969"/>
                  <a:gd name="T67" fmla="*/ 5 h 968"/>
                  <a:gd name="T68" fmla="*/ 20 w 969"/>
                  <a:gd name="T69" fmla="*/ 7 h 968"/>
                  <a:gd name="T70" fmla="*/ 20 w 969"/>
                  <a:gd name="T71" fmla="*/ 9 h 968"/>
                  <a:gd name="T72" fmla="*/ 20 w 969"/>
                  <a:gd name="T73" fmla="*/ 10 h 96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69" h="968">
                    <a:moveTo>
                      <a:pt x="969" y="484"/>
                    </a:moveTo>
                    <a:lnTo>
                      <a:pt x="967" y="534"/>
                    </a:lnTo>
                    <a:lnTo>
                      <a:pt x="948" y="629"/>
                    </a:lnTo>
                    <a:lnTo>
                      <a:pt x="911" y="716"/>
                    </a:lnTo>
                    <a:lnTo>
                      <a:pt x="859" y="793"/>
                    </a:lnTo>
                    <a:lnTo>
                      <a:pt x="793" y="858"/>
                    </a:lnTo>
                    <a:lnTo>
                      <a:pt x="716" y="910"/>
                    </a:lnTo>
                    <a:lnTo>
                      <a:pt x="628" y="947"/>
                    </a:lnTo>
                    <a:lnTo>
                      <a:pt x="534" y="966"/>
                    </a:lnTo>
                    <a:lnTo>
                      <a:pt x="484" y="968"/>
                    </a:lnTo>
                    <a:lnTo>
                      <a:pt x="434" y="966"/>
                    </a:lnTo>
                    <a:lnTo>
                      <a:pt x="340" y="947"/>
                    </a:lnTo>
                    <a:lnTo>
                      <a:pt x="253" y="910"/>
                    </a:lnTo>
                    <a:lnTo>
                      <a:pt x="175" y="858"/>
                    </a:lnTo>
                    <a:lnTo>
                      <a:pt x="110" y="793"/>
                    </a:lnTo>
                    <a:lnTo>
                      <a:pt x="58" y="716"/>
                    </a:lnTo>
                    <a:lnTo>
                      <a:pt x="21" y="629"/>
                    </a:lnTo>
                    <a:lnTo>
                      <a:pt x="2" y="534"/>
                    </a:lnTo>
                    <a:lnTo>
                      <a:pt x="0" y="484"/>
                    </a:lnTo>
                    <a:lnTo>
                      <a:pt x="2" y="434"/>
                    </a:lnTo>
                    <a:lnTo>
                      <a:pt x="21" y="340"/>
                    </a:lnTo>
                    <a:lnTo>
                      <a:pt x="58" y="253"/>
                    </a:lnTo>
                    <a:lnTo>
                      <a:pt x="110" y="176"/>
                    </a:lnTo>
                    <a:lnTo>
                      <a:pt x="175" y="110"/>
                    </a:lnTo>
                    <a:lnTo>
                      <a:pt x="253" y="58"/>
                    </a:lnTo>
                    <a:lnTo>
                      <a:pt x="340" y="21"/>
                    </a:lnTo>
                    <a:lnTo>
                      <a:pt x="434" y="2"/>
                    </a:lnTo>
                    <a:lnTo>
                      <a:pt x="484" y="0"/>
                    </a:lnTo>
                    <a:lnTo>
                      <a:pt x="534" y="2"/>
                    </a:lnTo>
                    <a:lnTo>
                      <a:pt x="628" y="21"/>
                    </a:lnTo>
                    <a:lnTo>
                      <a:pt x="716" y="58"/>
                    </a:lnTo>
                    <a:lnTo>
                      <a:pt x="793" y="110"/>
                    </a:lnTo>
                    <a:lnTo>
                      <a:pt x="859" y="176"/>
                    </a:lnTo>
                    <a:lnTo>
                      <a:pt x="911" y="253"/>
                    </a:lnTo>
                    <a:lnTo>
                      <a:pt x="948" y="340"/>
                    </a:lnTo>
                    <a:lnTo>
                      <a:pt x="967" y="434"/>
                    </a:lnTo>
                    <a:lnTo>
                      <a:pt x="969" y="484"/>
                    </a:lnTo>
                    <a:close/>
                  </a:path>
                </a:pathLst>
              </a:cu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" name="Freeform 90"/>
              <p:cNvSpPr>
                <a:spLocks/>
              </p:cNvSpPr>
              <p:nvPr userDrawn="1"/>
            </p:nvSpPr>
            <p:spPr bwMode="auto">
              <a:xfrm>
                <a:off x="7822684" y="6035348"/>
                <a:ext cx="5714" cy="52853"/>
              </a:xfrm>
              <a:custGeom>
                <a:avLst/>
                <a:gdLst>
                  <a:gd name="T0" fmla="*/ 0 w 365"/>
                  <a:gd name="T1" fmla="*/ 74 h 3624"/>
                  <a:gd name="T2" fmla="*/ 2 w 365"/>
                  <a:gd name="T3" fmla="*/ 4 h 3624"/>
                  <a:gd name="T4" fmla="*/ 4 w 365"/>
                  <a:gd name="T5" fmla="*/ 0 h 3624"/>
                  <a:gd name="T6" fmla="*/ 6 w 365"/>
                  <a:gd name="T7" fmla="*/ 4 h 3624"/>
                  <a:gd name="T8" fmla="*/ 8 w 365"/>
                  <a:gd name="T9" fmla="*/ 74 h 3624"/>
                  <a:gd name="T10" fmla="*/ 0 w 365"/>
                  <a:gd name="T11" fmla="*/ 74 h 36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65" h="3624">
                    <a:moveTo>
                      <a:pt x="0" y="3624"/>
                    </a:moveTo>
                    <a:lnTo>
                      <a:pt x="95" y="177"/>
                    </a:lnTo>
                    <a:lnTo>
                      <a:pt x="188" y="0"/>
                    </a:lnTo>
                    <a:lnTo>
                      <a:pt x="276" y="177"/>
                    </a:lnTo>
                    <a:lnTo>
                      <a:pt x="365" y="3624"/>
                    </a:lnTo>
                    <a:lnTo>
                      <a:pt x="0" y="362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7" name="Line 91"/>
              <p:cNvSpPr>
                <a:spLocks noChangeShapeType="1"/>
              </p:cNvSpPr>
              <p:nvPr userDrawn="1"/>
            </p:nvSpPr>
            <p:spPr bwMode="auto">
              <a:xfrm>
                <a:off x="7825541" y="6020349"/>
                <a:ext cx="0" cy="8571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8" name="Line 92"/>
              <p:cNvSpPr>
                <a:spLocks noChangeShapeType="1"/>
              </p:cNvSpPr>
              <p:nvPr userDrawn="1"/>
            </p:nvSpPr>
            <p:spPr bwMode="auto">
              <a:xfrm flipH="1">
                <a:off x="7894821" y="6098200"/>
                <a:ext cx="8571" cy="0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9" name="Line 93"/>
              <p:cNvSpPr>
                <a:spLocks noChangeShapeType="1"/>
              </p:cNvSpPr>
              <p:nvPr userDrawn="1"/>
            </p:nvSpPr>
            <p:spPr bwMode="auto">
              <a:xfrm flipV="1">
                <a:off x="7825541" y="6167480"/>
                <a:ext cx="0" cy="8571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0" name="Line 94"/>
              <p:cNvSpPr>
                <a:spLocks noChangeShapeType="1"/>
              </p:cNvSpPr>
              <p:nvPr userDrawn="1"/>
            </p:nvSpPr>
            <p:spPr bwMode="auto">
              <a:xfrm>
                <a:off x="7747690" y="6098200"/>
                <a:ext cx="8571" cy="0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" name="Line 95"/>
              <p:cNvSpPr>
                <a:spLocks noChangeShapeType="1"/>
              </p:cNvSpPr>
              <p:nvPr userDrawn="1"/>
            </p:nvSpPr>
            <p:spPr bwMode="auto">
              <a:xfrm flipH="1">
                <a:off x="7860538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2" name="Line 96"/>
              <p:cNvSpPr>
                <a:spLocks noChangeShapeType="1"/>
              </p:cNvSpPr>
              <p:nvPr userDrawn="1"/>
            </p:nvSpPr>
            <p:spPr bwMode="auto">
              <a:xfrm flipH="1">
                <a:off x="7885536" y="6058918"/>
                <a:ext cx="7857" cy="4285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" name="Line 97"/>
              <p:cNvSpPr>
                <a:spLocks noChangeShapeType="1"/>
              </p:cNvSpPr>
              <p:nvPr userDrawn="1"/>
            </p:nvSpPr>
            <p:spPr bwMode="auto">
              <a:xfrm flipH="1" flipV="1">
                <a:off x="7885536" y="6132482"/>
                <a:ext cx="7857" cy="4999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4" name="Line 98"/>
              <p:cNvSpPr>
                <a:spLocks noChangeShapeType="1"/>
              </p:cNvSpPr>
              <p:nvPr userDrawn="1"/>
            </p:nvSpPr>
            <p:spPr bwMode="auto">
              <a:xfrm flipH="1" flipV="1">
                <a:off x="7860538" y="6158195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5" name="Line 99"/>
              <p:cNvSpPr>
                <a:spLocks noChangeShapeType="1"/>
              </p:cNvSpPr>
              <p:nvPr userDrawn="1"/>
            </p:nvSpPr>
            <p:spPr bwMode="auto">
              <a:xfrm flipV="1">
                <a:off x="7786259" y="6158195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6" name="Line 100"/>
              <p:cNvSpPr>
                <a:spLocks noChangeShapeType="1"/>
              </p:cNvSpPr>
              <p:nvPr userDrawn="1"/>
            </p:nvSpPr>
            <p:spPr bwMode="auto">
              <a:xfrm flipV="1">
                <a:off x="7757690" y="6132482"/>
                <a:ext cx="7857" cy="4999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7" name="Line 101"/>
              <p:cNvSpPr>
                <a:spLocks noChangeShapeType="1"/>
              </p:cNvSpPr>
              <p:nvPr userDrawn="1"/>
            </p:nvSpPr>
            <p:spPr bwMode="auto">
              <a:xfrm>
                <a:off x="7757690" y="6058918"/>
                <a:ext cx="7857" cy="4285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8" name="Line 102"/>
              <p:cNvSpPr>
                <a:spLocks noChangeShapeType="1"/>
              </p:cNvSpPr>
              <p:nvPr userDrawn="1"/>
            </p:nvSpPr>
            <p:spPr bwMode="auto">
              <a:xfrm>
                <a:off x="7786259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9" name="Line 103"/>
              <p:cNvSpPr>
                <a:spLocks noChangeShapeType="1"/>
              </p:cNvSpPr>
              <p:nvPr userDrawn="1"/>
            </p:nvSpPr>
            <p:spPr bwMode="auto">
              <a:xfrm>
                <a:off x="7786259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1" name="Grupo 10"/>
            <p:cNvGrpSpPr/>
            <p:nvPr userDrawn="1"/>
          </p:nvGrpSpPr>
          <p:grpSpPr>
            <a:xfrm>
              <a:off x="8049807" y="5647120"/>
              <a:ext cx="1094193" cy="998155"/>
              <a:chOff x="8049807" y="5609020"/>
              <a:chExt cx="1094193" cy="998155"/>
            </a:xfrm>
          </p:grpSpPr>
          <p:sp>
            <p:nvSpPr>
              <p:cNvPr id="30" name="Retângulo 177"/>
              <p:cNvSpPr>
                <a:spLocks noChangeArrowheads="1"/>
              </p:cNvSpPr>
              <p:nvPr userDrawn="1"/>
            </p:nvSpPr>
            <p:spPr bwMode="auto">
              <a:xfrm>
                <a:off x="8049807" y="5822113"/>
                <a:ext cx="1004200" cy="7850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8000">
                <a:noFill/>
                <a:round/>
                <a:headEnd/>
                <a:tailEnd/>
              </a:ln>
              <a:effectLst/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Retângulo 56"/>
              <p:cNvSpPr>
                <a:spLocks noChangeArrowheads="1"/>
              </p:cNvSpPr>
              <p:nvPr userDrawn="1"/>
            </p:nvSpPr>
            <p:spPr bwMode="auto">
              <a:xfrm>
                <a:off x="8049807" y="5609020"/>
                <a:ext cx="1004200" cy="212839"/>
              </a:xfrm>
              <a:prstGeom prst="rect">
                <a:avLst/>
              </a:prstGeom>
              <a:solidFill>
                <a:schemeClr val="accent1"/>
              </a:solidFill>
              <a:ln w="1800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2" name="Rectangle 50"/>
              <p:cNvSpPr>
                <a:spLocks noChangeArrowheads="1"/>
              </p:cNvSpPr>
              <p:nvPr userDrawn="1"/>
            </p:nvSpPr>
            <p:spPr bwMode="auto">
              <a:xfrm>
                <a:off x="8742606" y="6407005"/>
                <a:ext cx="401394" cy="12856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  <a:buFontTx/>
                  <a:buNone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3" name="Rectangle 50"/>
              <p:cNvSpPr>
                <a:spLocks noChangeArrowheads="1"/>
              </p:cNvSpPr>
              <p:nvPr/>
            </p:nvSpPr>
            <p:spPr bwMode="auto">
              <a:xfrm>
                <a:off x="8084581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Rectangle 50"/>
              <p:cNvSpPr>
                <a:spLocks noChangeArrowheads="1"/>
              </p:cNvSpPr>
              <p:nvPr/>
            </p:nvSpPr>
            <p:spPr bwMode="auto">
              <a:xfrm>
                <a:off x="8166854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50"/>
              <p:cNvSpPr>
                <a:spLocks noChangeArrowheads="1"/>
              </p:cNvSpPr>
              <p:nvPr/>
            </p:nvSpPr>
            <p:spPr bwMode="auto">
              <a:xfrm>
                <a:off x="8249127" y="6407005"/>
                <a:ext cx="81178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50"/>
              <p:cNvSpPr>
                <a:spLocks noChangeArrowheads="1"/>
              </p:cNvSpPr>
              <p:nvPr/>
            </p:nvSpPr>
            <p:spPr bwMode="auto">
              <a:xfrm>
                <a:off x="8331399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50"/>
              <p:cNvSpPr>
                <a:spLocks noChangeArrowheads="1"/>
              </p:cNvSpPr>
              <p:nvPr/>
            </p:nvSpPr>
            <p:spPr bwMode="auto">
              <a:xfrm>
                <a:off x="8413672" y="6407005"/>
                <a:ext cx="81178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0"/>
              <p:cNvSpPr>
                <a:spLocks noChangeArrowheads="1"/>
              </p:cNvSpPr>
              <p:nvPr/>
            </p:nvSpPr>
            <p:spPr bwMode="auto">
              <a:xfrm>
                <a:off x="8495945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/>
            </p:nvSpPr>
            <p:spPr bwMode="auto">
              <a:xfrm>
                <a:off x="8578218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50"/>
              <p:cNvSpPr>
                <a:spLocks noChangeArrowheads="1"/>
              </p:cNvSpPr>
              <p:nvPr/>
            </p:nvSpPr>
            <p:spPr bwMode="auto">
              <a:xfrm>
                <a:off x="8660490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50"/>
              <p:cNvSpPr>
                <a:spLocks noChangeArrowheads="1"/>
              </p:cNvSpPr>
              <p:nvPr userDrawn="1"/>
            </p:nvSpPr>
            <p:spPr bwMode="auto">
              <a:xfrm>
                <a:off x="8736892" y="5988923"/>
                <a:ext cx="401394" cy="12856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  <a:buFontTx/>
                  <a:buNone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42" name="Rectangle 50"/>
              <p:cNvSpPr>
                <a:spLocks noChangeArrowheads="1"/>
              </p:cNvSpPr>
              <p:nvPr/>
            </p:nvSpPr>
            <p:spPr bwMode="auto">
              <a:xfrm>
                <a:off x="8079090" y="5988923"/>
                <a:ext cx="81090" cy="12856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Rectangle 50"/>
              <p:cNvSpPr>
                <a:spLocks noChangeArrowheads="1"/>
              </p:cNvSpPr>
              <p:nvPr/>
            </p:nvSpPr>
            <p:spPr bwMode="auto">
              <a:xfrm>
                <a:off x="8161273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50"/>
              <p:cNvSpPr>
                <a:spLocks noChangeArrowheads="1"/>
              </p:cNvSpPr>
              <p:nvPr/>
            </p:nvSpPr>
            <p:spPr bwMode="auto">
              <a:xfrm>
                <a:off x="8243457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50"/>
              <p:cNvSpPr>
                <a:spLocks noChangeArrowheads="1"/>
              </p:cNvSpPr>
              <p:nvPr/>
            </p:nvSpPr>
            <p:spPr bwMode="auto">
              <a:xfrm>
                <a:off x="8325640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50"/>
              <p:cNvSpPr>
                <a:spLocks noChangeArrowheads="1"/>
              </p:cNvSpPr>
              <p:nvPr/>
            </p:nvSpPr>
            <p:spPr bwMode="auto">
              <a:xfrm>
                <a:off x="8407824" y="5988923"/>
                <a:ext cx="81090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50"/>
              <p:cNvSpPr>
                <a:spLocks noChangeArrowheads="1"/>
              </p:cNvSpPr>
              <p:nvPr/>
            </p:nvSpPr>
            <p:spPr bwMode="auto">
              <a:xfrm>
                <a:off x="8490007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0"/>
              <p:cNvSpPr>
                <a:spLocks noChangeArrowheads="1"/>
              </p:cNvSpPr>
              <p:nvPr/>
            </p:nvSpPr>
            <p:spPr bwMode="auto">
              <a:xfrm>
                <a:off x="8572190" y="5988923"/>
                <a:ext cx="81090" cy="12856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0"/>
              <p:cNvSpPr>
                <a:spLocks noChangeArrowheads="1"/>
              </p:cNvSpPr>
              <p:nvPr/>
            </p:nvSpPr>
            <p:spPr bwMode="auto">
              <a:xfrm>
                <a:off x="8654373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" name="Grupo 11"/>
            <p:cNvGrpSpPr/>
            <p:nvPr userDrawn="1"/>
          </p:nvGrpSpPr>
          <p:grpSpPr>
            <a:xfrm>
              <a:off x="6248364" y="5882738"/>
              <a:ext cx="269977" cy="458532"/>
              <a:chOff x="6248364" y="5844638"/>
              <a:chExt cx="269977" cy="458532"/>
            </a:xfrm>
          </p:grpSpPr>
          <p:sp>
            <p:nvSpPr>
              <p:cNvPr id="22" name="Line 6"/>
              <p:cNvSpPr>
                <a:spLocks noChangeShapeType="1"/>
              </p:cNvSpPr>
              <p:nvPr userDrawn="1"/>
            </p:nvSpPr>
            <p:spPr bwMode="auto">
              <a:xfrm>
                <a:off x="6284791" y="6075572"/>
                <a:ext cx="79883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Line 7"/>
              <p:cNvSpPr>
                <a:spLocks noChangeShapeType="1"/>
              </p:cNvSpPr>
              <p:nvPr userDrawn="1"/>
            </p:nvSpPr>
            <p:spPr bwMode="auto">
              <a:xfrm>
                <a:off x="6397462" y="5955137"/>
                <a:ext cx="85249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Line 8"/>
              <p:cNvSpPr>
                <a:spLocks noChangeShapeType="1"/>
              </p:cNvSpPr>
              <p:nvPr userDrawn="1"/>
            </p:nvSpPr>
            <p:spPr bwMode="auto">
              <a:xfrm flipV="1">
                <a:off x="6365867" y="5998931"/>
                <a:ext cx="40538" cy="7664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Line 10"/>
              <p:cNvSpPr>
                <a:spLocks noChangeShapeType="1"/>
              </p:cNvSpPr>
              <p:nvPr userDrawn="1"/>
            </p:nvSpPr>
            <p:spPr bwMode="auto">
              <a:xfrm>
                <a:off x="6397462" y="6204219"/>
                <a:ext cx="87633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Rectangle 113"/>
              <p:cNvSpPr>
                <a:spLocks noChangeArrowheads="1"/>
              </p:cNvSpPr>
              <p:nvPr userDrawn="1"/>
            </p:nvSpPr>
            <p:spPr bwMode="auto">
              <a:xfrm>
                <a:off x="6261744" y="5844638"/>
                <a:ext cx="245884" cy="458532"/>
              </a:xfrm>
              <a:prstGeom prst="rect">
                <a:avLst/>
              </a:prstGeom>
              <a:noFill/>
              <a:ln w="18000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27" name="Retângulo 26"/>
              <p:cNvSpPr/>
              <p:nvPr userDrawn="1"/>
            </p:nvSpPr>
            <p:spPr bwMode="auto">
              <a:xfrm>
                <a:off x="6248364" y="6048192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28" name="Retângulo 27"/>
              <p:cNvSpPr/>
              <p:nvPr userDrawn="1"/>
            </p:nvSpPr>
            <p:spPr bwMode="auto">
              <a:xfrm>
                <a:off x="6484772" y="5926774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29" name="Retângulo 28"/>
              <p:cNvSpPr/>
              <p:nvPr userDrawn="1"/>
            </p:nvSpPr>
            <p:spPr bwMode="auto">
              <a:xfrm>
                <a:off x="6486201" y="6175324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</p:grpSp>
        <p:grpSp>
          <p:nvGrpSpPr>
            <p:cNvPr id="13" name="Grupo 12"/>
            <p:cNvGrpSpPr/>
            <p:nvPr userDrawn="1"/>
          </p:nvGrpSpPr>
          <p:grpSpPr>
            <a:xfrm>
              <a:off x="6087117" y="5778681"/>
              <a:ext cx="2032519" cy="740229"/>
              <a:chOff x="6087117" y="5740581"/>
              <a:chExt cx="2032519" cy="740229"/>
            </a:xfrm>
          </p:grpSpPr>
          <p:cxnSp>
            <p:nvCxnSpPr>
              <p:cNvPr id="14" name="Conector angulado 13"/>
              <p:cNvCxnSpPr>
                <a:stCxn id="59" idx="1"/>
                <a:endCxn id="72" idx="1"/>
              </p:cNvCxnSpPr>
              <p:nvPr userDrawn="1"/>
            </p:nvCxnSpPr>
            <p:spPr>
              <a:xfrm rot="5400000">
                <a:off x="7534874" y="6046379"/>
                <a:ext cx="160042" cy="421294"/>
              </a:xfrm>
              <a:prstGeom prst="bentConnector2">
                <a:avLst/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angulado 14"/>
              <p:cNvCxnSpPr>
                <a:stCxn id="33" idx="1"/>
                <a:endCxn id="71" idx="1"/>
              </p:cNvCxnSpPr>
              <p:nvPr userDrawn="1"/>
            </p:nvCxnSpPr>
            <p:spPr>
              <a:xfrm rot="10800000">
                <a:off x="7404249" y="6480250"/>
                <a:ext cx="680333" cy="560"/>
              </a:xfrm>
              <a:prstGeom prst="bentConnector3">
                <a:avLst>
                  <a:gd name="adj1" fmla="val 50000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angulado 15"/>
              <p:cNvCxnSpPr>
                <a:stCxn id="70" idx="0"/>
                <a:endCxn id="26" idx="2"/>
              </p:cNvCxnSpPr>
              <p:nvPr userDrawn="1"/>
            </p:nvCxnSpPr>
            <p:spPr>
              <a:xfrm rot="10800000">
                <a:off x="6384686" y="6312696"/>
                <a:ext cx="776726" cy="99307"/>
              </a:xfrm>
              <a:prstGeom prst="bentConnector2">
                <a:avLst/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angulado 16"/>
              <p:cNvCxnSpPr>
                <a:stCxn id="73" idx="3"/>
                <a:endCxn id="53" idx="28"/>
              </p:cNvCxnSpPr>
              <p:nvPr userDrawn="1"/>
            </p:nvCxnSpPr>
            <p:spPr>
              <a:xfrm rot="10800000" flipH="1">
                <a:off x="7149983" y="6012625"/>
                <a:ext cx="584387" cy="396917"/>
              </a:xfrm>
              <a:prstGeom prst="bentConnector5">
                <a:avLst>
                  <a:gd name="adj1" fmla="val -39118"/>
                  <a:gd name="adj2" fmla="val 118614"/>
                  <a:gd name="adj3" fmla="val 90764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angulado 17"/>
              <p:cNvCxnSpPr/>
              <p:nvPr userDrawn="1"/>
            </p:nvCxnSpPr>
            <p:spPr>
              <a:xfrm rot="16200000" flipV="1">
                <a:off x="7959018" y="5830691"/>
                <a:ext cx="27141" cy="294095"/>
              </a:xfrm>
              <a:prstGeom prst="bentConnector3">
                <a:avLst>
                  <a:gd name="adj1" fmla="val 478947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angulado 18"/>
              <p:cNvCxnSpPr>
                <a:stCxn id="86" idx="3"/>
                <a:endCxn id="27" idx="1"/>
              </p:cNvCxnSpPr>
              <p:nvPr userDrawn="1"/>
            </p:nvCxnSpPr>
            <p:spPr>
              <a:xfrm flipV="1">
                <a:off x="6087117" y="6085572"/>
                <a:ext cx="161247" cy="530"/>
              </a:xfrm>
              <a:prstGeom prst="bentConnector3">
                <a:avLst>
                  <a:gd name="adj1" fmla="val 50000"/>
                </a:avLst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angulado 19"/>
              <p:cNvCxnSpPr>
                <a:endCxn id="28" idx="3"/>
              </p:cNvCxnSpPr>
              <p:nvPr userDrawn="1"/>
            </p:nvCxnSpPr>
            <p:spPr>
              <a:xfrm rot="5400000">
                <a:off x="6447083" y="5816761"/>
                <a:ext cx="207697" cy="68038"/>
              </a:xfrm>
              <a:prstGeom prst="bentConnector2">
                <a:avLst/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angulado 20"/>
              <p:cNvCxnSpPr>
                <a:endCxn id="29" idx="3"/>
              </p:cNvCxnSpPr>
              <p:nvPr userDrawn="1"/>
            </p:nvCxnSpPr>
            <p:spPr>
              <a:xfrm rot="5400000">
                <a:off x="6391785" y="5867138"/>
                <a:ext cx="462597" cy="209484"/>
              </a:xfrm>
              <a:prstGeom prst="bentConnector2">
                <a:avLst/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3141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84CD-8AC0-4FA3-89C3-EF5C4B295A2F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94451"/>
            <a:ext cx="2057400" cy="365125"/>
          </a:xfrm>
          <a:prstGeom prst="rect">
            <a:avLst/>
          </a:prstGeom>
        </p:spPr>
        <p:txBody>
          <a:bodyPr/>
          <a:lstStyle/>
          <a:p>
            <a:fld id="{E7B9CD9D-1AC3-4606-9F36-ECCA237A5965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6457950" y="63944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B9CD9D-1AC3-4606-9F36-ECCA237A5965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6" name="Grupo 5"/>
          <p:cNvGrpSpPr/>
          <p:nvPr userDrawn="1"/>
        </p:nvGrpSpPr>
        <p:grpSpPr>
          <a:xfrm>
            <a:off x="5818868" y="5734233"/>
            <a:ext cx="3325132" cy="1098185"/>
            <a:chOff x="5818868" y="5547090"/>
            <a:chExt cx="3325132" cy="1098185"/>
          </a:xfrm>
        </p:grpSpPr>
        <p:grpSp>
          <p:nvGrpSpPr>
            <p:cNvPr id="7" name="Grupo 6"/>
            <p:cNvGrpSpPr/>
            <p:nvPr userDrawn="1"/>
          </p:nvGrpSpPr>
          <p:grpSpPr>
            <a:xfrm>
              <a:off x="5818868" y="5547090"/>
              <a:ext cx="1331117" cy="1043035"/>
              <a:chOff x="5818868" y="5508990"/>
              <a:chExt cx="1331117" cy="1043035"/>
            </a:xfrm>
          </p:grpSpPr>
          <p:sp>
            <p:nvSpPr>
              <p:cNvPr id="73" name="Forma livre 72"/>
              <p:cNvSpPr/>
              <p:nvPr userDrawn="1"/>
            </p:nvSpPr>
            <p:spPr>
              <a:xfrm>
                <a:off x="6074886" y="5718968"/>
                <a:ext cx="969646" cy="636587"/>
              </a:xfrm>
              <a:custGeom>
                <a:avLst/>
                <a:gdLst>
                  <a:gd name="connsiteX0" fmla="*/ 18330 w 983530"/>
                  <a:gd name="connsiteY0" fmla="*/ 982308 h 982308"/>
                  <a:gd name="connsiteX1" fmla="*/ 18330 w 983530"/>
                  <a:gd name="connsiteY1" fmla="*/ 194908 h 982308"/>
                  <a:gd name="connsiteX2" fmla="*/ 208830 w 983530"/>
                  <a:gd name="connsiteY2" fmla="*/ 17108 h 982308"/>
                  <a:gd name="connsiteX3" fmla="*/ 983530 w 983530"/>
                  <a:gd name="connsiteY3" fmla="*/ 17108 h 982308"/>
                  <a:gd name="connsiteX0" fmla="*/ 18330 w 983530"/>
                  <a:gd name="connsiteY0" fmla="*/ 978139 h 978139"/>
                  <a:gd name="connsiteX1" fmla="*/ 18330 w 983530"/>
                  <a:gd name="connsiteY1" fmla="*/ 190739 h 978139"/>
                  <a:gd name="connsiteX2" fmla="*/ 208830 w 983530"/>
                  <a:gd name="connsiteY2" fmla="*/ 12939 h 978139"/>
                  <a:gd name="connsiteX3" fmla="*/ 983530 w 983530"/>
                  <a:gd name="connsiteY3" fmla="*/ 12939 h 978139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8001 w 973201"/>
                  <a:gd name="connsiteY0" fmla="*/ 986439 h 986439"/>
                  <a:gd name="connsiteX1" fmla="*/ 8001 w 973201"/>
                  <a:gd name="connsiteY1" fmla="*/ 199039 h 986439"/>
                  <a:gd name="connsiteX2" fmla="*/ 198501 w 973201"/>
                  <a:gd name="connsiteY2" fmla="*/ 21239 h 986439"/>
                  <a:gd name="connsiteX3" fmla="*/ 973201 w 973201"/>
                  <a:gd name="connsiteY3" fmla="*/ 21239 h 986439"/>
                  <a:gd name="connsiteX0" fmla="*/ 5031 w 970231"/>
                  <a:gd name="connsiteY0" fmla="*/ 986439 h 986439"/>
                  <a:gd name="connsiteX1" fmla="*/ 5031 w 970231"/>
                  <a:gd name="connsiteY1" fmla="*/ 199039 h 986439"/>
                  <a:gd name="connsiteX2" fmla="*/ 195531 w 970231"/>
                  <a:gd name="connsiteY2" fmla="*/ 21239 h 986439"/>
                  <a:gd name="connsiteX3" fmla="*/ 970231 w 970231"/>
                  <a:gd name="connsiteY3" fmla="*/ 21239 h 986439"/>
                  <a:gd name="connsiteX0" fmla="*/ 0 w 965200"/>
                  <a:gd name="connsiteY0" fmla="*/ 986439 h 986439"/>
                  <a:gd name="connsiteX1" fmla="*/ 0 w 965200"/>
                  <a:gd name="connsiteY1" fmla="*/ 199039 h 986439"/>
                  <a:gd name="connsiteX2" fmla="*/ 190500 w 965200"/>
                  <a:gd name="connsiteY2" fmla="*/ 21239 h 986439"/>
                  <a:gd name="connsiteX3" fmla="*/ 965200 w 965200"/>
                  <a:gd name="connsiteY3" fmla="*/ 21239 h 986439"/>
                  <a:gd name="connsiteX0" fmla="*/ 0 w 965200"/>
                  <a:gd name="connsiteY0" fmla="*/ 986439 h 986439"/>
                  <a:gd name="connsiteX1" fmla="*/ 0 w 965200"/>
                  <a:gd name="connsiteY1" fmla="*/ 199039 h 986439"/>
                  <a:gd name="connsiteX2" fmla="*/ 190500 w 965200"/>
                  <a:gd name="connsiteY2" fmla="*/ 21239 h 986439"/>
                  <a:gd name="connsiteX3" fmla="*/ 965200 w 965200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71627 h 971627"/>
                  <a:gd name="connsiteX1" fmla="*/ 521 w 965721"/>
                  <a:gd name="connsiteY1" fmla="*/ 184227 h 971627"/>
                  <a:gd name="connsiteX2" fmla="*/ 191021 w 965721"/>
                  <a:gd name="connsiteY2" fmla="*/ 6427 h 971627"/>
                  <a:gd name="connsiteX3" fmla="*/ 965721 w 965721"/>
                  <a:gd name="connsiteY3" fmla="*/ 6427 h 971627"/>
                  <a:gd name="connsiteX0" fmla="*/ 521 w 965721"/>
                  <a:gd name="connsiteY0" fmla="*/ 971627 h 971627"/>
                  <a:gd name="connsiteX1" fmla="*/ 521 w 965721"/>
                  <a:gd name="connsiteY1" fmla="*/ 184227 h 971627"/>
                  <a:gd name="connsiteX2" fmla="*/ 191021 w 965721"/>
                  <a:gd name="connsiteY2" fmla="*/ 6427 h 971627"/>
                  <a:gd name="connsiteX3" fmla="*/ 965721 w 965721"/>
                  <a:gd name="connsiteY3" fmla="*/ 6427 h 971627"/>
                  <a:gd name="connsiteX0" fmla="*/ 521 w 965721"/>
                  <a:gd name="connsiteY0" fmla="*/ 965200 h 965200"/>
                  <a:gd name="connsiteX1" fmla="*/ 521 w 965721"/>
                  <a:gd name="connsiteY1" fmla="*/ 177800 h 965200"/>
                  <a:gd name="connsiteX2" fmla="*/ 191021 w 965721"/>
                  <a:gd name="connsiteY2" fmla="*/ 0 h 965200"/>
                  <a:gd name="connsiteX3" fmla="*/ 965721 w 965721"/>
                  <a:gd name="connsiteY3" fmla="*/ 0 h 965200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8102"/>
                  <a:gd name="connsiteY0" fmla="*/ 977106 h 977106"/>
                  <a:gd name="connsiteX1" fmla="*/ 521 w 968102"/>
                  <a:gd name="connsiteY1" fmla="*/ 189706 h 977106"/>
                  <a:gd name="connsiteX2" fmla="*/ 188640 w 968102"/>
                  <a:gd name="connsiteY2" fmla="*/ 2381 h 977106"/>
                  <a:gd name="connsiteX3" fmla="*/ 968102 w 968102"/>
                  <a:gd name="connsiteY3" fmla="*/ 0 h 977106"/>
                  <a:gd name="connsiteX0" fmla="*/ 521 w 968102"/>
                  <a:gd name="connsiteY0" fmla="*/ 977106 h 977106"/>
                  <a:gd name="connsiteX1" fmla="*/ 521 w 968102"/>
                  <a:gd name="connsiteY1" fmla="*/ 189706 h 977106"/>
                  <a:gd name="connsiteX2" fmla="*/ 188640 w 968102"/>
                  <a:gd name="connsiteY2" fmla="*/ 2381 h 977106"/>
                  <a:gd name="connsiteX3" fmla="*/ 968102 w 968102"/>
                  <a:gd name="connsiteY3" fmla="*/ 0 h 977106"/>
                  <a:gd name="connsiteX0" fmla="*/ 521 w 968102"/>
                  <a:gd name="connsiteY0" fmla="*/ 636587 h 636587"/>
                  <a:gd name="connsiteX1" fmla="*/ 521 w 968102"/>
                  <a:gd name="connsiteY1" fmla="*/ 189706 h 636587"/>
                  <a:gd name="connsiteX2" fmla="*/ 188640 w 968102"/>
                  <a:gd name="connsiteY2" fmla="*/ 2381 h 636587"/>
                  <a:gd name="connsiteX3" fmla="*/ 968102 w 968102"/>
                  <a:gd name="connsiteY3" fmla="*/ 0 h 636587"/>
                  <a:gd name="connsiteX0" fmla="*/ 2065 w 969646"/>
                  <a:gd name="connsiteY0" fmla="*/ 636587 h 636587"/>
                  <a:gd name="connsiteX1" fmla="*/ 2065 w 969646"/>
                  <a:gd name="connsiteY1" fmla="*/ 189706 h 636587"/>
                  <a:gd name="connsiteX2" fmla="*/ 190184 w 969646"/>
                  <a:gd name="connsiteY2" fmla="*/ 2381 h 636587"/>
                  <a:gd name="connsiteX3" fmla="*/ 969646 w 969646"/>
                  <a:gd name="connsiteY3" fmla="*/ 0 h 636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9646" h="636587">
                    <a:moveTo>
                      <a:pt x="2065" y="636587"/>
                    </a:moveTo>
                    <a:cubicBezTo>
                      <a:pt x="-1111" y="366976"/>
                      <a:pt x="-231" y="429682"/>
                      <a:pt x="2065" y="189706"/>
                    </a:cubicBezTo>
                    <a:cubicBezTo>
                      <a:pt x="3653" y="70114"/>
                      <a:pt x="96521" y="14742"/>
                      <a:pt x="190184" y="2381"/>
                    </a:cubicBezTo>
                    <a:lnTo>
                      <a:pt x="969646" y="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4" name="Grupo 73"/>
              <p:cNvGrpSpPr/>
              <p:nvPr userDrawn="1"/>
            </p:nvGrpSpPr>
            <p:grpSpPr>
              <a:xfrm>
                <a:off x="5818868" y="5508990"/>
                <a:ext cx="1331117" cy="1043035"/>
                <a:chOff x="5818868" y="5508990"/>
                <a:chExt cx="1331117" cy="1043035"/>
              </a:xfrm>
            </p:grpSpPr>
            <p:grpSp>
              <p:nvGrpSpPr>
                <p:cNvPr id="75" name="Grupo 74"/>
                <p:cNvGrpSpPr/>
                <p:nvPr userDrawn="1"/>
              </p:nvGrpSpPr>
              <p:grpSpPr>
                <a:xfrm>
                  <a:off x="5818868" y="5530451"/>
                  <a:ext cx="1113276" cy="1021574"/>
                  <a:chOff x="5818868" y="5530451"/>
                  <a:chExt cx="1113276" cy="1021574"/>
                </a:xfrm>
              </p:grpSpPr>
              <p:sp>
                <p:nvSpPr>
                  <p:cNvPr id="77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5891946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78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6045667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79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6197698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0" name="Rectangle 42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24330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1" name="Rectangle 43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39701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2" name="Rectangle 44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550727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3" name="Rectangle 45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70274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4" name="Rectangle 46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856457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5" name="Retângulo 84"/>
                  <p:cNvSpPr/>
                  <p:nvPr userDrawn="1"/>
                </p:nvSpPr>
                <p:spPr>
                  <a:xfrm>
                    <a:off x="6029979" y="6050865"/>
                    <a:ext cx="57138" cy="514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 userDrawn="1"/>
                </p:nvSpPr>
                <p:spPr>
                  <a:xfrm>
                    <a:off x="6397091" y="5683294"/>
                    <a:ext cx="57138" cy="507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87" name="Retângulo 86"/>
                  <p:cNvSpPr/>
                  <p:nvPr userDrawn="1"/>
                </p:nvSpPr>
                <p:spPr>
                  <a:xfrm>
                    <a:off x="6554934" y="5683294"/>
                    <a:ext cx="57138" cy="507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88" name="Retângulo 87"/>
                  <p:cNvSpPr/>
                  <p:nvPr userDrawn="1"/>
                </p:nvSpPr>
                <p:spPr>
                  <a:xfrm>
                    <a:off x="5818868" y="5626894"/>
                    <a:ext cx="1113276" cy="925131"/>
                  </a:xfrm>
                  <a:prstGeom prst="rect">
                    <a:avLst/>
                  </a:prstGeom>
                  <a:gradFill>
                    <a:gsLst>
                      <a:gs pos="7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</p:grpSp>
            <p:sp>
              <p:nvSpPr>
                <p:cNvPr id="76" name="Retângulo 75"/>
                <p:cNvSpPr/>
                <p:nvPr userDrawn="1"/>
              </p:nvSpPr>
              <p:spPr>
                <a:xfrm rot="16200000">
                  <a:off x="6042549" y="5424332"/>
                  <a:ext cx="1022777" cy="1192094"/>
                </a:xfrm>
                <a:prstGeom prst="rect">
                  <a:avLst/>
                </a:prstGeom>
                <a:gradFill>
                  <a:gsLst>
                    <a:gs pos="77000">
                      <a:schemeClr val="bg1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endParaRPr lang="pt-BR"/>
                </a:p>
              </p:txBody>
            </p:sp>
          </p:grpSp>
        </p:grpSp>
        <p:grpSp>
          <p:nvGrpSpPr>
            <p:cNvPr id="8" name="Grupo 7"/>
            <p:cNvGrpSpPr/>
            <p:nvPr userDrawn="1"/>
          </p:nvGrpSpPr>
          <p:grpSpPr>
            <a:xfrm>
              <a:off x="7149984" y="6308803"/>
              <a:ext cx="254264" cy="263549"/>
              <a:chOff x="7149984" y="6270703"/>
              <a:chExt cx="254264" cy="263549"/>
            </a:xfrm>
          </p:grpSpPr>
          <p:sp>
            <p:nvSpPr>
              <p:cNvPr id="69" name="Triângulo isósceles 68"/>
              <p:cNvSpPr/>
              <p:nvPr/>
            </p:nvSpPr>
            <p:spPr bwMode="auto">
              <a:xfrm rot="16200000">
                <a:off x="7143556" y="6288559"/>
                <a:ext cx="263549" cy="22783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 dirty="0"/>
              </a:p>
            </p:txBody>
          </p:sp>
          <p:sp>
            <p:nvSpPr>
              <p:cNvPr id="70" name="Retângulo 69"/>
              <p:cNvSpPr/>
              <p:nvPr/>
            </p:nvSpPr>
            <p:spPr bwMode="auto">
              <a:xfrm rot="10800000">
                <a:off x="7372822" y="6461797"/>
                <a:ext cx="31426" cy="178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71" name="Retângulo 70"/>
              <p:cNvSpPr/>
              <p:nvPr/>
            </p:nvSpPr>
            <p:spPr bwMode="auto">
              <a:xfrm rot="10800000">
                <a:off x="7372822" y="6318952"/>
                <a:ext cx="31426" cy="171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72" name="Retângulo 71"/>
              <p:cNvSpPr/>
              <p:nvPr/>
            </p:nvSpPr>
            <p:spPr bwMode="auto">
              <a:xfrm rot="10800000">
                <a:off x="7149984" y="6391089"/>
                <a:ext cx="31426" cy="178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</p:grpSp>
        <p:grpSp>
          <p:nvGrpSpPr>
            <p:cNvPr id="9" name="Grupo 8"/>
            <p:cNvGrpSpPr/>
            <p:nvPr userDrawn="1"/>
          </p:nvGrpSpPr>
          <p:grpSpPr>
            <a:xfrm>
              <a:off x="7734120" y="5999883"/>
              <a:ext cx="181413" cy="226409"/>
              <a:chOff x="7734120" y="5961783"/>
              <a:chExt cx="181413" cy="226409"/>
            </a:xfrm>
          </p:grpSpPr>
          <p:sp>
            <p:nvSpPr>
              <p:cNvPr id="49" name="Freeform 84"/>
              <p:cNvSpPr>
                <a:spLocks/>
              </p:cNvSpPr>
              <p:nvPr userDrawn="1"/>
            </p:nvSpPr>
            <p:spPr bwMode="auto">
              <a:xfrm>
                <a:off x="7735548" y="6008207"/>
                <a:ext cx="179985" cy="179985"/>
              </a:xfrm>
              <a:custGeom>
                <a:avLst/>
                <a:gdLst>
                  <a:gd name="T0" fmla="*/ 252 w 12332"/>
                  <a:gd name="T1" fmla="*/ 135 h 12321"/>
                  <a:gd name="T2" fmla="*/ 249 w 12332"/>
                  <a:gd name="T3" fmla="*/ 154 h 12321"/>
                  <a:gd name="T4" fmla="*/ 244 w 12332"/>
                  <a:gd name="T5" fmla="*/ 171 h 12321"/>
                  <a:gd name="T6" fmla="*/ 236 w 12332"/>
                  <a:gd name="T7" fmla="*/ 188 h 12321"/>
                  <a:gd name="T8" fmla="*/ 225 w 12332"/>
                  <a:gd name="T9" fmla="*/ 203 h 12321"/>
                  <a:gd name="T10" fmla="*/ 215 w 12332"/>
                  <a:gd name="T11" fmla="*/ 215 h 12321"/>
                  <a:gd name="T12" fmla="*/ 203 w 12332"/>
                  <a:gd name="T13" fmla="*/ 225 h 12321"/>
                  <a:gd name="T14" fmla="*/ 188 w 12332"/>
                  <a:gd name="T15" fmla="*/ 236 h 12321"/>
                  <a:gd name="T16" fmla="*/ 171 w 12332"/>
                  <a:gd name="T17" fmla="*/ 244 h 12321"/>
                  <a:gd name="T18" fmla="*/ 154 w 12332"/>
                  <a:gd name="T19" fmla="*/ 249 h 12321"/>
                  <a:gd name="T20" fmla="*/ 135 w 12332"/>
                  <a:gd name="T21" fmla="*/ 252 h 12321"/>
                  <a:gd name="T22" fmla="*/ 123 w 12332"/>
                  <a:gd name="T23" fmla="*/ 252 h 12321"/>
                  <a:gd name="T24" fmla="*/ 104 w 12332"/>
                  <a:gd name="T25" fmla="*/ 250 h 12321"/>
                  <a:gd name="T26" fmla="*/ 86 w 12332"/>
                  <a:gd name="T27" fmla="*/ 246 h 12321"/>
                  <a:gd name="T28" fmla="*/ 69 w 12332"/>
                  <a:gd name="T29" fmla="*/ 239 h 12321"/>
                  <a:gd name="T30" fmla="*/ 54 w 12332"/>
                  <a:gd name="T31" fmla="*/ 229 h 12321"/>
                  <a:gd name="T32" fmla="*/ 39 w 12332"/>
                  <a:gd name="T33" fmla="*/ 217 h 12321"/>
                  <a:gd name="T34" fmla="*/ 31 w 12332"/>
                  <a:gd name="T35" fmla="*/ 208 h 12321"/>
                  <a:gd name="T36" fmla="*/ 19 w 12332"/>
                  <a:gd name="T37" fmla="*/ 193 h 12321"/>
                  <a:gd name="T38" fmla="*/ 11 w 12332"/>
                  <a:gd name="T39" fmla="*/ 177 h 12321"/>
                  <a:gd name="T40" fmla="*/ 5 w 12332"/>
                  <a:gd name="T41" fmla="*/ 160 h 12321"/>
                  <a:gd name="T42" fmla="*/ 1 w 12332"/>
                  <a:gd name="T43" fmla="*/ 142 h 12321"/>
                  <a:gd name="T44" fmla="*/ 0 w 12332"/>
                  <a:gd name="T45" fmla="*/ 126 h 12321"/>
                  <a:gd name="T46" fmla="*/ 1 w 12332"/>
                  <a:gd name="T47" fmla="*/ 110 h 12321"/>
                  <a:gd name="T48" fmla="*/ 5 w 12332"/>
                  <a:gd name="T49" fmla="*/ 92 h 12321"/>
                  <a:gd name="T50" fmla="*/ 11 w 12332"/>
                  <a:gd name="T51" fmla="*/ 75 h 12321"/>
                  <a:gd name="T52" fmla="*/ 19 w 12332"/>
                  <a:gd name="T53" fmla="*/ 59 h 12321"/>
                  <a:gd name="T54" fmla="*/ 31 w 12332"/>
                  <a:gd name="T55" fmla="*/ 44 h 12321"/>
                  <a:gd name="T56" fmla="*/ 39 w 12332"/>
                  <a:gd name="T57" fmla="*/ 35 h 12321"/>
                  <a:gd name="T58" fmla="*/ 54 w 12332"/>
                  <a:gd name="T59" fmla="*/ 23 h 12321"/>
                  <a:gd name="T60" fmla="*/ 69 w 12332"/>
                  <a:gd name="T61" fmla="*/ 13 h 12321"/>
                  <a:gd name="T62" fmla="*/ 86 w 12332"/>
                  <a:gd name="T63" fmla="*/ 6 h 12321"/>
                  <a:gd name="T64" fmla="*/ 104 w 12332"/>
                  <a:gd name="T65" fmla="*/ 2 h 12321"/>
                  <a:gd name="T66" fmla="*/ 123 w 12332"/>
                  <a:gd name="T67" fmla="*/ 0 h 12321"/>
                  <a:gd name="T68" fmla="*/ 135 w 12332"/>
                  <a:gd name="T69" fmla="*/ 0 h 12321"/>
                  <a:gd name="T70" fmla="*/ 154 w 12332"/>
                  <a:gd name="T71" fmla="*/ 3 h 12321"/>
                  <a:gd name="T72" fmla="*/ 171 w 12332"/>
                  <a:gd name="T73" fmla="*/ 8 h 12321"/>
                  <a:gd name="T74" fmla="*/ 188 w 12332"/>
                  <a:gd name="T75" fmla="*/ 16 h 12321"/>
                  <a:gd name="T76" fmla="*/ 203 w 12332"/>
                  <a:gd name="T77" fmla="*/ 27 h 12321"/>
                  <a:gd name="T78" fmla="*/ 215 w 12332"/>
                  <a:gd name="T79" fmla="*/ 37 h 12321"/>
                  <a:gd name="T80" fmla="*/ 225 w 12332"/>
                  <a:gd name="T81" fmla="*/ 49 h 12321"/>
                  <a:gd name="T82" fmla="*/ 236 w 12332"/>
                  <a:gd name="T83" fmla="*/ 64 h 12321"/>
                  <a:gd name="T84" fmla="*/ 244 w 12332"/>
                  <a:gd name="T85" fmla="*/ 81 h 12321"/>
                  <a:gd name="T86" fmla="*/ 249 w 12332"/>
                  <a:gd name="T87" fmla="*/ 98 h 12321"/>
                  <a:gd name="T88" fmla="*/ 252 w 12332"/>
                  <a:gd name="T89" fmla="*/ 117 h 1232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2332" h="12321">
                    <a:moveTo>
                      <a:pt x="12332" y="6160"/>
                    </a:moveTo>
                    <a:lnTo>
                      <a:pt x="12331" y="6313"/>
                    </a:lnTo>
                    <a:lnTo>
                      <a:pt x="12316" y="6618"/>
                    </a:lnTo>
                    <a:lnTo>
                      <a:pt x="12286" y="6921"/>
                    </a:lnTo>
                    <a:lnTo>
                      <a:pt x="12241" y="7219"/>
                    </a:lnTo>
                    <a:lnTo>
                      <a:pt x="12182" y="7516"/>
                    </a:lnTo>
                    <a:lnTo>
                      <a:pt x="12109" y="7808"/>
                    </a:lnTo>
                    <a:lnTo>
                      <a:pt x="12021" y="8095"/>
                    </a:lnTo>
                    <a:lnTo>
                      <a:pt x="11920" y="8379"/>
                    </a:lnTo>
                    <a:lnTo>
                      <a:pt x="11804" y="8656"/>
                    </a:lnTo>
                    <a:lnTo>
                      <a:pt x="11676" y="8928"/>
                    </a:lnTo>
                    <a:lnTo>
                      <a:pt x="11534" y="9193"/>
                    </a:lnTo>
                    <a:lnTo>
                      <a:pt x="11379" y="9452"/>
                    </a:lnTo>
                    <a:lnTo>
                      <a:pt x="11212" y="9703"/>
                    </a:lnTo>
                    <a:lnTo>
                      <a:pt x="11031" y="9947"/>
                    </a:lnTo>
                    <a:lnTo>
                      <a:pt x="10839" y="10181"/>
                    </a:lnTo>
                    <a:lnTo>
                      <a:pt x="10634" y="10408"/>
                    </a:lnTo>
                    <a:lnTo>
                      <a:pt x="10527" y="10517"/>
                    </a:lnTo>
                    <a:lnTo>
                      <a:pt x="10418" y="10624"/>
                    </a:lnTo>
                    <a:lnTo>
                      <a:pt x="10191" y="10829"/>
                    </a:lnTo>
                    <a:lnTo>
                      <a:pt x="9955" y="11022"/>
                    </a:lnTo>
                    <a:lnTo>
                      <a:pt x="9713" y="11202"/>
                    </a:lnTo>
                    <a:lnTo>
                      <a:pt x="9460" y="11369"/>
                    </a:lnTo>
                    <a:lnTo>
                      <a:pt x="9202" y="11524"/>
                    </a:lnTo>
                    <a:lnTo>
                      <a:pt x="8936" y="11665"/>
                    </a:lnTo>
                    <a:lnTo>
                      <a:pt x="8665" y="11793"/>
                    </a:lnTo>
                    <a:lnTo>
                      <a:pt x="8387" y="11909"/>
                    </a:lnTo>
                    <a:lnTo>
                      <a:pt x="8103" y="12011"/>
                    </a:lnTo>
                    <a:lnTo>
                      <a:pt x="7816" y="12098"/>
                    </a:lnTo>
                    <a:lnTo>
                      <a:pt x="7523" y="12172"/>
                    </a:lnTo>
                    <a:lnTo>
                      <a:pt x="7227" y="12231"/>
                    </a:lnTo>
                    <a:lnTo>
                      <a:pt x="6927" y="12275"/>
                    </a:lnTo>
                    <a:lnTo>
                      <a:pt x="6625" y="12305"/>
                    </a:lnTo>
                    <a:lnTo>
                      <a:pt x="6320" y="12320"/>
                    </a:lnTo>
                    <a:lnTo>
                      <a:pt x="6166" y="12321"/>
                    </a:lnTo>
                    <a:lnTo>
                      <a:pt x="6013" y="12320"/>
                    </a:lnTo>
                    <a:lnTo>
                      <a:pt x="5708" y="12305"/>
                    </a:lnTo>
                    <a:lnTo>
                      <a:pt x="5406" y="12275"/>
                    </a:lnTo>
                    <a:lnTo>
                      <a:pt x="5106" y="12231"/>
                    </a:lnTo>
                    <a:lnTo>
                      <a:pt x="4809" y="12172"/>
                    </a:lnTo>
                    <a:lnTo>
                      <a:pt x="4517" y="12098"/>
                    </a:lnTo>
                    <a:lnTo>
                      <a:pt x="4230" y="12011"/>
                    </a:lnTo>
                    <a:lnTo>
                      <a:pt x="3946" y="11909"/>
                    </a:lnTo>
                    <a:lnTo>
                      <a:pt x="3668" y="11793"/>
                    </a:lnTo>
                    <a:lnTo>
                      <a:pt x="3396" y="11665"/>
                    </a:lnTo>
                    <a:lnTo>
                      <a:pt x="3131" y="11524"/>
                    </a:lnTo>
                    <a:lnTo>
                      <a:pt x="2871" y="11369"/>
                    </a:lnTo>
                    <a:lnTo>
                      <a:pt x="2620" y="11202"/>
                    </a:lnTo>
                    <a:lnTo>
                      <a:pt x="2377" y="11022"/>
                    </a:lnTo>
                    <a:lnTo>
                      <a:pt x="2142" y="10829"/>
                    </a:lnTo>
                    <a:lnTo>
                      <a:pt x="1915" y="10624"/>
                    </a:lnTo>
                    <a:lnTo>
                      <a:pt x="1806" y="10517"/>
                    </a:lnTo>
                    <a:lnTo>
                      <a:pt x="1699" y="10408"/>
                    </a:lnTo>
                    <a:lnTo>
                      <a:pt x="1494" y="10181"/>
                    </a:lnTo>
                    <a:lnTo>
                      <a:pt x="1301" y="9947"/>
                    </a:lnTo>
                    <a:lnTo>
                      <a:pt x="1121" y="9703"/>
                    </a:lnTo>
                    <a:lnTo>
                      <a:pt x="953" y="9452"/>
                    </a:lnTo>
                    <a:lnTo>
                      <a:pt x="799" y="9193"/>
                    </a:lnTo>
                    <a:lnTo>
                      <a:pt x="657" y="8928"/>
                    </a:lnTo>
                    <a:lnTo>
                      <a:pt x="529" y="8656"/>
                    </a:lnTo>
                    <a:lnTo>
                      <a:pt x="413" y="8379"/>
                    </a:lnTo>
                    <a:lnTo>
                      <a:pt x="311" y="8095"/>
                    </a:lnTo>
                    <a:lnTo>
                      <a:pt x="224" y="7808"/>
                    </a:lnTo>
                    <a:lnTo>
                      <a:pt x="150" y="7516"/>
                    </a:lnTo>
                    <a:lnTo>
                      <a:pt x="91" y="7219"/>
                    </a:lnTo>
                    <a:lnTo>
                      <a:pt x="47" y="6921"/>
                    </a:lnTo>
                    <a:lnTo>
                      <a:pt x="16" y="6618"/>
                    </a:lnTo>
                    <a:lnTo>
                      <a:pt x="1" y="6313"/>
                    </a:lnTo>
                    <a:lnTo>
                      <a:pt x="0" y="6160"/>
                    </a:lnTo>
                    <a:lnTo>
                      <a:pt x="1" y="6007"/>
                    </a:lnTo>
                    <a:lnTo>
                      <a:pt x="16" y="5702"/>
                    </a:lnTo>
                    <a:lnTo>
                      <a:pt x="47" y="5400"/>
                    </a:lnTo>
                    <a:lnTo>
                      <a:pt x="91" y="5101"/>
                    </a:lnTo>
                    <a:lnTo>
                      <a:pt x="150" y="4805"/>
                    </a:lnTo>
                    <a:lnTo>
                      <a:pt x="224" y="4512"/>
                    </a:lnTo>
                    <a:lnTo>
                      <a:pt x="311" y="4225"/>
                    </a:lnTo>
                    <a:lnTo>
                      <a:pt x="413" y="3941"/>
                    </a:lnTo>
                    <a:lnTo>
                      <a:pt x="529" y="3664"/>
                    </a:lnTo>
                    <a:lnTo>
                      <a:pt x="657" y="3393"/>
                    </a:lnTo>
                    <a:lnTo>
                      <a:pt x="799" y="3127"/>
                    </a:lnTo>
                    <a:lnTo>
                      <a:pt x="953" y="2869"/>
                    </a:lnTo>
                    <a:lnTo>
                      <a:pt x="1121" y="2617"/>
                    </a:lnTo>
                    <a:lnTo>
                      <a:pt x="1301" y="2374"/>
                    </a:lnTo>
                    <a:lnTo>
                      <a:pt x="1494" y="2139"/>
                    </a:lnTo>
                    <a:lnTo>
                      <a:pt x="1699" y="1912"/>
                    </a:lnTo>
                    <a:lnTo>
                      <a:pt x="1806" y="1803"/>
                    </a:lnTo>
                    <a:lnTo>
                      <a:pt x="1915" y="1696"/>
                    </a:lnTo>
                    <a:lnTo>
                      <a:pt x="2142" y="1491"/>
                    </a:lnTo>
                    <a:lnTo>
                      <a:pt x="2377" y="1300"/>
                    </a:lnTo>
                    <a:lnTo>
                      <a:pt x="2620" y="1119"/>
                    </a:lnTo>
                    <a:lnTo>
                      <a:pt x="2871" y="952"/>
                    </a:lnTo>
                    <a:lnTo>
                      <a:pt x="3131" y="797"/>
                    </a:lnTo>
                    <a:lnTo>
                      <a:pt x="3396" y="655"/>
                    </a:lnTo>
                    <a:lnTo>
                      <a:pt x="3668" y="527"/>
                    </a:lnTo>
                    <a:lnTo>
                      <a:pt x="3946" y="412"/>
                    </a:lnTo>
                    <a:lnTo>
                      <a:pt x="4230" y="311"/>
                    </a:lnTo>
                    <a:lnTo>
                      <a:pt x="4517" y="223"/>
                    </a:lnTo>
                    <a:lnTo>
                      <a:pt x="4809" y="150"/>
                    </a:lnTo>
                    <a:lnTo>
                      <a:pt x="5106" y="90"/>
                    </a:lnTo>
                    <a:lnTo>
                      <a:pt x="5406" y="46"/>
                    </a:lnTo>
                    <a:lnTo>
                      <a:pt x="5708" y="16"/>
                    </a:lnTo>
                    <a:lnTo>
                      <a:pt x="6013" y="1"/>
                    </a:lnTo>
                    <a:lnTo>
                      <a:pt x="6166" y="0"/>
                    </a:lnTo>
                    <a:lnTo>
                      <a:pt x="6320" y="1"/>
                    </a:lnTo>
                    <a:lnTo>
                      <a:pt x="6625" y="16"/>
                    </a:lnTo>
                    <a:lnTo>
                      <a:pt x="6927" y="46"/>
                    </a:lnTo>
                    <a:lnTo>
                      <a:pt x="7227" y="90"/>
                    </a:lnTo>
                    <a:lnTo>
                      <a:pt x="7523" y="150"/>
                    </a:lnTo>
                    <a:lnTo>
                      <a:pt x="7816" y="223"/>
                    </a:lnTo>
                    <a:lnTo>
                      <a:pt x="8103" y="311"/>
                    </a:lnTo>
                    <a:lnTo>
                      <a:pt x="8387" y="412"/>
                    </a:lnTo>
                    <a:lnTo>
                      <a:pt x="8665" y="527"/>
                    </a:lnTo>
                    <a:lnTo>
                      <a:pt x="8936" y="655"/>
                    </a:lnTo>
                    <a:lnTo>
                      <a:pt x="9202" y="797"/>
                    </a:lnTo>
                    <a:lnTo>
                      <a:pt x="9460" y="952"/>
                    </a:lnTo>
                    <a:lnTo>
                      <a:pt x="9713" y="1119"/>
                    </a:lnTo>
                    <a:lnTo>
                      <a:pt x="9955" y="1300"/>
                    </a:lnTo>
                    <a:lnTo>
                      <a:pt x="10191" y="1491"/>
                    </a:lnTo>
                    <a:lnTo>
                      <a:pt x="10418" y="1696"/>
                    </a:lnTo>
                    <a:lnTo>
                      <a:pt x="10527" y="1803"/>
                    </a:lnTo>
                    <a:lnTo>
                      <a:pt x="10634" y="1912"/>
                    </a:lnTo>
                    <a:lnTo>
                      <a:pt x="10839" y="2139"/>
                    </a:lnTo>
                    <a:lnTo>
                      <a:pt x="11031" y="2374"/>
                    </a:lnTo>
                    <a:lnTo>
                      <a:pt x="11212" y="2617"/>
                    </a:lnTo>
                    <a:lnTo>
                      <a:pt x="11379" y="2869"/>
                    </a:lnTo>
                    <a:lnTo>
                      <a:pt x="11534" y="3127"/>
                    </a:lnTo>
                    <a:lnTo>
                      <a:pt x="11676" y="3393"/>
                    </a:lnTo>
                    <a:lnTo>
                      <a:pt x="11804" y="3664"/>
                    </a:lnTo>
                    <a:lnTo>
                      <a:pt x="11920" y="3941"/>
                    </a:lnTo>
                    <a:lnTo>
                      <a:pt x="12021" y="4225"/>
                    </a:lnTo>
                    <a:lnTo>
                      <a:pt x="12109" y="4512"/>
                    </a:lnTo>
                    <a:lnTo>
                      <a:pt x="12182" y="4805"/>
                    </a:lnTo>
                    <a:lnTo>
                      <a:pt x="12241" y="5101"/>
                    </a:lnTo>
                    <a:lnTo>
                      <a:pt x="12286" y="5400"/>
                    </a:lnTo>
                    <a:lnTo>
                      <a:pt x="12316" y="5702"/>
                    </a:lnTo>
                    <a:lnTo>
                      <a:pt x="12331" y="6007"/>
                    </a:lnTo>
                    <a:lnTo>
                      <a:pt x="12332" y="6160"/>
                    </a:lnTo>
                    <a:close/>
                  </a:path>
                </a:pathLst>
              </a:cu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Freeform 85"/>
              <p:cNvSpPr>
                <a:spLocks/>
              </p:cNvSpPr>
              <p:nvPr userDrawn="1"/>
            </p:nvSpPr>
            <p:spPr bwMode="auto">
              <a:xfrm>
                <a:off x="7806971" y="5961783"/>
                <a:ext cx="35711" cy="29997"/>
              </a:xfrm>
              <a:custGeom>
                <a:avLst/>
                <a:gdLst>
                  <a:gd name="T0" fmla="*/ 6 w 2453"/>
                  <a:gd name="T1" fmla="*/ 0 h 2075"/>
                  <a:gd name="T2" fmla="*/ 44 w 2453"/>
                  <a:gd name="T3" fmla="*/ 0 h 2075"/>
                  <a:gd name="T4" fmla="*/ 44 w 2453"/>
                  <a:gd name="T5" fmla="*/ 0 h 2075"/>
                  <a:gd name="T6" fmla="*/ 46 w 2453"/>
                  <a:gd name="T7" fmla="*/ 0 h 2075"/>
                  <a:gd name="T8" fmla="*/ 47 w 2453"/>
                  <a:gd name="T9" fmla="*/ 1 h 2075"/>
                  <a:gd name="T10" fmla="*/ 48 w 2453"/>
                  <a:gd name="T11" fmla="*/ 1 h 2075"/>
                  <a:gd name="T12" fmla="*/ 49 w 2453"/>
                  <a:gd name="T13" fmla="*/ 2 h 2075"/>
                  <a:gd name="T14" fmla="*/ 49 w 2453"/>
                  <a:gd name="T15" fmla="*/ 3 h 2075"/>
                  <a:gd name="T16" fmla="*/ 50 w 2453"/>
                  <a:gd name="T17" fmla="*/ 4 h 2075"/>
                  <a:gd name="T18" fmla="*/ 50 w 2453"/>
                  <a:gd name="T19" fmla="*/ 6 h 2075"/>
                  <a:gd name="T20" fmla="*/ 50 w 2453"/>
                  <a:gd name="T21" fmla="*/ 6 h 2075"/>
                  <a:gd name="T22" fmla="*/ 50 w 2453"/>
                  <a:gd name="T23" fmla="*/ 36 h 2075"/>
                  <a:gd name="T24" fmla="*/ 50 w 2453"/>
                  <a:gd name="T25" fmla="*/ 36 h 2075"/>
                  <a:gd name="T26" fmla="*/ 50 w 2453"/>
                  <a:gd name="T27" fmla="*/ 38 h 2075"/>
                  <a:gd name="T28" fmla="*/ 49 w 2453"/>
                  <a:gd name="T29" fmla="*/ 39 h 2075"/>
                  <a:gd name="T30" fmla="*/ 49 w 2453"/>
                  <a:gd name="T31" fmla="*/ 40 h 2075"/>
                  <a:gd name="T32" fmla="*/ 48 w 2453"/>
                  <a:gd name="T33" fmla="*/ 41 h 2075"/>
                  <a:gd name="T34" fmla="*/ 47 w 2453"/>
                  <a:gd name="T35" fmla="*/ 41 h 2075"/>
                  <a:gd name="T36" fmla="*/ 46 w 2453"/>
                  <a:gd name="T37" fmla="*/ 42 h 2075"/>
                  <a:gd name="T38" fmla="*/ 44 w 2453"/>
                  <a:gd name="T39" fmla="*/ 42 h 2075"/>
                  <a:gd name="T40" fmla="*/ 44 w 2453"/>
                  <a:gd name="T41" fmla="*/ 42 h 2075"/>
                  <a:gd name="T42" fmla="*/ 6 w 2453"/>
                  <a:gd name="T43" fmla="*/ 42 h 2075"/>
                  <a:gd name="T44" fmla="*/ 6 w 2453"/>
                  <a:gd name="T45" fmla="*/ 42 h 2075"/>
                  <a:gd name="T46" fmla="*/ 5 w 2453"/>
                  <a:gd name="T47" fmla="*/ 42 h 2075"/>
                  <a:gd name="T48" fmla="*/ 3 w 2453"/>
                  <a:gd name="T49" fmla="*/ 41 h 2075"/>
                  <a:gd name="T50" fmla="*/ 2 w 2453"/>
                  <a:gd name="T51" fmla="*/ 41 h 2075"/>
                  <a:gd name="T52" fmla="*/ 1 w 2453"/>
                  <a:gd name="T53" fmla="*/ 40 h 2075"/>
                  <a:gd name="T54" fmla="*/ 1 w 2453"/>
                  <a:gd name="T55" fmla="*/ 39 h 2075"/>
                  <a:gd name="T56" fmla="*/ 0 w 2453"/>
                  <a:gd name="T57" fmla="*/ 38 h 2075"/>
                  <a:gd name="T58" fmla="*/ 0 w 2453"/>
                  <a:gd name="T59" fmla="*/ 36 h 2075"/>
                  <a:gd name="T60" fmla="*/ 0 w 2453"/>
                  <a:gd name="T61" fmla="*/ 36 h 2075"/>
                  <a:gd name="T62" fmla="*/ 0 w 2453"/>
                  <a:gd name="T63" fmla="*/ 6 h 2075"/>
                  <a:gd name="T64" fmla="*/ 0 w 2453"/>
                  <a:gd name="T65" fmla="*/ 6 h 2075"/>
                  <a:gd name="T66" fmla="*/ 0 w 2453"/>
                  <a:gd name="T67" fmla="*/ 4 h 2075"/>
                  <a:gd name="T68" fmla="*/ 1 w 2453"/>
                  <a:gd name="T69" fmla="*/ 3 h 2075"/>
                  <a:gd name="T70" fmla="*/ 1 w 2453"/>
                  <a:gd name="T71" fmla="*/ 2 h 2075"/>
                  <a:gd name="T72" fmla="*/ 2 w 2453"/>
                  <a:gd name="T73" fmla="*/ 1 h 2075"/>
                  <a:gd name="T74" fmla="*/ 3 w 2453"/>
                  <a:gd name="T75" fmla="*/ 1 h 2075"/>
                  <a:gd name="T76" fmla="*/ 5 w 2453"/>
                  <a:gd name="T77" fmla="*/ 0 h 2075"/>
                  <a:gd name="T78" fmla="*/ 6 w 2453"/>
                  <a:gd name="T79" fmla="*/ 0 h 2075"/>
                  <a:gd name="T80" fmla="*/ 6 w 2453"/>
                  <a:gd name="T81" fmla="*/ 0 h 207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53" h="2075">
                    <a:moveTo>
                      <a:pt x="315" y="0"/>
                    </a:moveTo>
                    <a:lnTo>
                      <a:pt x="2139" y="0"/>
                    </a:lnTo>
                    <a:lnTo>
                      <a:pt x="2172" y="1"/>
                    </a:lnTo>
                    <a:lnTo>
                      <a:pt x="2233" y="13"/>
                    </a:lnTo>
                    <a:lnTo>
                      <a:pt x="2289" y="38"/>
                    </a:lnTo>
                    <a:lnTo>
                      <a:pt x="2340" y="71"/>
                    </a:lnTo>
                    <a:lnTo>
                      <a:pt x="2382" y="114"/>
                    </a:lnTo>
                    <a:lnTo>
                      <a:pt x="2417" y="164"/>
                    </a:lnTo>
                    <a:lnTo>
                      <a:pt x="2440" y="220"/>
                    </a:lnTo>
                    <a:lnTo>
                      <a:pt x="2452" y="282"/>
                    </a:lnTo>
                    <a:lnTo>
                      <a:pt x="2453" y="314"/>
                    </a:lnTo>
                    <a:lnTo>
                      <a:pt x="2453" y="1761"/>
                    </a:lnTo>
                    <a:lnTo>
                      <a:pt x="2452" y="1792"/>
                    </a:lnTo>
                    <a:lnTo>
                      <a:pt x="2440" y="1855"/>
                    </a:lnTo>
                    <a:lnTo>
                      <a:pt x="2417" y="1911"/>
                    </a:lnTo>
                    <a:lnTo>
                      <a:pt x="2382" y="1961"/>
                    </a:lnTo>
                    <a:lnTo>
                      <a:pt x="2340" y="2003"/>
                    </a:lnTo>
                    <a:lnTo>
                      <a:pt x="2289" y="2037"/>
                    </a:lnTo>
                    <a:lnTo>
                      <a:pt x="2233" y="2062"/>
                    </a:lnTo>
                    <a:lnTo>
                      <a:pt x="2172" y="2074"/>
                    </a:lnTo>
                    <a:lnTo>
                      <a:pt x="2139" y="2075"/>
                    </a:lnTo>
                    <a:lnTo>
                      <a:pt x="315" y="2075"/>
                    </a:lnTo>
                    <a:lnTo>
                      <a:pt x="282" y="2074"/>
                    </a:lnTo>
                    <a:lnTo>
                      <a:pt x="221" y="2062"/>
                    </a:lnTo>
                    <a:lnTo>
                      <a:pt x="164" y="2037"/>
                    </a:lnTo>
                    <a:lnTo>
                      <a:pt x="114" y="2003"/>
                    </a:lnTo>
                    <a:lnTo>
                      <a:pt x="71" y="1961"/>
                    </a:lnTo>
                    <a:lnTo>
                      <a:pt x="37" y="1911"/>
                    </a:lnTo>
                    <a:lnTo>
                      <a:pt x="14" y="1855"/>
                    </a:lnTo>
                    <a:lnTo>
                      <a:pt x="1" y="1792"/>
                    </a:lnTo>
                    <a:lnTo>
                      <a:pt x="0" y="1761"/>
                    </a:lnTo>
                    <a:lnTo>
                      <a:pt x="0" y="314"/>
                    </a:lnTo>
                    <a:lnTo>
                      <a:pt x="1" y="282"/>
                    </a:lnTo>
                    <a:lnTo>
                      <a:pt x="14" y="220"/>
                    </a:lnTo>
                    <a:lnTo>
                      <a:pt x="37" y="164"/>
                    </a:lnTo>
                    <a:lnTo>
                      <a:pt x="71" y="114"/>
                    </a:lnTo>
                    <a:lnTo>
                      <a:pt x="114" y="71"/>
                    </a:lnTo>
                    <a:lnTo>
                      <a:pt x="164" y="38"/>
                    </a:lnTo>
                    <a:lnTo>
                      <a:pt x="221" y="13"/>
                    </a:lnTo>
                    <a:lnTo>
                      <a:pt x="282" y="1"/>
                    </a:lnTo>
                    <a:lnTo>
                      <a:pt x="315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Rectangle 86"/>
              <p:cNvSpPr>
                <a:spLocks noChangeArrowheads="1"/>
              </p:cNvSpPr>
              <p:nvPr userDrawn="1"/>
            </p:nvSpPr>
            <p:spPr bwMode="auto">
              <a:xfrm>
                <a:off x="7818398" y="5991066"/>
                <a:ext cx="13570" cy="107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52" name="Freeform 87"/>
              <p:cNvSpPr>
                <a:spLocks/>
              </p:cNvSpPr>
              <p:nvPr userDrawn="1"/>
            </p:nvSpPr>
            <p:spPr bwMode="auto">
              <a:xfrm>
                <a:off x="7734120" y="6002494"/>
                <a:ext cx="30712" cy="29997"/>
              </a:xfrm>
              <a:custGeom>
                <a:avLst/>
                <a:gdLst>
                  <a:gd name="T0" fmla="*/ 1 w 2083"/>
                  <a:gd name="T1" fmla="*/ 20 h 2081"/>
                  <a:gd name="T2" fmla="*/ 20 w 2083"/>
                  <a:gd name="T3" fmla="*/ 1 h 2081"/>
                  <a:gd name="T4" fmla="*/ 21 w 2083"/>
                  <a:gd name="T5" fmla="*/ 1 h 2081"/>
                  <a:gd name="T6" fmla="*/ 21 w 2083"/>
                  <a:gd name="T7" fmla="*/ 1 h 2081"/>
                  <a:gd name="T8" fmla="*/ 22 w 2083"/>
                  <a:gd name="T9" fmla="*/ 0 h 2081"/>
                  <a:gd name="T10" fmla="*/ 23 w 2083"/>
                  <a:gd name="T11" fmla="*/ 0 h 2081"/>
                  <a:gd name="T12" fmla="*/ 24 w 2083"/>
                  <a:gd name="T13" fmla="*/ 0 h 2081"/>
                  <a:gd name="T14" fmla="*/ 25 w 2083"/>
                  <a:gd name="T15" fmla="*/ 0 h 2081"/>
                  <a:gd name="T16" fmla="*/ 26 w 2083"/>
                  <a:gd name="T17" fmla="*/ 1 h 2081"/>
                  <a:gd name="T18" fmla="*/ 26 w 2083"/>
                  <a:gd name="T19" fmla="*/ 1 h 2081"/>
                  <a:gd name="T20" fmla="*/ 27 w 2083"/>
                  <a:gd name="T21" fmla="*/ 1 h 2081"/>
                  <a:gd name="T22" fmla="*/ 42 w 2083"/>
                  <a:gd name="T23" fmla="*/ 16 h 2081"/>
                  <a:gd name="T24" fmla="*/ 42 w 2083"/>
                  <a:gd name="T25" fmla="*/ 16 h 2081"/>
                  <a:gd name="T26" fmla="*/ 43 w 2083"/>
                  <a:gd name="T27" fmla="*/ 17 h 2081"/>
                  <a:gd name="T28" fmla="*/ 43 w 2083"/>
                  <a:gd name="T29" fmla="*/ 18 h 2081"/>
                  <a:gd name="T30" fmla="*/ 43 w 2083"/>
                  <a:gd name="T31" fmla="*/ 19 h 2081"/>
                  <a:gd name="T32" fmla="*/ 43 w 2083"/>
                  <a:gd name="T33" fmla="*/ 20 h 2081"/>
                  <a:gd name="T34" fmla="*/ 43 w 2083"/>
                  <a:gd name="T35" fmla="*/ 20 h 2081"/>
                  <a:gd name="T36" fmla="*/ 43 w 2083"/>
                  <a:gd name="T37" fmla="*/ 21 h 2081"/>
                  <a:gd name="T38" fmla="*/ 42 w 2083"/>
                  <a:gd name="T39" fmla="*/ 22 h 2081"/>
                  <a:gd name="T40" fmla="*/ 42 w 2083"/>
                  <a:gd name="T41" fmla="*/ 22 h 2081"/>
                  <a:gd name="T42" fmla="*/ 23 w 2083"/>
                  <a:gd name="T43" fmla="*/ 41 h 2081"/>
                  <a:gd name="T44" fmla="*/ 22 w 2083"/>
                  <a:gd name="T45" fmla="*/ 41 h 2081"/>
                  <a:gd name="T46" fmla="*/ 22 w 2083"/>
                  <a:gd name="T47" fmla="*/ 42 h 2081"/>
                  <a:gd name="T48" fmla="*/ 21 w 2083"/>
                  <a:gd name="T49" fmla="*/ 42 h 2081"/>
                  <a:gd name="T50" fmla="*/ 20 w 2083"/>
                  <a:gd name="T51" fmla="*/ 42 h 2081"/>
                  <a:gd name="T52" fmla="*/ 19 w 2083"/>
                  <a:gd name="T53" fmla="*/ 42 h 2081"/>
                  <a:gd name="T54" fmla="*/ 18 w 2083"/>
                  <a:gd name="T55" fmla="*/ 42 h 2081"/>
                  <a:gd name="T56" fmla="*/ 17 w 2083"/>
                  <a:gd name="T57" fmla="*/ 42 h 2081"/>
                  <a:gd name="T58" fmla="*/ 17 w 2083"/>
                  <a:gd name="T59" fmla="*/ 41 h 2081"/>
                  <a:gd name="T60" fmla="*/ 16 w 2083"/>
                  <a:gd name="T61" fmla="*/ 41 h 2081"/>
                  <a:gd name="T62" fmla="*/ 1 w 2083"/>
                  <a:gd name="T63" fmla="*/ 26 h 2081"/>
                  <a:gd name="T64" fmla="*/ 1 w 2083"/>
                  <a:gd name="T65" fmla="*/ 26 h 2081"/>
                  <a:gd name="T66" fmla="*/ 1 w 2083"/>
                  <a:gd name="T67" fmla="*/ 25 h 2081"/>
                  <a:gd name="T68" fmla="*/ 0 w 2083"/>
                  <a:gd name="T69" fmla="*/ 24 h 2081"/>
                  <a:gd name="T70" fmla="*/ 0 w 2083"/>
                  <a:gd name="T71" fmla="*/ 23 h 2081"/>
                  <a:gd name="T72" fmla="*/ 0 w 2083"/>
                  <a:gd name="T73" fmla="*/ 22 h 2081"/>
                  <a:gd name="T74" fmla="*/ 0 w 2083"/>
                  <a:gd name="T75" fmla="*/ 22 h 2081"/>
                  <a:gd name="T76" fmla="*/ 1 w 2083"/>
                  <a:gd name="T77" fmla="*/ 21 h 2081"/>
                  <a:gd name="T78" fmla="*/ 1 w 2083"/>
                  <a:gd name="T79" fmla="*/ 20 h 2081"/>
                  <a:gd name="T80" fmla="*/ 1 w 2083"/>
                  <a:gd name="T81" fmla="*/ 20 h 208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083" h="2081">
                    <a:moveTo>
                      <a:pt x="66" y="978"/>
                    </a:moveTo>
                    <a:lnTo>
                      <a:pt x="979" y="66"/>
                    </a:lnTo>
                    <a:lnTo>
                      <a:pt x="995" y="49"/>
                    </a:lnTo>
                    <a:lnTo>
                      <a:pt x="1033" y="25"/>
                    </a:lnTo>
                    <a:lnTo>
                      <a:pt x="1073" y="8"/>
                    </a:lnTo>
                    <a:lnTo>
                      <a:pt x="1115" y="0"/>
                    </a:lnTo>
                    <a:lnTo>
                      <a:pt x="1158" y="0"/>
                    </a:lnTo>
                    <a:lnTo>
                      <a:pt x="1200" y="8"/>
                    </a:lnTo>
                    <a:lnTo>
                      <a:pt x="1240" y="25"/>
                    </a:lnTo>
                    <a:lnTo>
                      <a:pt x="1277" y="49"/>
                    </a:lnTo>
                    <a:lnTo>
                      <a:pt x="1294" y="66"/>
                    </a:lnTo>
                    <a:lnTo>
                      <a:pt x="2019" y="789"/>
                    </a:lnTo>
                    <a:lnTo>
                      <a:pt x="2034" y="806"/>
                    </a:lnTo>
                    <a:lnTo>
                      <a:pt x="2059" y="844"/>
                    </a:lnTo>
                    <a:lnTo>
                      <a:pt x="2075" y="883"/>
                    </a:lnTo>
                    <a:lnTo>
                      <a:pt x="2083" y="925"/>
                    </a:lnTo>
                    <a:lnTo>
                      <a:pt x="2083" y="968"/>
                    </a:lnTo>
                    <a:lnTo>
                      <a:pt x="2075" y="1010"/>
                    </a:lnTo>
                    <a:lnTo>
                      <a:pt x="2059" y="1050"/>
                    </a:lnTo>
                    <a:lnTo>
                      <a:pt x="2034" y="1087"/>
                    </a:lnTo>
                    <a:lnTo>
                      <a:pt x="2019" y="1105"/>
                    </a:lnTo>
                    <a:lnTo>
                      <a:pt x="1104" y="2017"/>
                    </a:lnTo>
                    <a:lnTo>
                      <a:pt x="1088" y="2032"/>
                    </a:lnTo>
                    <a:lnTo>
                      <a:pt x="1051" y="2057"/>
                    </a:lnTo>
                    <a:lnTo>
                      <a:pt x="1011" y="2073"/>
                    </a:lnTo>
                    <a:lnTo>
                      <a:pt x="969" y="2081"/>
                    </a:lnTo>
                    <a:lnTo>
                      <a:pt x="926" y="2081"/>
                    </a:lnTo>
                    <a:lnTo>
                      <a:pt x="884" y="2073"/>
                    </a:lnTo>
                    <a:lnTo>
                      <a:pt x="844" y="2057"/>
                    </a:lnTo>
                    <a:lnTo>
                      <a:pt x="806" y="2032"/>
                    </a:lnTo>
                    <a:lnTo>
                      <a:pt x="790" y="2017"/>
                    </a:lnTo>
                    <a:lnTo>
                      <a:pt x="66" y="1293"/>
                    </a:lnTo>
                    <a:lnTo>
                      <a:pt x="49" y="1276"/>
                    </a:lnTo>
                    <a:lnTo>
                      <a:pt x="25" y="1239"/>
                    </a:lnTo>
                    <a:lnTo>
                      <a:pt x="9" y="1199"/>
                    </a:lnTo>
                    <a:lnTo>
                      <a:pt x="0" y="1157"/>
                    </a:lnTo>
                    <a:lnTo>
                      <a:pt x="0" y="1114"/>
                    </a:lnTo>
                    <a:lnTo>
                      <a:pt x="9" y="1072"/>
                    </a:lnTo>
                    <a:lnTo>
                      <a:pt x="25" y="1032"/>
                    </a:lnTo>
                    <a:lnTo>
                      <a:pt x="49" y="994"/>
                    </a:lnTo>
                    <a:lnTo>
                      <a:pt x="66" y="97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3" name="Freeform 88"/>
              <p:cNvSpPr>
                <a:spLocks/>
              </p:cNvSpPr>
              <p:nvPr userDrawn="1"/>
            </p:nvSpPr>
            <p:spPr bwMode="auto">
              <a:xfrm>
                <a:off x="7753404" y="6021063"/>
                <a:ext cx="12142" cy="12142"/>
              </a:xfrm>
              <a:custGeom>
                <a:avLst/>
                <a:gdLst>
                  <a:gd name="T0" fmla="*/ 0 w 835"/>
                  <a:gd name="T1" fmla="*/ 10 h 834"/>
                  <a:gd name="T2" fmla="*/ 10 w 835"/>
                  <a:gd name="T3" fmla="*/ 0 h 834"/>
                  <a:gd name="T4" fmla="*/ 17 w 835"/>
                  <a:gd name="T5" fmla="*/ 7 h 834"/>
                  <a:gd name="T6" fmla="*/ 7 w 835"/>
                  <a:gd name="T7" fmla="*/ 17 h 834"/>
                  <a:gd name="T8" fmla="*/ 0 w 835"/>
                  <a:gd name="T9" fmla="*/ 10 h 8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5" h="834">
                    <a:moveTo>
                      <a:pt x="0" y="472"/>
                    </a:moveTo>
                    <a:lnTo>
                      <a:pt x="473" y="0"/>
                    </a:lnTo>
                    <a:lnTo>
                      <a:pt x="835" y="362"/>
                    </a:lnTo>
                    <a:lnTo>
                      <a:pt x="363" y="834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4" name="Freeform 89"/>
              <p:cNvSpPr>
                <a:spLocks/>
              </p:cNvSpPr>
              <p:nvPr userDrawn="1"/>
            </p:nvSpPr>
            <p:spPr bwMode="auto">
              <a:xfrm>
                <a:off x="7818398" y="6091057"/>
                <a:ext cx="14284" cy="14284"/>
              </a:xfrm>
              <a:custGeom>
                <a:avLst/>
                <a:gdLst>
                  <a:gd name="T0" fmla="*/ 20 w 969"/>
                  <a:gd name="T1" fmla="*/ 10 h 968"/>
                  <a:gd name="T2" fmla="*/ 20 w 969"/>
                  <a:gd name="T3" fmla="*/ 11 h 968"/>
                  <a:gd name="T4" fmla="*/ 20 w 969"/>
                  <a:gd name="T5" fmla="*/ 13 h 968"/>
                  <a:gd name="T6" fmla="*/ 19 w 969"/>
                  <a:gd name="T7" fmla="*/ 15 h 968"/>
                  <a:gd name="T8" fmla="*/ 18 w 969"/>
                  <a:gd name="T9" fmla="*/ 16 h 968"/>
                  <a:gd name="T10" fmla="*/ 16 w 969"/>
                  <a:gd name="T11" fmla="*/ 18 h 968"/>
                  <a:gd name="T12" fmla="*/ 15 w 969"/>
                  <a:gd name="T13" fmla="*/ 19 h 968"/>
                  <a:gd name="T14" fmla="*/ 13 w 969"/>
                  <a:gd name="T15" fmla="*/ 20 h 968"/>
                  <a:gd name="T16" fmla="*/ 11 w 969"/>
                  <a:gd name="T17" fmla="*/ 20 h 968"/>
                  <a:gd name="T18" fmla="*/ 10 w 969"/>
                  <a:gd name="T19" fmla="*/ 20 h 968"/>
                  <a:gd name="T20" fmla="*/ 9 w 969"/>
                  <a:gd name="T21" fmla="*/ 20 h 968"/>
                  <a:gd name="T22" fmla="*/ 7 w 969"/>
                  <a:gd name="T23" fmla="*/ 20 h 968"/>
                  <a:gd name="T24" fmla="*/ 5 w 969"/>
                  <a:gd name="T25" fmla="*/ 19 h 968"/>
                  <a:gd name="T26" fmla="*/ 4 w 969"/>
                  <a:gd name="T27" fmla="*/ 18 h 968"/>
                  <a:gd name="T28" fmla="*/ 2 w 969"/>
                  <a:gd name="T29" fmla="*/ 16 h 968"/>
                  <a:gd name="T30" fmla="*/ 1 w 969"/>
                  <a:gd name="T31" fmla="*/ 15 h 968"/>
                  <a:gd name="T32" fmla="*/ 0 w 969"/>
                  <a:gd name="T33" fmla="*/ 13 h 968"/>
                  <a:gd name="T34" fmla="*/ 0 w 969"/>
                  <a:gd name="T35" fmla="*/ 11 h 968"/>
                  <a:gd name="T36" fmla="*/ 0 w 969"/>
                  <a:gd name="T37" fmla="*/ 10 h 968"/>
                  <a:gd name="T38" fmla="*/ 0 w 969"/>
                  <a:gd name="T39" fmla="*/ 9 h 968"/>
                  <a:gd name="T40" fmla="*/ 0 w 969"/>
                  <a:gd name="T41" fmla="*/ 7 h 968"/>
                  <a:gd name="T42" fmla="*/ 1 w 969"/>
                  <a:gd name="T43" fmla="*/ 5 h 968"/>
                  <a:gd name="T44" fmla="*/ 2 w 969"/>
                  <a:gd name="T45" fmla="*/ 4 h 968"/>
                  <a:gd name="T46" fmla="*/ 4 w 969"/>
                  <a:gd name="T47" fmla="*/ 2 h 968"/>
                  <a:gd name="T48" fmla="*/ 5 w 969"/>
                  <a:gd name="T49" fmla="*/ 1 h 968"/>
                  <a:gd name="T50" fmla="*/ 7 w 969"/>
                  <a:gd name="T51" fmla="*/ 0 h 968"/>
                  <a:gd name="T52" fmla="*/ 9 w 969"/>
                  <a:gd name="T53" fmla="*/ 0 h 968"/>
                  <a:gd name="T54" fmla="*/ 10 w 969"/>
                  <a:gd name="T55" fmla="*/ 0 h 968"/>
                  <a:gd name="T56" fmla="*/ 11 w 969"/>
                  <a:gd name="T57" fmla="*/ 0 h 968"/>
                  <a:gd name="T58" fmla="*/ 13 w 969"/>
                  <a:gd name="T59" fmla="*/ 0 h 968"/>
                  <a:gd name="T60" fmla="*/ 15 w 969"/>
                  <a:gd name="T61" fmla="*/ 1 h 968"/>
                  <a:gd name="T62" fmla="*/ 16 w 969"/>
                  <a:gd name="T63" fmla="*/ 2 h 968"/>
                  <a:gd name="T64" fmla="*/ 18 w 969"/>
                  <a:gd name="T65" fmla="*/ 4 h 968"/>
                  <a:gd name="T66" fmla="*/ 19 w 969"/>
                  <a:gd name="T67" fmla="*/ 5 h 968"/>
                  <a:gd name="T68" fmla="*/ 20 w 969"/>
                  <a:gd name="T69" fmla="*/ 7 h 968"/>
                  <a:gd name="T70" fmla="*/ 20 w 969"/>
                  <a:gd name="T71" fmla="*/ 9 h 968"/>
                  <a:gd name="T72" fmla="*/ 20 w 969"/>
                  <a:gd name="T73" fmla="*/ 10 h 96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69" h="968">
                    <a:moveTo>
                      <a:pt x="969" y="484"/>
                    </a:moveTo>
                    <a:lnTo>
                      <a:pt x="967" y="534"/>
                    </a:lnTo>
                    <a:lnTo>
                      <a:pt x="948" y="629"/>
                    </a:lnTo>
                    <a:lnTo>
                      <a:pt x="911" y="716"/>
                    </a:lnTo>
                    <a:lnTo>
                      <a:pt x="859" y="793"/>
                    </a:lnTo>
                    <a:lnTo>
                      <a:pt x="793" y="858"/>
                    </a:lnTo>
                    <a:lnTo>
                      <a:pt x="716" y="910"/>
                    </a:lnTo>
                    <a:lnTo>
                      <a:pt x="628" y="947"/>
                    </a:lnTo>
                    <a:lnTo>
                      <a:pt x="534" y="966"/>
                    </a:lnTo>
                    <a:lnTo>
                      <a:pt x="484" y="968"/>
                    </a:lnTo>
                    <a:lnTo>
                      <a:pt x="434" y="966"/>
                    </a:lnTo>
                    <a:lnTo>
                      <a:pt x="340" y="947"/>
                    </a:lnTo>
                    <a:lnTo>
                      <a:pt x="253" y="910"/>
                    </a:lnTo>
                    <a:lnTo>
                      <a:pt x="175" y="858"/>
                    </a:lnTo>
                    <a:lnTo>
                      <a:pt x="110" y="793"/>
                    </a:lnTo>
                    <a:lnTo>
                      <a:pt x="58" y="716"/>
                    </a:lnTo>
                    <a:lnTo>
                      <a:pt x="21" y="629"/>
                    </a:lnTo>
                    <a:lnTo>
                      <a:pt x="2" y="534"/>
                    </a:lnTo>
                    <a:lnTo>
                      <a:pt x="0" y="484"/>
                    </a:lnTo>
                    <a:lnTo>
                      <a:pt x="2" y="434"/>
                    </a:lnTo>
                    <a:lnTo>
                      <a:pt x="21" y="340"/>
                    </a:lnTo>
                    <a:lnTo>
                      <a:pt x="58" y="253"/>
                    </a:lnTo>
                    <a:lnTo>
                      <a:pt x="110" y="176"/>
                    </a:lnTo>
                    <a:lnTo>
                      <a:pt x="175" y="110"/>
                    </a:lnTo>
                    <a:lnTo>
                      <a:pt x="253" y="58"/>
                    </a:lnTo>
                    <a:lnTo>
                      <a:pt x="340" y="21"/>
                    </a:lnTo>
                    <a:lnTo>
                      <a:pt x="434" y="2"/>
                    </a:lnTo>
                    <a:lnTo>
                      <a:pt x="484" y="0"/>
                    </a:lnTo>
                    <a:lnTo>
                      <a:pt x="534" y="2"/>
                    </a:lnTo>
                    <a:lnTo>
                      <a:pt x="628" y="21"/>
                    </a:lnTo>
                    <a:lnTo>
                      <a:pt x="716" y="58"/>
                    </a:lnTo>
                    <a:lnTo>
                      <a:pt x="793" y="110"/>
                    </a:lnTo>
                    <a:lnTo>
                      <a:pt x="859" y="176"/>
                    </a:lnTo>
                    <a:lnTo>
                      <a:pt x="911" y="253"/>
                    </a:lnTo>
                    <a:lnTo>
                      <a:pt x="948" y="340"/>
                    </a:lnTo>
                    <a:lnTo>
                      <a:pt x="967" y="434"/>
                    </a:lnTo>
                    <a:lnTo>
                      <a:pt x="969" y="484"/>
                    </a:lnTo>
                    <a:close/>
                  </a:path>
                </a:pathLst>
              </a:cu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" name="Freeform 90"/>
              <p:cNvSpPr>
                <a:spLocks/>
              </p:cNvSpPr>
              <p:nvPr userDrawn="1"/>
            </p:nvSpPr>
            <p:spPr bwMode="auto">
              <a:xfrm>
                <a:off x="7822684" y="6035348"/>
                <a:ext cx="5714" cy="52853"/>
              </a:xfrm>
              <a:custGeom>
                <a:avLst/>
                <a:gdLst>
                  <a:gd name="T0" fmla="*/ 0 w 365"/>
                  <a:gd name="T1" fmla="*/ 74 h 3624"/>
                  <a:gd name="T2" fmla="*/ 2 w 365"/>
                  <a:gd name="T3" fmla="*/ 4 h 3624"/>
                  <a:gd name="T4" fmla="*/ 4 w 365"/>
                  <a:gd name="T5" fmla="*/ 0 h 3624"/>
                  <a:gd name="T6" fmla="*/ 6 w 365"/>
                  <a:gd name="T7" fmla="*/ 4 h 3624"/>
                  <a:gd name="T8" fmla="*/ 8 w 365"/>
                  <a:gd name="T9" fmla="*/ 74 h 3624"/>
                  <a:gd name="T10" fmla="*/ 0 w 365"/>
                  <a:gd name="T11" fmla="*/ 74 h 36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65" h="3624">
                    <a:moveTo>
                      <a:pt x="0" y="3624"/>
                    </a:moveTo>
                    <a:lnTo>
                      <a:pt x="95" y="177"/>
                    </a:lnTo>
                    <a:lnTo>
                      <a:pt x="188" y="0"/>
                    </a:lnTo>
                    <a:lnTo>
                      <a:pt x="276" y="177"/>
                    </a:lnTo>
                    <a:lnTo>
                      <a:pt x="365" y="3624"/>
                    </a:lnTo>
                    <a:lnTo>
                      <a:pt x="0" y="362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" name="Line 91"/>
              <p:cNvSpPr>
                <a:spLocks noChangeShapeType="1"/>
              </p:cNvSpPr>
              <p:nvPr userDrawn="1"/>
            </p:nvSpPr>
            <p:spPr bwMode="auto">
              <a:xfrm>
                <a:off x="7825541" y="6020349"/>
                <a:ext cx="0" cy="8571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7" name="Line 92"/>
              <p:cNvSpPr>
                <a:spLocks noChangeShapeType="1"/>
              </p:cNvSpPr>
              <p:nvPr userDrawn="1"/>
            </p:nvSpPr>
            <p:spPr bwMode="auto">
              <a:xfrm flipH="1">
                <a:off x="7894821" y="6098200"/>
                <a:ext cx="8571" cy="0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8" name="Line 93"/>
              <p:cNvSpPr>
                <a:spLocks noChangeShapeType="1"/>
              </p:cNvSpPr>
              <p:nvPr userDrawn="1"/>
            </p:nvSpPr>
            <p:spPr bwMode="auto">
              <a:xfrm flipV="1">
                <a:off x="7825541" y="6167480"/>
                <a:ext cx="0" cy="8571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9" name="Line 94"/>
              <p:cNvSpPr>
                <a:spLocks noChangeShapeType="1"/>
              </p:cNvSpPr>
              <p:nvPr userDrawn="1"/>
            </p:nvSpPr>
            <p:spPr bwMode="auto">
              <a:xfrm>
                <a:off x="7747690" y="6098200"/>
                <a:ext cx="8571" cy="0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0" name="Line 95"/>
              <p:cNvSpPr>
                <a:spLocks noChangeShapeType="1"/>
              </p:cNvSpPr>
              <p:nvPr userDrawn="1"/>
            </p:nvSpPr>
            <p:spPr bwMode="auto">
              <a:xfrm flipH="1">
                <a:off x="7860538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" name="Line 96"/>
              <p:cNvSpPr>
                <a:spLocks noChangeShapeType="1"/>
              </p:cNvSpPr>
              <p:nvPr userDrawn="1"/>
            </p:nvSpPr>
            <p:spPr bwMode="auto">
              <a:xfrm flipH="1">
                <a:off x="7885536" y="6058918"/>
                <a:ext cx="7857" cy="4285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2" name="Line 97"/>
              <p:cNvSpPr>
                <a:spLocks noChangeShapeType="1"/>
              </p:cNvSpPr>
              <p:nvPr userDrawn="1"/>
            </p:nvSpPr>
            <p:spPr bwMode="auto">
              <a:xfrm flipH="1" flipV="1">
                <a:off x="7885536" y="6132482"/>
                <a:ext cx="7857" cy="4999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" name="Line 98"/>
              <p:cNvSpPr>
                <a:spLocks noChangeShapeType="1"/>
              </p:cNvSpPr>
              <p:nvPr userDrawn="1"/>
            </p:nvSpPr>
            <p:spPr bwMode="auto">
              <a:xfrm flipH="1" flipV="1">
                <a:off x="7860538" y="6158195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4" name="Line 99"/>
              <p:cNvSpPr>
                <a:spLocks noChangeShapeType="1"/>
              </p:cNvSpPr>
              <p:nvPr userDrawn="1"/>
            </p:nvSpPr>
            <p:spPr bwMode="auto">
              <a:xfrm flipV="1">
                <a:off x="7786259" y="6158195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5" name="Line 100"/>
              <p:cNvSpPr>
                <a:spLocks noChangeShapeType="1"/>
              </p:cNvSpPr>
              <p:nvPr userDrawn="1"/>
            </p:nvSpPr>
            <p:spPr bwMode="auto">
              <a:xfrm flipV="1">
                <a:off x="7757690" y="6132482"/>
                <a:ext cx="7857" cy="4999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6" name="Line 101"/>
              <p:cNvSpPr>
                <a:spLocks noChangeShapeType="1"/>
              </p:cNvSpPr>
              <p:nvPr userDrawn="1"/>
            </p:nvSpPr>
            <p:spPr bwMode="auto">
              <a:xfrm>
                <a:off x="7757690" y="6058918"/>
                <a:ext cx="7857" cy="4285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7" name="Line 102"/>
              <p:cNvSpPr>
                <a:spLocks noChangeShapeType="1"/>
              </p:cNvSpPr>
              <p:nvPr userDrawn="1"/>
            </p:nvSpPr>
            <p:spPr bwMode="auto">
              <a:xfrm>
                <a:off x="7786259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8" name="Line 103"/>
              <p:cNvSpPr>
                <a:spLocks noChangeShapeType="1"/>
              </p:cNvSpPr>
              <p:nvPr userDrawn="1"/>
            </p:nvSpPr>
            <p:spPr bwMode="auto">
              <a:xfrm>
                <a:off x="7786259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0" name="Grupo 9"/>
            <p:cNvGrpSpPr/>
            <p:nvPr userDrawn="1"/>
          </p:nvGrpSpPr>
          <p:grpSpPr>
            <a:xfrm>
              <a:off x="8049807" y="5647120"/>
              <a:ext cx="1094193" cy="998155"/>
              <a:chOff x="8049807" y="5609020"/>
              <a:chExt cx="1094193" cy="998155"/>
            </a:xfrm>
          </p:grpSpPr>
          <p:sp>
            <p:nvSpPr>
              <p:cNvPr id="29" name="Retângulo 177"/>
              <p:cNvSpPr>
                <a:spLocks noChangeArrowheads="1"/>
              </p:cNvSpPr>
              <p:nvPr userDrawn="1"/>
            </p:nvSpPr>
            <p:spPr bwMode="auto">
              <a:xfrm>
                <a:off x="8049807" y="5822113"/>
                <a:ext cx="1004200" cy="7850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8000">
                <a:noFill/>
                <a:round/>
                <a:headEnd/>
                <a:tailEnd/>
              </a:ln>
              <a:effectLst/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Retângulo 56"/>
              <p:cNvSpPr>
                <a:spLocks noChangeArrowheads="1"/>
              </p:cNvSpPr>
              <p:nvPr userDrawn="1"/>
            </p:nvSpPr>
            <p:spPr bwMode="auto">
              <a:xfrm>
                <a:off x="8049807" y="5609020"/>
                <a:ext cx="1004200" cy="212839"/>
              </a:xfrm>
              <a:prstGeom prst="rect">
                <a:avLst/>
              </a:prstGeom>
              <a:solidFill>
                <a:schemeClr val="accent1"/>
              </a:solidFill>
              <a:ln w="1800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1" name="Rectangle 50"/>
              <p:cNvSpPr>
                <a:spLocks noChangeArrowheads="1"/>
              </p:cNvSpPr>
              <p:nvPr userDrawn="1"/>
            </p:nvSpPr>
            <p:spPr bwMode="auto">
              <a:xfrm>
                <a:off x="8742606" y="6407005"/>
                <a:ext cx="401394" cy="12856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  <a:buFontTx/>
                  <a:buNone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2" name="Rectangle 50"/>
              <p:cNvSpPr>
                <a:spLocks noChangeArrowheads="1"/>
              </p:cNvSpPr>
              <p:nvPr/>
            </p:nvSpPr>
            <p:spPr bwMode="auto">
              <a:xfrm>
                <a:off x="8084581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50"/>
              <p:cNvSpPr>
                <a:spLocks noChangeArrowheads="1"/>
              </p:cNvSpPr>
              <p:nvPr/>
            </p:nvSpPr>
            <p:spPr bwMode="auto">
              <a:xfrm>
                <a:off x="8166854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Rectangle 50"/>
              <p:cNvSpPr>
                <a:spLocks noChangeArrowheads="1"/>
              </p:cNvSpPr>
              <p:nvPr/>
            </p:nvSpPr>
            <p:spPr bwMode="auto">
              <a:xfrm>
                <a:off x="8249127" y="6407005"/>
                <a:ext cx="81178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50"/>
              <p:cNvSpPr>
                <a:spLocks noChangeArrowheads="1"/>
              </p:cNvSpPr>
              <p:nvPr/>
            </p:nvSpPr>
            <p:spPr bwMode="auto">
              <a:xfrm>
                <a:off x="8331399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50"/>
              <p:cNvSpPr>
                <a:spLocks noChangeArrowheads="1"/>
              </p:cNvSpPr>
              <p:nvPr/>
            </p:nvSpPr>
            <p:spPr bwMode="auto">
              <a:xfrm>
                <a:off x="8413672" y="6407005"/>
                <a:ext cx="81178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50"/>
              <p:cNvSpPr>
                <a:spLocks noChangeArrowheads="1"/>
              </p:cNvSpPr>
              <p:nvPr/>
            </p:nvSpPr>
            <p:spPr bwMode="auto">
              <a:xfrm>
                <a:off x="8495945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0"/>
              <p:cNvSpPr>
                <a:spLocks noChangeArrowheads="1"/>
              </p:cNvSpPr>
              <p:nvPr/>
            </p:nvSpPr>
            <p:spPr bwMode="auto">
              <a:xfrm>
                <a:off x="8578218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/>
            </p:nvSpPr>
            <p:spPr bwMode="auto">
              <a:xfrm>
                <a:off x="8660490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50"/>
              <p:cNvSpPr>
                <a:spLocks noChangeArrowheads="1"/>
              </p:cNvSpPr>
              <p:nvPr userDrawn="1"/>
            </p:nvSpPr>
            <p:spPr bwMode="auto">
              <a:xfrm>
                <a:off x="8736892" y="5988923"/>
                <a:ext cx="401394" cy="12856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  <a:buFontTx/>
                  <a:buNone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41" name="Rectangle 50"/>
              <p:cNvSpPr>
                <a:spLocks noChangeArrowheads="1"/>
              </p:cNvSpPr>
              <p:nvPr/>
            </p:nvSpPr>
            <p:spPr bwMode="auto">
              <a:xfrm>
                <a:off x="8079090" y="5988923"/>
                <a:ext cx="81090" cy="12856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50"/>
              <p:cNvSpPr>
                <a:spLocks noChangeArrowheads="1"/>
              </p:cNvSpPr>
              <p:nvPr/>
            </p:nvSpPr>
            <p:spPr bwMode="auto">
              <a:xfrm>
                <a:off x="8161273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Rectangle 50"/>
              <p:cNvSpPr>
                <a:spLocks noChangeArrowheads="1"/>
              </p:cNvSpPr>
              <p:nvPr/>
            </p:nvSpPr>
            <p:spPr bwMode="auto">
              <a:xfrm>
                <a:off x="8243457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50"/>
              <p:cNvSpPr>
                <a:spLocks noChangeArrowheads="1"/>
              </p:cNvSpPr>
              <p:nvPr/>
            </p:nvSpPr>
            <p:spPr bwMode="auto">
              <a:xfrm>
                <a:off x="8325640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50"/>
              <p:cNvSpPr>
                <a:spLocks noChangeArrowheads="1"/>
              </p:cNvSpPr>
              <p:nvPr/>
            </p:nvSpPr>
            <p:spPr bwMode="auto">
              <a:xfrm>
                <a:off x="8407824" y="5988923"/>
                <a:ext cx="81090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50"/>
              <p:cNvSpPr>
                <a:spLocks noChangeArrowheads="1"/>
              </p:cNvSpPr>
              <p:nvPr/>
            </p:nvSpPr>
            <p:spPr bwMode="auto">
              <a:xfrm>
                <a:off x="8490007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50"/>
              <p:cNvSpPr>
                <a:spLocks noChangeArrowheads="1"/>
              </p:cNvSpPr>
              <p:nvPr/>
            </p:nvSpPr>
            <p:spPr bwMode="auto">
              <a:xfrm>
                <a:off x="8572190" y="5988923"/>
                <a:ext cx="81090" cy="12856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0"/>
              <p:cNvSpPr>
                <a:spLocks noChangeArrowheads="1"/>
              </p:cNvSpPr>
              <p:nvPr/>
            </p:nvSpPr>
            <p:spPr bwMode="auto">
              <a:xfrm>
                <a:off x="8654373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" name="Grupo 10"/>
            <p:cNvGrpSpPr/>
            <p:nvPr userDrawn="1"/>
          </p:nvGrpSpPr>
          <p:grpSpPr>
            <a:xfrm>
              <a:off x="6248364" y="5882738"/>
              <a:ext cx="269977" cy="458532"/>
              <a:chOff x="6248364" y="5844638"/>
              <a:chExt cx="269977" cy="458532"/>
            </a:xfrm>
          </p:grpSpPr>
          <p:sp>
            <p:nvSpPr>
              <p:cNvPr id="21" name="Line 6"/>
              <p:cNvSpPr>
                <a:spLocks noChangeShapeType="1"/>
              </p:cNvSpPr>
              <p:nvPr userDrawn="1"/>
            </p:nvSpPr>
            <p:spPr bwMode="auto">
              <a:xfrm>
                <a:off x="6284791" y="6075572"/>
                <a:ext cx="79883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Line 7"/>
              <p:cNvSpPr>
                <a:spLocks noChangeShapeType="1"/>
              </p:cNvSpPr>
              <p:nvPr userDrawn="1"/>
            </p:nvSpPr>
            <p:spPr bwMode="auto">
              <a:xfrm>
                <a:off x="6397462" y="5955137"/>
                <a:ext cx="85249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Line 8"/>
              <p:cNvSpPr>
                <a:spLocks noChangeShapeType="1"/>
              </p:cNvSpPr>
              <p:nvPr userDrawn="1"/>
            </p:nvSpPr>
            <p:spPr bwMode="auto">
              <a:xfrm flipV="1">
                <a:off x="6365867" y="5998931"/>
                <a:ext cx="40538" cy="7664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Line 10"/>
              <p:cNvSpPr>
                <a:spLocks noChangeShapeType="1"/>
              </p:cNvSpPr>
              <p:nvPr userDrawn="1"/>
            </p:nvSpPr>
            <p:spPr bwMode="auto">
              <a:xfrm>
                <a:off x="6397462" y="6204219"/>
                <a:ext cx="87633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Rectangle 113"/>
              <p:cNvSpPr>
                <a:spLocks noChangeArrowheads="1"/>
              </p:cNvSpPr>
              <p:nvPr userDrawn="1"/>
            </p:nvSpPr>
            <p:spPr bwMode="auto">
              <a:xfrm>
                <a:off x="6261744" y="5844638"/>
                <a:ext cx="245884" cy="458532"/>
              </a:xfrm>
              <a:prstGeom prst="rect">
                <a:avLst/>
              </a:prstGeom>
              <a:noFill/>
              <a:ln w="18000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26" name="Retângulo 25"/>
              <p:cNvSpPr/>
              <p:nvPr userDrawn="1"/>
            </p:nvSpPr>
            <p:spPr bwMode="auto">
              <a:xfrm>
                <a:off x="6248364" y="6048192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27" name="Retângulo 26"/>
              <p:cNvSpPr/>
              <p:nvPr userDrawn="1"/>
            </p:nvSpPr>
            <p:spPr bwMode="auto">
              <a:xfrm>
                <a:off x="6484772" y="5926774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28" name="Retângulo 27"/>
              <p:cNvSpPr/>
              <p:nvPr userDrawn="1"/>
            </p:nvSpPr>
            <p:spPr bwMode="auto">
              <a:xfrm>
                <a:off x="6486201" y="6175324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</p:grpSp>
        <p:grpSp>
          <p:nvGrpSpPr>
            <p:cNvPr id="12" name="Grupo 11"/>
            <p:cNvGrpSpPr/>
            <p:nvPr userDrawn="1"/>
          </p:nvGrpSpPr>
          <p:grpSpPr>
            <a:xfrm>
              <a:off x="6087117" y="5778681"/>
              <a:ext cx="2032519" cy="740229"/>
              <a:chOff x="6087117" y="5740581"/>
              <a:chExt cx="2032519" cy="740229"/>
            </a:xfrm>
          </p:grpSpPr>
          <p:cxnSp>
            <p:nvCxnSpPr>
              <p:cNvPr id="13" name="Conector angulado 12"/>
              <p:cNvCxnSpPr>
                <a:stCxn id="58" idx="1"/>
                <a:endCxn id="71" idx="1"/>
              </p:cNvCxnSpPr>
              <p:nvPr userDrawn="1"/>
            </p:nvCxnSpPr>
            <p:spPr>
              <a:xfrm rot="5400000">
                <a:off x="7534874" y="6046379"/>
                <a:ext cx="160042" cy="421294"/>
              </a:xfrm>
              <a:prstGeom prst="bentConnector2">
                <a:avLst/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angulado 13"/>
              <p:cNvCxnSpPr>
                <a:stCxn id="32" idx="1"/>
                <a:endCxn id="70" idx="1"/>
              </p:cNvCxnSpPr>
              <p:nvPr userDrawn="1"/>
            </p:nvCxnSpPr>
            <p:spPr>
              <a:xfrm rot="10800000">
                <a:off x="7404249" y="6480250"/>
                <a:ext cx="680333" cy="560"/>
              </a:xfrm>
              <a:prstGeom prst="bentConnector3">
                <a:avLst>
                  <a:gd name="adj1" fmla="val 50000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angulado 14"/>
              <p:cNvCxnSpPr>
                <a:stCxn id="69" idx="0"/>
                <a:endCxn id="25" idx="2"/>
              </p:cNvCxnSpPr>
              <p:nvPr userDrawn="1"/>
            </p:nvCxnSpPr>
            <p:spPr>
              <a:xfrm rot="10800000">
                <a:off x="6384686" y="6312696"/>
                <a:ext cx="776726" cy="99307"/>
              </a:xfrm>
              <a:prstGeom prst="bentConnector2">
                <a:avLst/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angulado 15"/>
              <p:cNvCxnSpPr>
                <a:stCxn id="72" idx="3"/>
                <a:endCxn id="52" idx="28"/>
              </p:cNvCxnSpPr>
              <p:nvPr userDrawn="1"/>
            </p:nvCxnSpPr>
            <p:spPr>
              <a:xfrm rot="10800000" flipH="1">
                <a:off x="7149983" y="6012625"/>
                <a:ext cx="584387" cy="396917"/>
              </a:xfrm>
              <a:prstGeom prst="bentConnector5">
                <a:avLst>
                  <a:gd name="adj1" fmla="val -39118"/>
                  <a:gd name="adj2" fmla="val 118614"/>
                  <a:gd name="adj3" fmla="val 90764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angulado 16"/>
              <p:cNvCxnSpPr/>
              <p:nvPr userDrawn="1"/>
            </p:nvCxnSpPr>
            <p:spPr>
              <a:xfrm rot="16200000" flipV="1">
                <a:off x="7959018" y="5830691"/>
                <a:ext cx="27141" cy="294095"/>
              </a:xfrm>
              <a:prstGeom prst="bentConnector3">
                <a:avLst>
                  <a:gd name="adj1" fmla="val 478947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angulado 17"/>
              <p:cNvCxnSpPr>
                <a:stCxn id="85" idx="3"/>
                <a:endCxn id="26" idx="1"/>
              </p:cNvCxnSpPr>
              <p:nvPr userDrawn="1"/>
            </p:nvCxnSpPr>
            <p:spPr>
              <a:xfrm flipV="1">
                <a:off x="6087117" y="6085572"/>
                <a:ext cx="161247" cy="530"/>
              </a:xfrm>
              <a:prstGeom prst="bentConnector3">
                <a:avLst>
                  <a:gd name="adj1" fmla="val 50000"/>
                </a:avLst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angulado 18"/>
              <p:cNvCxnSpPr>
                <a:endCxn id="27" idx="3"/>
              </p:cNvCxnSpPr>
              <p:nvPr userDrawn="1"/>
            </p:nvCxnSpPr>
            <p:spPr>
              <a:xfrm rot="5400000">
                <a:off x="6447083" y="5816761"/>
                <a:ext cx="207697" cy="68038"/>
              </a:xfrm>
              <a:prstGeom prst="bentConnector2">
                <a:avLst/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angulado 19"/>
              <p:cNvCxnSpPr>
                <a:endCxn id="28" idx="3"/>
              </p:cNvCxnSpPr>
              <p:nvPr userDrawn="1"/>
            </p:nvCxnSpPr>
            <p:spPr>
              <a:xfrm rot="5400000">
                <a:off x="6391785" y="5867138"/>
                <a:ext cx="462597" cy="209484"/>
              </a:xfrm>
              <a:prstGeom prst="bentConnector2">
                <a:avLst/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0854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28650" y="103870"/>
            <a:ext cx="7886700" cy="694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28650" y="896710"/>
            <a:ext cx="7886700" cy="5313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4CD-8AC0-4FA3-89C3-EF5C4B295A2F}" type="datetimeFigureOut">
              <a:rPr lang="pt-BR" smtClean="0"/>
              <a:t>07/04/2021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028950" y="6356351"/>
            <a:ext cx="3698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255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9" r:id="rId5"/>
    <p:sldLayoutId id="214748368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1" kern="1200" spc="-150">
          <a:solidFill>
            <a:schemeClr val="accent1">
              <a:lumMod val="50000"/>
            </a:schemeClr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Estruturas de decisão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Tente não. Faça, ou não faça. Tentativa não há.</a:t>
            </a:r>
          </a:p>
          <a:p>
            <a:endParaRPr lang="pt-BR" dirty="0"/>
          </a:p>
          <a:p>
            <a:r>
              <a:rPr lang="pt-BR" dirty="0"/>
              <a:t>Mestre Yoda</a:t>
            </a:r>
          </a:p>
        </p:txBody>
      </p:sp>
    </p:spTree>
    <p:extLst>
      <p:ext uri="{BB962C8B-B14F-4D97-AF65-F5344CB8AC3E}">
        <p14:creationId xmlns:p14="http://schemas.microsoft.com/office/powerpoint/2010/main" val="420630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decisão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comando </a:t>
            </a:r>
            <a:r>
              <a:rPr lang="pt-BR" dirty="0" err="1"/>
              <a:t>if-else</a:t>
            </a:r>
            <a:r>
              <a:rPr lang="pt-BR" dirty="0"/>
              <a:t> é usado para expressar decisões, ou seja, é utilizado quando for necessário escolher entre dois caminhos, ou quando se deseja executar um comando sujeito ao resultado de um teste</a:t>
            </a:r>
          </a:p>
        </p:txBody>
      </p:sp>
      <p:sp>
        <p:nvSpPr>
          <p:cNvPr id="6" name="Retângulo 5"/>
          <p:cNvSpPr/>
          <p:nvPr/>
        </p:nvSpPr>
        <p:spPr>
          <a:xfrm>
            <a:off x="828675" y="2879418"/>
            <a:ext cx="28019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expressao</a:t>
            </a:r>
            <a:r>
              <a:rPr lang="pt-BR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endParaRPr lang="pt-BR" sz="20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comando1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sz="2000" b="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endParaRPr lang="pt-BR" sz="2000" b="0" i="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951413" y="2879418"/>
            <a:ext cx="28019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expressao</a:t>
            </a:r>
            <a:r>
              <a:rPr lang="pt-BR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endParaRPr lang="pt-BR" sz="20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comando1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sz="2000" b="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2000" b="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2000" b="1" i="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2000" b="1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sz="2000" b="0" i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comando2</a:t>
            </a:r>
            <a:r>
              <a:rPr lang="pt-BR" sz="2000" b="1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i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sz="2000" b="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2000" b="0" i="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8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decisão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expressão é avaliada e:</a:t>
            </a:r>
          </a:p>
          <a:p>
            <a:pPr lvl="1"/>
            <a:r>
              <a:rPr lang="pt-BR" dirty="0"/>
              <a:t>se for </a:t>
            </a:r>
            <a:r>
              <a:rPr lang="pt-BR" dirty="0" err="1"/>
              <a:t>true</a:t>
            </a:r>
            <a:r>
              <a:rPr lang="pt-BR" dirty="0"/>
              <a:t> (valor de expressão tem que diferente de zero), o comando ou o bloco que forma o corpo do </a:t>
            </a:r>
            <a:r>
              <a:rPr lang="pt-BR" dirty="0" err="1"/>
              <a:t>if</a:t>
            </a:r>
            <a:r>
              <a:rPr lang="pt-BR" dirty="0"/>
              <a:t> é executado</a:t>
            </a:r>
          </a:p>
          <a:p>
            <a:pPr lvl="1"/>
            <a:r>
              <a:rPr lang="pt-BR" dirty="0"/>
              <a:t>se for false, o comando ou o bloco que é o corpo do </a:t>
            </a:r>
            <a:r>
              <a:rPr lang="pt-BR" dirty="0" err="1"/>
              <a:t>else</a:t>
            </a:r>
            <a:r>
              <a:rPr lang="pt-BR" dirty="0"/>
              <a:t> é executado</a:t>
            </a:r>
          </a:p>
          <a:p>
            <a:r>
              <a:rPr lang="pt-BR" i="1" dirty="0"/>
              <a:t>Apenas o código associado ao </a:t>
            </a:r>
            <a:r>
              <a:rPr lang="pt-BR" i="1" dirty="0" err="1"/>
              <a:t>if</a:t>
            </a:r>
            <a:r>
              <a:rPr lang="pt-BR" i="1" dirty="0"/>
              <a:t> ou o código associado ao </a:t>
            </a:r>
            <a:r>
              <a:rPr lang="pt-BR" i="1" dirty="0" err="1"/>
              <a:t>else</a:t>
            </a:r>
            <a:r>
              <a:rPr lang="pt-BR" i="1" dirty="0"/>
              <a:t> será executado, nunca ambos</a:t>
            </a:r>
          </a:p>
        </p:txBody>
      </p:sp>
      <p:sp>
        <p:nvSpPr>
          <p:cNvPr id="6" name="Retângulo 5"/>
          <p:cNvSpPr/>
          <p:nvPr/>
        </p:nvSpPr>
        <p:spPr>
          <a:xfrm>
            <a:off x="4629150" y="1975347"/>
            <a:ext cx="3886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2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expressao</a:t>
            </a:r>
            <a:r>
              <a:rPr lang="pt-BR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endParaRPr lang="pt-BR" sz="2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8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comando1</a:t>
            </a:r>
            <a:r>
              <a:rPr lang="pt-BR" sz="2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8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8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800" b="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800" b="0" i="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sz="2800" b="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800" b="0" i="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endParaRPr lang="pt-BR" sz="2800" b="0" i="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800" b="1" i="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2800" b="1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sz="2800" b="0" i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800" b="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comando2</a:t>
            </a:r>
            <a:r>
              <a:rPr lang="pt-BR" sz="2800" b="1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800" b="0" i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800" b="1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800" b="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800" b="0" i="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sz="2800" b="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800" b="0" i="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2800" b="0" i="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53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Digite uma nota: 75</a:t>
            </a:r>
          </a:p>
          <a:p>
            <a:r>
              <a:rPr lang="pt-BR" dirty="0"/>
              <a:t>Aprovado</a:t>
            </a:r>
          </a:p>
        </p:txBody>
      </p:sp>
      <p:sp>
        <p:nvSpPr>
          <p:cNvPr id="5" name="Retângulo 4"/>
          <p:cNvSpPr/>
          <p:nvPr/>
        </p:nvSpPr>
        <p:spPr>
          <a:xfrm>
            <a:off x="1333500" y="1872466"/>
            <a:ext cx="6705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#include&lt;</a:t>
            </a:r>
            <a:r>
              <a:rPr lang="pt-BR" sz="2000" dirty="0" err="1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pt-BR" sz="20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</a:t>
            </a:r>
            <a:endParaRPr lang="pt-BR" sz="20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pt-BR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nota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"Digite uma nota: "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sz="20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scanf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"%f"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pt-BR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pt-BR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nota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sz="20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nota 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&gt;=</a:t>
            </a:r>
            <a:r>
              <a:rPr lang="pt-BR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60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endParaRPr lang="pt-BR" sz="20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t-BR" sz="20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"Aprovado"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sz="20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sz="2000" b="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endParaRPr lang="pt-BR" sz="2000" b="0" i="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i="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2000" b="1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sz="2000" b="0" i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t-BR" sz="2000" b="0" i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pt-BR" sz="2000" b="1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b="0" i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"Reprovado"</a:t>
            </a:r>
            <a:r>
              <a:rPr lang="pt-BR" sz="2000" b="1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sz="2000" b="0" i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sz="2000" b="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2000" b="0" i="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2000" b="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pt-BR" sz="2000" b="1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pt-BR" sz="2000" b="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2000" b="1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sz="2000" b="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</a:p>
        </p:txBody>
      </p:sp>
    </p:spTree>
    <p:extLst>
      <p:ext uri="{BB962C8B-B14F-4D97-AF65-F5344CB8AC3E}">
        <p14:creationId xmlns:p14="http://schemas.microsoft.com/office/powerpoint/2010/main" val="290013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decisão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Quando for necessário escolher entre mais de uma opção pode-se utilizar </a:t>
            </a:r>
            <a:r>
              <a:rPr lang="pt-BR" dirty="0" err="1"/>
              <a:t>if's</a:t>
            </a:r>
            <a:r>
              <a:rPr lang="pt-BR" dirty="0"/>
              <a:t> aninhados.</a:t>
            </a:r>
          </a:p>
        </p:txBody>
      </p:sp>
      <p:sp>
        <p:nvSpPr>
          <p:cNvPr id="5" name="Retângulo 4"/>
          <p:cNvSpPr/>
          <p:nvPr/>
        </p:nvSpPr>
        <p:spPr>
          <a:xfrm>
            <a:off x="2420938" y="2102108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expressao1 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endParaRPr lang="pt-BR" sz="20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comando1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sz="2000" b="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2000" b="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2000" b="1" i="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2000" b="1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sz="2000" b="0" i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i="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2000" b="1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b="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expressao2 </a:t>
            </a:r>
            <a:r>
              <a:rPr lang="pt-BR" sz="2000" b="1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endParaRPr lang="pt-BR" sz="2000" b="0" i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comando2</a:t>
            </a:r>
            <a:r>
              <a:rPr lang="pt-BR" sz="2000" b="1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i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sz="2000" b="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endParaRPr lang="pt-BR" sz="2000" b="0" i="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i="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2000" b="1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sz="2000" b="0" i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comando3</a:t>
            </a:r>
            <a:r>
              <a:rPr lang="pt-BR" sz="2000" b="1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i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sz="2000" b="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2000" b="0" i="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1" i="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b="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000" b="0" i="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sz="2000" b="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pt-BR" sz="2000" b="0" i="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34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decisão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 Para diversas comparações com uma mesma variável utilizamos o conjunto switch...case</a:t>
            </a:r>
          </a:p>
          <a:p>
            <a:r>
              <a:rPr lang="pt-BR" dirty="0"/>
              <a:t> A comparação é feita apenas com números e caracteres</a:t>
            </a:r>
          </a:p>
          <a:p>
            <a:r>
              <a:rPr lang="pt-BR" dirty="0"/>
              <a:t> As comparações são apenas de igualdade</a:t>
            </a:r>
          </a:p>
          <a:p>
            <a:r>
              <a:rPr lang="pt-BR" dirty="0"/>
              <a:t> Como boa pratica de programação deve-se utilizar sempre um caso padrão default</a:t>
            </a:r>
          </a:p>
        </p:txBody>
      </p:sp>
      <p:sp>
        <p:nvSpPr>
          <p:cNvPr id="8" name="Retângulo 7"/>
          <p:cNvSpPr/>
          <p:nvPr/>
        </p:nvSpPr>
        <p:spPr>
          <a:xfrm>
            <a:off x="4514850" y="1317937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switch(</a:t>
            </a:r>
            <a:r>
              <a:rPr lang="pt-BR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variavel</a:t>
            </a:r>
            <a:r>
              <a:rPr lang="pt-BR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endParaRPr lang="pt-BR" sz="2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pt-BR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pt-BR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pt-BR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comando1</a:t>
            </a:r>
            <a:r>
              <a:rPr lang="pt-BR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t-BR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break;</a:t>
            </a:r>
            <a:endParaRPr lang="pt-BR" sz="2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pt-BR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pt-BR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pt-BR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comando2</a:t>
            </a:r>
            <a:r>
              <a:rPr lang="pt-BR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t-BR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break;</a:t>
            </a:r>
            <a:endParaRPr lang="pt-BR" sz="2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default:</a:t>
            </a:r>
            <a:r>
              <a:rPr lang="pt-BR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pt-BR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comando3</a:t>
            </a:r>
            <a:r>
              <a:rPr lang="pt-BR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t-BR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break;</a:t>
            </a:r>
            <a:endParaRPr lang="pt-BR" sz="2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400" b="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2400" b="0" i="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sz="2400" b="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switch</a:t>
            </a:r>
          </a:p>
        </p:txBody>
      </p:sp>
    </p:spTree>
    <p:extLst>
      <p:ext uri="{BB962C8B-B14F-4D97-AF65-F5344CB8AC3E}">
        <p14:creationId xmlns:p14="http://schemas.microsoft.com/office/powerpoint/2010/main" val="1468907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47775" y="586056"/>
            <a:ext cx="583882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//Mapeando as teclas</a:t>
            </a:r>
          </a:p>
          <a:p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kbReadKey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switch(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jump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'B'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dash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'X'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shoot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	break;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'Y'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powerShootCount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powerShoot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powerShootCount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--;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}break;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'S'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pauseStatus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unpause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pauseStatus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pause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pauseStatus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}break;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default: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//nenhum comando acionado</a:t>
            </a: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switch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74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10313</TotalTime>
  <Words>517</Words>
  <Application>Microsoft Office PowerPoint</Application>
  <PresentationFormat>Apresentação na tela (4:3)</PresentationFormat>
  <Paragraphs>94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Times New Roman</vt:lpstr>
      <vt:lpstr>Office Theme</vt:lpstr>
      <vt:lpstr>Estruturas de decisão</vt:lpstr>
      <vt:lpstr>Estruturas de decisão</vt:lpstr>
      <vt:lpstr>Estruturas de decisão</vt:lpstr>
      <vt:lpstr>Exemplo</vt:lpstr>
      <vt:lpstr>Estruturas de decisão</vt:lpstr>
      <vt:lpstr>Estruturas de decisão</vt:lpstr>
      <vt:lpstr>Exemplo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Linguagem C</dc:title>
  <dc:creator>Rodrigo Almeida</dc:creator>
  <cp:lastModifiedBy>Marcos Ferreira</cp:lastModifiedBy>
  <cp:revision>213</cp:revision>
  <dcterms:created xsi:type="dcterms:W3CDTF">2015-10-27T17:13:34Z</dcterms:created>
  <dcterms:modified xsi:type="dcterms:W3CDTF">2021-04-07T16:29:07Z</dcterms:modified>
</cp:coreProperties>
</file>