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2" r:id="rId3"/>
    <p:sldId id="261" r:id="rId4"/>
    <p:sldId id="263" r:id="rId5"/>
    <p:sldId id="257" r:id="rId6"/>
    <p:sldId id="258" r:id="rId7"/>
    <p:sldId id="265" r:id="rId8"/>
    <p:sldId id="259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Aparecido Chaves Ferreira" userId="ae5abd6d-98c3-48fe-802d-42271af45632" providerId="ADAL" clId="{728E01DD-A4BA-4431-937C-B2789DC0E174}"/>
    <pc:docChg chg="modSld">
      <pc:chgData name="Marcos Aparecido Chaves Ferreira" userId="ae5abd6d-98c3-48fe-802d-42271af45632" providerId="ADAL" clId="{728E01DD-A4BA-4431-937C-B2789DC0E174}" dt="2020-11-13T15:04:42.706" v="62" actId="20577"/>
      <pc:docMkLst>
        <pc:docMk/>
      </pc:docMkLst>
      <pc:sldChg chg="modSp">
        <pc:chgData name="Marcos Aparecido Chaves Ferreira" userId="ae5abd6d-98c3-48fe-802d-42271af45632" providerId="ADAL" clId="{728E01DD-A4BA-4431-937C-B2789DC0E174}" dt="2020-11-13T15:04:42.706" v="62" actId="20577"/>
        <pc:sldMkLst>
          <pc:docMk/>
          <pc:sldMk cId="1634918807" sldId="268"/>
        </pc:sldMkLst>
        <pc:spChg chg="mod">
          <ac:chgData name="Marcos Aparecido Chaves Ferreira" userId="ae5abd6d-98c3-48fe-802d-42271af45632" providerId="ADAL" clId="{728E01DD-A4BA-4431-937C-B2789DC0E174}" dt="2020-11-13T15:04:42.706" v="62" actId="20577"/>
          <ac:spMkLst>
            <pc:docMk/>
            <pc:sldMk cId="1634918807" sldId="268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D819D-06A6-5544-93C1-94F19D265F7C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B9ED8-2696-9F4A-BBEE-94F4DA05FB66}">
      <dgm:prSet phldrT="[Text]"/>
      <dgm:spPr/>
      <dgm:t>
        <a:bodyPr/>
        <a:lstStyle/>
        <a:p>
          <a:r>
            <a:rPr lang="en-US" dirty="0" err="1"/>
            <a:t>Início</a:t>
          </a:r>
          <a:endParaRPr lang="en-US" dirty="0"/>
        </a:p>
      </dgm:t>
    </dgm:pt>
    <dgm:pt modelId="{0C9E160D-0BE9-F642-98D6-0B285518A837}" type="parTrans" cxnId="{3EA1A55A-22C5-1B4E-89CC-7054360250AC}">
      <dgm:prSet/>
      <dgm:spPr/>
      <dgm:t>
        <a:bodyPr/>
        <a:lstStyle/>
        <a:p>
          <a:endParaRPr lang="en-US"/>
        </a:p>
      </dgm:t>
    </dgm:pt>
    <dgm:pt modelId="{D0861A1C-0709-6B4F-8BF4-B1509B880D52}" type="sibTrans" cxnId="{3EA1A55A-22C5-1B4E-89CC-7054360250AC}">
      <dgm:prSet/>
      <dgm:spPr/>
      <dgm:t>
        <a:bodyPr/>
        <a:lstStyle/>
        <a:p>
          <a:endParaRPr lang="en-US"/>
        </a:p>
      </dgm:t>
    </dgm:pt>
    <dgm:pt modelId="{E4DCB492-994B-914B-A8F3-AB24EA6B14F7}">
      <dgm:prSet phldrT="[Text]"/>
      <dgm:spPr/>
      <dgm:t>
        <a:bodyPr/>
        <a:lstStyle/>
        <a:p>
          <a:r>
            <a:rPr lang="en-US" dirty="0" err="1"/>
            <a:t>Configurar</a:t>
          </a:r>
          <a:r>
            <a:rPr lang="en-US" dirty="0"/>
            <a:t> tempos</a:t>
          </a:r>
        </a:p>
      </dgm:t>
    </dgm:pt>
    <dgm:pt modelId="{BE40DEDB-E2AD-6D48-A4C6-2F54D100C195}" type="parTrans" cxnId="{1EC87386-0311-AD4D-A2F8-578711E5C84B}">
      <dgm:prSet/>
      <dgm:spPr/>
      <dgm:t>
        <a:bodyPr/>
        <a:lstStyle/>
        <a:p>
          <a:endParaRPr lang="en-US"/>
        </a:p>
      </dgm:t>
    </dgm:pt>
    <dgm:pt modelId="{E432DF05-0D58-2D4A-A0EF-381937FB25FB}" type="sibTrans" cxnId="{1EC87386-0311-AD4D-A2F8-578711E5C84B}">
      <dgm:prSet/>
      <dgm:spPr/>
      <dgm:t>
        <a:bodyPr/>
        <a:lstStyle/>
        <a:p>
          <a:endParaRPr lang="en-US"/>
        </a:p>
      </dgm:t>
    </dgm:pt>
    <dgm:pt modelId="{0FB3B58E-E5F3-2C47-859F-7C134C79EC20}">
      <dgm:prSet phldrT="[Text]"/>
      <dgm:spPr/>
      <dgm:t>
        <a:bodyPr/>
        <a:lstStyle/>
        <a:p>
          <a:r>
            <a:rPr lang="en-US" dirty="0" err="1"/>
            <a:t>Agitar</a:t>
          </a:r>
          <a:endParaRPr lang="en-US" dirty="0"/>
        </a:p>
      </dgm:t>
    </dgm:pt>
    <dgm:pt modelId="{230D4D63-8682-C14D-84DA-5DFEDC5B41F6}" type="parTrans" cxnId="{7E995D39-6335-8B47-BE26-ED92CD3DDE60}">
      <dgm:prSet/>
      <dgm:spPr/>
      <dgm:t>
        <a:bodyPr/>
        <a:lstStyle/>
        <a:p>
          <a:endParaRPr lang="en-US"/>
        </a:p>
      </dgm:t>
    </dgm:pt>
    <dgm:pt modelId="{C9A4F4FD-E536-C24B-ADA5-101ADC428F8B}" type="sibTrans" cxnId="{7E995D39-6335-8B47-BE26-ED92CD3DDE60}">
      <dgm:prSet/>
      <dgm:spPr/>
      <dgm:t>
        <a:bodyPr/>
        <a:lstStyle/>
        <a:p>
          <a:endParaRPr lang="en-US"/>
        </a:p>
      </dgm:t>
    </dgm:pt>
    <dgm:pt modelId="{483BE7FF-3589-5F49-B866-E47E85FCB365}">
      <dgm:prSet phldrT="[Text]"/>
      <dgm:spPr/>
      <dgm:t>
        <a:bodyPr/>
        <a:lstStyle/>
        <a:p>
          <a:r>
            <a:rPr lang="en-US" dirty="0" err="1"/>
            <a:t>esvaziar</a:t>
          </a:r>
          <a:endParaRPr lang="en-US" dirty="0"/>
        </a:p>
      </dgm:t>
    </dgm:pt>
    <dgm:pt modelId="{5DB8EB10-1F4E-CC46-BBE7-DBABCEBB69CA}" type="parTrans" cxnId="{24B63168-204A-3746-83F5-34FBA2F1A3EB}">
      <dgm:prSet/>
      <dgm:spPr/>
      <dgm:t>
        <a:bodyPr/>
        <a:lstStyle/>
        <a:p>
          <a:endParaRPr lang="en-US"/>
        </a:p>
      </dgm:t>
    </dgm:pt>
    <dgm:pt modelId="{5253CF0A-E953-844F-AE03-EAED4DB2F844}" type="sibTrans" cxnId="{24B63168-204A-3746-83F5-34FBA2F1A3EB}">
      <dgm:prSet/>
      <dgm:spPr/>
      <dgm:t>
        <a:bodyPr/>
        <a:lstStyle/>
        <a:p>
          <a:endParaRPr lang="en-US"/>
        </a:p>
      </dgm:t>
    </dgm:pt>
    <dgm:pt modelId="{05C4C3AC-D618-BA4A-A4A1-887E1F481970}">
      <dgm:prSet phldrT="[Text]"/>
      <dgm:spPr/>
      <dgm:t>
        <a:bodyPr/>
        <a:lstStyle/>
        <a:p>
          <a:r>
            <a:rPr lang="en-US" dirty="0" err="1"/>
            <a:t>encher</a:t>
          </a:r>
          <a:endParaRPr lang="en-US" dirty="0"/>
        </a:p>
      </dgm:t>
    </dgm:pt>
    <dgm:pt modelId="{0513BEE2-5982-F345-8D07-F4EFB2A7F4B5}" type="parTrans" cxnId="{A1CD31B5-551B-764F-8469-90DEDA69525E}">
      <dgm:prSet/>
      <dgm:spPr/>
      <dgm:t>
        <a:bodyPr/>
        <a:lstStyle/>
        <a:p>
          <a:endParaRPr lang="en-US"/>
        </a:p>
      </dgm:t>
    </dgm:pt>
    <dgm:pt modelId="{DE5814EC-70A2-964F-B39F-DE6EF0796C2B}" type="sibTrans" cxnId="{A1CD31B5-551B-764F-8469-90DEDA69525E}">
      <dgm:prSet/>
      <dgm:spPr/>
      <dgm:t>
        <a:bodyPr/>
        <a:lstStyle/>
        <a:p>
          <a:endParaRPr lang="en-US"/>
        </a:p>
      </dgm:t>
    </dgm:pt>
    <dgm:pt modelId="{78C97EA9-20CE-3541-8BD2-7E53209BDBFF}">
      <dgm:prSet/>
      <dgm:spPr/>
      <dgm:t>
        <a:bodyPr/>
        <a:lstStyle/>
        <a:p>
          <a:r>
            <a:rPr lang="en-US" dirty="0" err="1"/>
            <a:t>agitar</a:t>
          </a:r>
          <a:endParaRPr lang="en-US" dirty="0"/>
        </a:p>
      </dgm:t>
    </dgm:pt>
    <dgm:pt modelId="{8CAABB19-30DF-0E4B-B1AF-FB4207276C72}" type="parTrans" cxnId="{D8CA0080-E36A-D349-BAC6-CB208504B46C}">
      <dgm:prSet/>
      <dgm:spPr/>
      <dgm:t>
        <a:bodyPr/>
        <a:lstStyle/>
        <a:p>
          <a:endParaRPr lang="en-US"/>
        </a:p>
      </dgm:t>
    </dgm:pt>
    <dgm:pt modelId="{797D9BE8-915F-6E4D-AED3-204E9368DAF4}" type="sibTrans" cxnId="{D8CA0080-E36A-D349-BAC6-CB208504B46C}">
      <dgm:prSet/>
      <dgm:spPr/>
      <dgm:t>
        <a:bodyPr/>
        <a:lstStyle/>
        <a:p>
          <a:endParaRPr lang="en-US"/>
        </a:p>
      </dgm:t>
    </dgm:pt>
    <dgm:pt modelId="{9274E727-F7B6-D84D-A9F5-AE98AD91F8A3}">
      <dgm:prSet/>
      <dgm:spPr/>
      <dgm:t>
        <a:bodyPr/>
        <a:lstStyle/>
        <a:p>
          <a:r>
            <a:rPr lang="en-US" dirty="0" err="1"/>
            <a:t>esvaziar</a:t>
          </a:r>
          <a:endParaRPr lang="en-US" dirty="0"/>
        </a:p>
      </dgm:t>
    </dgm:pt>
    <dgm:pt modelId="{4EB640F9-9377-1443-BABF-D82EA11A9A41}" type="parTrans" cxnId="{44FA4E80-A2CC-A148-B0E0-6C3B51C914B3}">
      <dgm:prSet/>
      <dgm:spPr/>
      <dgm:t>
        <a:bodyPr/>
        <a:lstStyle/>
        <a:p>
          <a:endParaRPr lang="en-US"/>
        </a:p>
      </dgm:t>
    </dgm:pt>
    <dgm:pt modelId="{90D4C004-084D-004C-B883-CDEA64C6885C}" type="sibTrans" cxnId="{44FA4E80-A2CC-A148-B0E0-6C3B51C914B3}">
      <dgm:prSet/>
      <dgm:spPr/>
      <dgm:t>
        <a:bodyPr/>
        <a:lstStyle/>
        <a:p>
          <a:endParaRPr lang="en-US"/>
        </a:p>
      </dgm:t>
    </dgm:pt>
    <dgm:pt modelId="{DD653D72-E278-2547-8BBD-02D90EFE3F6E}">
      <dgm:prSet/>
      <dgm:spPr/>
      <dgm:t>
        <a:bodyPr/>
        <a:lstStyle/>
        <a:p>
          <a:r>
            <a:rPr lang="en-US" dirty="0" err="1"/>
            <a:t>centrifugar</a:t>
          </a:r>
          <a:endParaRPr lang="en-US" dirty="0"/>
        </a:p>
      </dgm:t>
    </dgm:pt>
    <dgm:pt modelId="{4770A2CD-8A24-BC42-86E3-16AB1AD204B6}" type="parTrans" cxnId="{5DC8E772-CA14-434E-BA6B-9221EF3FDEB8}">
      <dgm:prSet/>
      <dgm:spPr/>
      <dgm:t>
        <a:bodyPr/>
        <a:lstStyle/>
        <a:p>
          <a:endParaRPr lang="en-US"/>
        </a:p>
      </dgm:t>
    </dgm:pt>
    <dgm:pt modelId="{8DC67031-B101-6B4E-820B-4CDF448EBF10}" type="sibTrans" cxnId="{5DC8E772-CA14-434E-BA6B-9221EF3FDEB8}">
      <dgm:prSet/>
      <dgm:spPr/>
      <dgm:t>
        <a:bodyPr/>
        <a:lstStyle/>
        <a:p>
          <a:endParaRPr lang="en-US"/>
        </a:p>
      </dgm:t>
    </dgm:pt>
    <dgm:pt modelId="{D994AFE3-B47F-EE46-B9E9-EDDA2F56E2A5}">
      <dgm:prSet/>
      <dgm:spPr/>
      <dgm:t>
        <a:bodyPr/>
        <a:lstStyle/>
        <a:p>
          <a:r>
            <a:rPr lang="en-US" dirty="0" err="1"/>
            <a:t>Encher</a:t>
          </a:r>
          <a:endParaRPr lang="en-US" dirty="0"/>
        </a:p>
      </dgm:t>
    </dgm:pt>
    <dgm:pt modelId="{B88B80E3-2908-6C4D-9045-D02792AF7CD1}" type="parTrans" cxnId="{61830408-B9D4-7749-9C1F-D822F1A7E505}">
      <dgm:prSet/>
      <dgm:spPr/>
      <dgm:t>
        <a:bodyPr/>
        <a:lstStyle/>
        <a:p>
          <a:endParaRPr lang="en-US"/>
        </a:p>
      </dgm:t>
    </dgm:pt>
    <dgm:pt modelId="{0FDF5709-D01F-424A-9DA3-211DDEBF6C20}" type="sibTrans" cxnId="{61830408-B9D4-7749-9C1F-D822F1A7E505}">
      <dgm:prSet/>
      <dgm:spPr/>
      <dgm:t>
        <a:bodyPr/>
        <a:lstStyle/>
        <a:p>
          <a:endParaRPr lang="en-US"/>
        </a:p>
      </dgm:t>
    </dgm:pt>
    <dgm:pt modelId="{D5E61343-E79F-D542-9658-1806DE4DA6F0}" type="pres">
      <dgm:prSet presAssocID="{C2CD819D-06A6-5544-93C1-94F19D265F7C}" presName="cycle" presStyleCnt="0">
        <dgm:presLayoutVars>
          <dgm:dir/>
          <dgm:resizeHandles val="exact"/>
        </dgm:presLayoutVars>
      </dgm:prSet>
      <dgm:spPr/>
    </dgm:pt>
    <dgm:pt modelId="{71C78230-06D4-8640-8C3A-40B5A422E274}" type="pres">
      <dgm:prSet presAssocID="{FC6B9ED8-2696-9F4A-BBEE-94F4DA05FB66}" presName="node" presStyleLbl="node1" presStyleIdx="0" presStyleCnt="9" custRadScaleRad="95929" custRadScaleInc="-896">
        <dgm:presLayoutVars>
          <dgm:bulletEnabled val="1"/>
        </dgm:presLayoutVars>
      </dgm:prSet>
      <dgm:spPr/>
    </dgm:pt>
    <dgm:pt modelId="{04A9F0D2-1085-1E49-A00D-2786BD4B13D3}" type="pres">
      <dgm:prSet presAssocID="{D0861A1C-0709-6B4F-8BF4-B1509B880D52}" presName="sibTrans" presStyleLbl="sibTrans2D1" presStyleIdx="0" presStyleCnt="9"/>
      <dgm:spPr/>
    </dgm:pt>
    <dgm:pt modelId="{D0E1EBD5-1725-1B4F-AE52-77671B5ADCEE}" type="pres">
      <dgm:prSet presAssocID="{D0861A1C-0709-6B4F-8BF4-B1509B880D52}" presName="connectorText" presStyleLbl="sibTrans2D1" presStyleIdx="0" presStyleCnt="9"/>
      <dgm:spPr/>
    </dgm:pt>
    <dgm:pt modelId="{4C9BA208-3EBB-6540-BE97-CF8A7137E951}" type="pres">
      <dgm:prSet presAssocID="{E4DCB492-994B-914B-A8F3-AB24EA6B14F7}" presName="node" presStyleLbl="node1" presStyleIdx="1" presStyleCnt="9">
        <dgm:presLayoutVars>
          <dgm:bulletEnabled val="1"/>
        </dgm:presLayoutVars>
      </dgm:prSet>
      <dgm:spPr/>
    </dgm:pt>
    <dgm:pt modelId="{83AF3725-3166-694E-A7C4-6ECCDA8992CC}" type="pres">
      <dgm:prSet presAssocID="{E432DF05-0D58-2D4A-A0EF-381937FB25FB}" presName="sibTrans" presStyleLbl="sibTrans2D1" presStyleIdx="1" presStyleCnt="9"/>
      <dgm:spPr/>
    </dgm:pt>
    <dgm:pt modelId="{22F16EAA-1217-9E48-99F2-4004BB360905}" type="pres">
      <dgm:prSet presAssocID="{E432DF05-0D58-2D4A-A0EF-381937FB25FB}" presName="connectorText" presStyleLbl="sibTrans2D1" presStyleIdx="1" presStyleCnt="9"/>
      <dgm:spPr/>
    </dgm:pt>
    <dgm:pt modelId="{5D09CEC4-398D-C74E-84B2-40B9D14DC562}" type="pres">
      <dgm:prSet presAssocID="{D994AFE3-B47F-EE46-B9E9-EDDA2F56E2A5}" presName="node" presStyleLbl="node1" presStyleIdx="2" presStyleCnt="9">
        <dgm:presLayoutVars>
          <dgm:bulletEnabled val="1"/>
        </dgm:presLayoutVars>
      </dgm:prSet>
      <dgm:spPr/>
    </dgm:pt>
    <dgm:pt modelId="{FE3172A0-C8E5-9443-8FD2-19A4E4D65F10}" type="pres">
      <dgm:prSet presAssocID="{0FDF5709-D01F-424A-9DA3-211DDEBF6C20}" presName="sibTrans" presStyleLbl="sibTrans2D1" presStyleIdx="2" presStyleCnt="9"/>
      <dgm:spPr/>
    </dgm:pt>
    <dgm:pt modelId="{7A120EF2-03E0-9647-A1DA-0A66A64CCC97}" type="pres">
      <dgm:prSet presAssocID="{0FDF5709-D01F-424A-9DA3-211DDEBF6C20}" presName="connectorText" presStyleLbl="sibTrans2D1" presStyleIdx="2" presStyleCnt="9"/>
      <dgm:spPr/>
    </dgm:pt>
    <dgm:pt modelId="{DC957A99-5427-AD44-86F5-5BEC781B92AA}" type="pres">
      <dgm:prSet presAssocID="{0FB3B58E-E5F3-2C47-859F-7C134C79EC20}" presName="node" presStyleLbl="node1" presStyleIdx="3" presStyleCnt="9">
        <dgm:presLayoutVars>
          <dgm:bulletEnabled val="1"/>
        </dgm:presLayoutVars>
      </dgm:prSet>
      <dgm:spPr/>
    </dgm:pt>
    <dgm:pt modelId="{84E63CB5-C86C-354D-8257-489B1E8C9375}" type="pres">
      <dgm:prSet presAssocID="{C9A4F4FD-E536-C24B-ADA5-101ADC428F8B}" presName="sibTrans" presStyleLbl="sibTrans2D1" presStyleIdx="3" presStyleCnt="9"/>
      <dgm:spPr/>
    </dgm:pt>
    <dgm:pt modelId="{E5DA4F42-A683-4D41-B688-D7ABC0FAB993}" type="pres">
      <dgm:prSet presAssocID="{C9A4F4FD-E536-C24B-ADA5-101ADC428F8B}" presName="connectorText" presStyleLbl="sibTrans2D1" presStyleIdx="3" presStyleCnt="9"/>
      <dgm:spPr/>
    </dgm:pt>
    <dgm:pt modelId="{4C6D6BB4-7EC3-9C4F-AA70-08C481FD133D}" type="pres">
      <dgm:prSet presAssocID="{483BE7FF-3589-5F49-B866-E47E85FCB365}" presName="node" presStyleLbl="node1" presStyleIdx="4" presStyleCnt="9">
        <dgm:presLayoutVars>
          <dgm:bulletEnabled val="1"/>
        </dgm:presLayoutVars>
      </dgm:prSet>
      <dgm:spPr/>
    </dgm:pt>
    <dgm:pt modelId="{C01C4FC1-6C35-6447-9EAC-4AC6DDF00853}" type="pres">
      <dgm:prSet presAssocID="{5253CF0A-E953-844F-AE03-EAED4DB2F844}" presName="sibTrans" presStyleLbl="sibTrans2D1" presStyleIdx="4" presStyleCnt="9"/>
      <dgm:spPr/>
    </dgm:pt>
    <dgm:pt modelId="{E1C86461-A28E-2542-981E-581C019B53AE}" type="pres">
      <dgm:prSet presAssocID="{5253CF0A-E953-844F-AE03-EAED4DB2F844}" presName="connectorText" presStyleLbl="sibTrans2D1" presStyleIdx="4" presStyleCnt="9"/>
      <dgm:spPr/>
    </dgm:pt>
    <dgm:pt modelId="{63553800-8B5C-8940-B1D2-B34D4DA652CE}" type="pres">
      <dgm:prSet presAssocID="{05C4C3AC-D618-BA4A-A4A1-887E1F481970}" presName="node" presStyleLbl="node1" presStyleIdx="5" presStyleCnt="9">
        <dgm:presLayoutVars>
          <dgm:bulletEnabled val="1"/>
        </dgm:presLayoutVars>
      </dgm:prSet>
      <dgm:spPr/>
    </dgm:pt>
    <dgm:pt modelId="{F4845E16-50F7-FE43-A777-91E7566B5064}" type="pres">
      <dgm:prSet presAssocID="{DE5814EC-70A2-964F-B39F-DE6EF0796C2B}" presName="sibTrans" presStyleLbl="sibTrans2D1" presStyleIdx="5" presStyleCnt="9"/>
      <dgm:spPr/>
    </dgm:pt>
    <dgm:pt modelId="{8B86BAB9-160C-184E-9F5D-46F08B7641E8}" type="pres">
      <dgm:prSet presAssocID="{DE5814EC-70A2-964F-B39F-DE6EF0796C2B}" presName="connectorText" presStyleLbl="sibTrans2D1" presStyleIdx="5" presStyleCnt="9"/>
      <dgm:spPr/>
    </dgm:pt>
    <dgm:pt modelId="{8F769018-1D7B-9A4E-BA4B-49C76A68F683}" type="pres">
      <dgm:prSet presAssocID="{78C97EA9-20CE-3541-8BD2-7E53209BDBFF}" presName="node" presStyleLbl="node1" presStyleIdx="6" presStyleCnt="9">
        <dgm:presLayoutVars>
          <dgm:bulletEnabled val="1"/>
        </dgm:presLayoutVars>
      </dgm:prSet>
      <dgm:spPr/>
    </dgm:pt>
    <dgm:pt modelId="{6D6FB43F-B5F1-5347-A627-F71D786429E2}" type="pres">
      <dgm:prSet presAssocID="{797D9BE8-915F-6E4D-AED3-204E9368DAF4}" presName="sibTrans" presStyleLbl="sibTrans2D1" presStyleIdx="6" presStyleCnt="9"/>
      <dgm:spPr/>
    </dgm:pt>
    <dgm:pt modelId="{BEA92587-0705-9C4C-91A3-03BFABFD1739}" type="pres">
      <dgm:prSet presAssocID="{797D9BE8-915F-6E4D-AED3-204E9368DAF4}" presName="connectorText" presStyleLbl="sibTrans2D1" presStyleIdx="6" presStyleCnt="9"/>
      <dgm:spPr/>
    </dgm:pt>
    <dgm:pt modelId="{6316A28B-2CBE-504C-B439-DF9464D1C82F}" type="pres">
      <dgm:prSet presAssocID="{9274E727-F7B6-D84D-A9F5-AE98AD91F8A3}" presName="node" presStyleLbl="node1" presStyleIdx="7" presStyleCnt="9">
        <dgm:presLayoutVars>
          <dgm:bulletEnabled val="1"/>
        </dgm:presLayoutVars>
      </dgm:prSet>
      <dgm:spPr/>
    </dgm:pt>
    <dgm:pt modelId="{4F8ED1AA-6744-6F48-B41C-5E83C7B718B2}" type="pres">
      <dgm:prSet presAssocID="{90D4C004-084D-004C-B883-CDEA64C6885C}" presName="sibTrans" presStyleLbl="sibTrans2D1" presStyleIdx="7" presStyleCnt="9"/>
      <dgm:spPr/>
    </dgm:pt>
    <dgm:pt modelId="{84B78CF8-627E-844C-ADA1-A5FECA5A087D}" type="pres">
      <dgm:prSet presAssocID="{90D4C004-084D-004C-B883-CDEA64C6885C}" presName="connectorText" presStyleLbl="sibTrans2D1" presStyleIdx="7" presStyleCnt="9"/>
      <dgm:spPr/>
    </dgm:pt>
    <dgm:pt modelId="{92E669F4-A64D-C14A-859F-FB0295C6A21F}" type="pres">
      <dgm:prSet presAssocID="{DD653D72-E278-2547-8BBD-02D90EFE3F6E}" presName="node" presStyleLbl="node1" presStyleIdx="8" presStyleCnt="9">
        <dgm:presLayoutVars>
          <dgm:bulletEnabled val="1"/>
        </dgm:presLayoutVars>
      </dgm:prSet>
      <dgm:spPr/>
    </dgm:pt>
    <dgm:pt modelId="{782C40C9-A4F0-3048-8526-48512E216257}" type="pres">
      <dgm:prSet presAssocID="{8DC67031-B101-6B4E-820B-4CDF448EBF10}" presName="sibTrans" presStyleLbl="sibTrans2D1" presStyleIdx="8" presStyleCnt="9"/>
      <dgm:spPr/>
    </dgm:pt>
    <dgm:pt modelId="{AC984382-BE19-D044-A23A-0A79D5B0C4F9}" type="pres">
      <dgm:prSet presAssocID="{8DC67031-B101-6B4E-820B-4CDF448EBF10}" presName="connectorText" presStyleLbl="sibTrans2D1" presStyleIdx="8" presStyleCnt="9"/>
      <dgm:spPr/>
    </dgm:pt>
  </dgm:ptLst>
  <dgm:cxnLst>
    <dgm:cxn modelId="{EC092E05-3E7C-5E4E-980E-DAF957EC9B1A}" type="presOf" srcId="{C9A4F4FD-E536-C24B-ADA5-101ADC428F8B}" destId="{E5DA4F42-A683-4D41-B688-D7ABC0FAB993}" srcOrd="1" destOrd="0" presId="urn:microsoft.com/office/officeart/2005/8/layout/cycle2"/>
    <dgm:cxn modelId="{61830408-B9D4-7749-9C1F-D822F1A7E505}" srcId="{C2CD819D-06A6-5544-93C1-94F19D265F7C}" destId="{D994AFE3-B47F-EE46-B9E9-EDDA2F56E2A5}" srcOrd="2" destOrd="0" parTransId="{B88B80E3-2908-6C4D-9045-D02792AF7CD1}" sibTransId="{0FDF5709-D01F-424A-9DA3-211DDEBF6C20}"/>
    <dgm:cxn modelId="{F5A0CB08-AA86-0B4D-8FC7-B78E63DEA54E}" type="presOf" srcId="{DE5814EC-70A2-964F-B39F-DE6EF0796C2B}" destId="{8B86BAB9-160C-184E-9F5D-46F08B7641E8}" srcOrd="1" destOrd="0" presId="urn:microsoft.com/office/officeart/2005/8/layout/cycle2"/>
    <dgm:cxn modelId="{E4ED040C-5591-9244-A782-51B1D45CD498}" type="presOf" srcId="{5253CF0A-E953-844F-AE03-EAED4DB2F844}" destId="{E1C86461-A28E-2542-981E-581C019B53AE}" srcOrd="1" destOrd="0" presId="urn:microsoft.com/office/officeart/2005/8/layout/cycle2"/>
    <dgm:cxn modelId="{347FDC1C-5124-E84D-A83D-E2DF9B317FE1}" type="presOf" srcId="{90D4C004-084D-004C-B883-CDEA64C6885C}" destId="{4F8ED1AA-6744-6F48-B41C-5E83C7B718B2}" srcOrd="0" destOrd="0" presId="urn:microsoft.com/office/officeart/2005/8/layout/cycle2"/>
    <dgm:cxn modelId="{42658936-C7F5-434E-A6EA-8BC19D091F42}" type="presOf" srcId="{D994AFE3-B47F-EE46-B9E9-EDDA2F56E2A5}" destId="{5D09CEC4-398D-C74E-84B2-40B9D14DC562}" srcOrd="0" destOrd="0" presId="urn:microsoft.com/office/officeart/2005/8/layout/cycle2"/>
    <dgm:cxn modelId="{27A86C37-22B1-9E41-9713-EE093BDF4E4B}" type="presOf" srcId="{FC6B9ED8-2696-9F4A-BBEE-94F4DA05FB66}" destId="{71C78230-06D4-8640-8C3A-40B5A422E274}" srcOrd="0" destOrd="0" presId="urn:microsoft.com/office/officeart/2005/8/layout/cycle2"/>
    <dgm:cxn modelId="{7E995D39-6335-8B47-BE26-ED92CD3DDE60}" srcId="{C2CD819D-06A6-5544-93C1-94F19D265F7C}" destId="{0FB3B58E-E5F3-2C47-859F-7C134C79EC20}" srcOrd="3" destOrd="0" parTransId="{230D4D63-8682-C14D-84DA-5DFEDC5B41F6}" sibTransId="{C9A4F4FD-E536-C24B-ADA5-101ADC428F8B}"/>
    <dgm:cxn modelId="{4A7C2E3A-50B0-A544-9908-BD46DA06A5FF}" type="presOf" srcId="{D0861A1C-0709-6B4F-8BF4-B1509B880D52}" destId="{04A9F0D2-1085-1E49-A00D-2786BD4B13D3}" srcOrd="0" destOrd="0" presId="urn:microsoft.com/office/officeart/2005/8/layout/cycle2"/>
    <dgm:cxn modelId="{98223443-92DE-DF46-8052-0B6E25DC86CB}" type="presOf" srcId="{90D4C004-084D-004C-B883-CDEA64C6885C}" destId="{84B78CF8-627E-844C-ADA1-A5FECA5A087D}" srcOrd="1" destOrd="0" presId="urn:microsoft.com/office/officeart/2005/8/layout/cycle2"/>
    <dgm:cxn modelId="{24B63168-204A-3746-83F5-34FBA2F1A3EB}" srcId="{C2CD819D-06A6-5544-93C1-94F19D265F7C}" destId="{483BE7FF-3589-5F49-B866-E47E85FCB365}" srcOrd="4" destOrd="0" parTransId="{5DB8EB10-1F4E-CC46-BBE7-DBABCEBB69CA}" sibTransId="{5253CF0A-E953-844F-AE03-EAED4DB2F844}"/>
    <dgm:cxn modelId="{635CCC4B-B912-2E4F-8698-970F0D3C5601}" type="presOf" srcId="{05C4C3AC-D618-BA4A-A4A1-887E1F481970}" destId="{63553800-8B5C-8940-B1D2-B34D4DA652CE}" srcOrd="0" destOrd="0" presId="urn:microsoft.com/office/officeart/2005/8/layout/cycle2"/>
    <dgm:cxn modelId="{9F96C56E-95C0-9742-AB2D-CF48544DBD10}" type="presOf" srcId="{8DC67031-B101-6B4E-820B-4CDF448EBF10}" destId="{AC984382-BE19-D044-A23A-0A79D5B0C4F9}" srcOrd="1" destOrd="0" presId="urn:microsoft.com/office/officeart/2005/8/layout/cycle2"/>
    <dgm:cxn modelId="{5DC8E772-CA14-434E-BA6B-9221EF3FDEB8}" srcId="{C2CD819D-06A6-5544-93C1-94F19D265F7C}" destId="{DD653D72-E278-2547-8BBD-02D90EFE3F6E}" srcOrd="8" destOrd="0" parTransId="{4770A2CD-8A24-BC42-86E3-16AB1AD204B6}" sibTransId="{8DC67031-B101-6B4E-820B-4CDF448EBF10}"/>
    <dgm:cxn modelId="{EF881655-7F63-C84E-A1F8-21FCAD035E50}" type="presOf" srcId="{C2CD819D-06A6-5544-93C1-94F19D265F7C}" destId="{D5E61343-E79F-D542-9658-1806DE4DA6F0}" srcOrd="0" destOrd="0" presId="urn:microsoft.com/office/officeart/2005/8/layout/cycle2"/>
    <dgm:cxn modelId="{5B263375-EF12-0643-B7DF-5A7287E672B0}" type="presOf" srcId="{483BE7FF-3589-5F49-B866-E47E85FCB365}" destId="{4C6D6BB4-7EC3-9C4F-AA70-08C481FD133D}" srcOrd="0" destOrd="0" presId="urn:microsoft.com/office/officeart/2005/8/layout/cycle2"/>
    <dgm:cxn modelId="{FF879376-6B58-1543-8CC9-626BBCDB04F2}" type="presOf" srcId="{0FB3B58E-E5F3-2C47-859F-7C134C79EC20}" destId="{DC957A99-5427-AD44-86F5-5BEC781B92AA}" srcOrd="0" destOrd="0" presId="urn:microsoft.com/office/officeart/2005/8/layout/cycle2"/>
    <dgm:cxn modelId="{3EA1A55A-22C5-1B4E-89CC-7054360250AC}" srcId="{C2CD819D-06A6-5544-93C1-94F19D265F7C}" destId="{FC6B9ED8-2696-9F4A-BBEE-94F4DA05FB66}" srcOrd="0" destOrd="0" parTransId="{0C9E160D-0BE9-F642-98D6-0B285518A837}" sibTransId="{D0861A1C-0709-6B4F-8BF4-B1509B880D52}"/>
    <dgm:cxn modelId="{D8CA0080-E36A-D349-BAC6-CB208504B46C}" srcId="{C2CD819D-06A6-5544-93C1-94F19D265F7C}" destId="{78C97EA9-20CE-3541-8BD2-7E53209BDBFF}" srcOrd="6" destOrd="0" parTransId="{8CAABB19-30DF-0E4B-B1AF-FB4207276C72}" sibTransId="{797D9BE8-915F-6E4D-AED3-204E9368DAF4}"/>
    <dgm:cxn modelId="{44FA4E80-A2CC-A148-B0E0-6C3B51C914B3}" srcId="{C2CD819D-06A6-5544-93C1-94F19D265F7C}" destId="{9274E727-F7B6-D84D-A9F5-AE98AD91F8A3}" srcOrd="7" destOrd="0" parTransId="{4EB640F9-9377-1443-BABF-D82EA11A9A41}" sibTransId="{90D4C004-084D-004C-B883-CDEA64C6885C}"/>
    <dgm:cxn modelId="{6AC4BE81-3FB2-B24C-BF30-069B73E8A760}" type="presOf" srcId="{DE5814EC-70A2-964F-B39F-DE6EF0796C2B}" destId="{F4845E16-50F7-FE43-A777-91E7566B5064}" srcOrd="0" destOrd="0" presId="urn:microsoft.com/office/officeart/2005/8/layout/cycle2"/>
    <dgm:cxn modelId="{1EC87386-0311-AD4D-A2F8-578711E5C84B}" srcId="{C2CD819D-06A6-5544-93C1-94F19D265F7C}" destId="{E4DCB492-994B-914B-A8F3-AB24EA6B14F7}" srcOrd="1" destOrd="0" parTransId="{BE40DEDB-E2AD-6D48-A4C6-2F54D100C195}" sibTransId="{E432DF05-0D58-2D4A-A0EF-381937FB25FB}"/>
    <dgm:cxn modelId="{0802B787-9681-5045-AFA7-D2BD4AF76C70}" type="presOf" srcId="{E432DF05-0D58-2D4A-A0EF-381937FB25FB}" destId="{22F16EAA-1217-9E48-99F2-4004BB360905}" srcOrd="1" destOrd="0" presId="urn:microsoft.com/office/officeart/2005/8/layout/cycle2"/>
    <dgm:cxn modelId="{EA2FB388-3D80-9849-AACC-355866DC9598}" type="presOf" srcId="{797D9BE8-915F-6E4D-AED3-204E9368DAF4}" destId="{6D6FB43F-B5F1-5347-A627-F71D786429E2}" srcOrd="0" destOrd="0" presId="urn:microsoft.com/office/officeart/2005/8/layout/cycle2"/>
    <dgm:cxn modelId="{678C0D8B-260B-4E43-BDD2-498C9312B595}" type="presOf" srcId="{0FDF5709-D01F-424A-9DA3-211DDEBF6C20}" destId="{7A120EF2-03E0-9647-A1DA-0A66A64CCC97}" srcOrd="1" destOrd="0" presId="urn:microsoft.com/office/officeart/2005/8/layout/cycle2"/>
    <dgm:cxn modelId="{E2EB9A99-4F08-B843-BA70-C48128083AF2}" type="presOf" srcId="{9274E727-F7B6-D84D-A9F5-AE98AD91F8A3}" destId="{6316A28B-2CBE-504C-B439-DF9464D1C82F}" srcOrd="0" destOrd="0" presId="urn:microsoft.com/office/officeart/2005/8/layout/cycle2"/>
    <dgm:cxn modelId="{79E96DA3-7B5D-5042-9032-3A8C0436637E}" type="presOf" srcId="{E432DF05-0D58-2D4A-A0EF-381937FB25FB}" destId="{83AF3725-3166-694E-A7C4-6ECCDA8992CC}" srcOrd="0" destOrd="0" presId="urn:microsoft.com/office/officeart/2005/8/layout/cycle2"/>
    <dgm:cxn modelId="{17AB75A3-1DB4-1B4F-871E-A28A4071FB29}" type="presOf" srcId="{797D9BE8-915F-6E4D-AED3-204E9368DAF4}" destId="{BEA92587-0705-9C4C-91A3-03BFABFD1739}" srcOrd="1" destOrd="0" presId="urn:microsoft.com/office/officeart/2005/8/layout/cycle2"/>
    <dgm:cxn modelId="{C69820A9-AB5D-3D4E-B5B7-D7DC46CBA986}" type="presOf" srcId="{0FDF5709-D01F-424A-9DA3-211DDEBF6C20}" destId="{FE3172A0-C8E5-9443-8FD2-19A4E4D65F10}" srcOrd="0" destOrd="0" presId="urn:microsoft.com/office/officeart/2005/8/layout/cycle2"/>
    <dgm:cxn modelId="{A1CD31B5-551B-764F-8469-90DEDA69525E}" srcId="{C2CD819D-06A6-5544-93C1-94F19D265F7C}" destId="{05C4C3AC-D618-BA4A-A4A1-887E1F481970}" srcOrd="5" destOrd="0" parTransId="{0513BEE2-5982-F345-8D07-F4EFB2A7F4B5}" sibTransId="{DE5814EC-70A2-964F-B39F-DE6EF0796C2B}"/>
    <dgm:cxn modelId="{7D6EFBBC-519E-E34A-84EB-850498BF38BF}" type="presOf" srcId="{E4DCB492-994B-914B-A8F3-AB24EA6B14F7}" destId="{4C9BA208-3EBB-6540-BE97-CF8A7137E951}" srcOrd="0" destOrd="0" presId="urn:microsoft.com/office/officeart/2005/8/layout/cycle2"/>
    <dgm:cxn modelId="{91D71DC2-34B9-4C47-BC53-53EED8FD65FE}" type="presOf" srcId="{5253CF0A-E953-844F-AE03-EAED4DB2F844}" destId="{C01C4FC1-6C35-6447-9EAC-4AC6DDF00853}" srcOrd="0" destOrd="0" presId="urn:microsoft.com/office/officeart/2005/8/layout/cycle2"/>
    <dgm:cxn modelId="{A923E0C7-59E2-F44D-8DE0-6D49186DF71C}" type="presOf" srcId="{DD653D72-E278-2547-8BBD-02D90EFE3F6E}" destId="{92E669F4-A64D-C14A-859F-FB0295C6A21F}" srcOrd="0" destOrd="0" presId="urn:microsoft.com/office/officeart/2005/8/layout/cycle2"/>
    <dgm:cxn modelId="{92888DCB-E316-E441-9448-BB1422D1CEAD}" type="presOf" srcId="{D0861A1C-0709-6B4F-8BF4-B1509B880D52}" destId="{D0E1EBD5-1725-1B4F-AE52-77671B5ADCEE}" srcOrd="1" destOrd="0" presId="urn:microsoft.com/office/officeart/2005/8/layout/cycle2"/>
    <dgm:cxn modelId="{4CA2E3D8-B62C-B545-A473-AC4970B09851}" type="presOf" srcId="{78C97EA9-20CE-3541-8BD2-7E53209BDBFF}" destId="{8F769018-1D7B-9A4E-BA4B-49C76A68F683}" srcOrd="0" destOrd="0" presId="urn:microsoft.com/office/officeart/2005/8/layout/cycle2"/>
    <dgm:cxn modelId="{A47061E5-284D-DA4F-943F-0B35D6A18CC1}" type="presOf" srcId="{8DC67031-B101-6B4E-820B-4CDF448EBF10}" destId="{782C40C9-A4F0-3048-8526-48512E216257}" srcOrd="0" destOrd="0" presId="urn:microsoft.com/office/officeart/2005/8/layout/cycle2"/>
    <dgm:cxn modelId="{3581BDEA-4B65-D74A-B4C6-B84CA7B8A7BF}" type="presOf" srcId="{C9A4F4FD-E536-C24B-ADA5-101ADC428F8B}" destId="{84E63CB5-C86C-354D-8257-489B1E8C9375}" srcOrd="0" destOrd="0" presId="urn:microsoft.com/office/officeart/2005/8/layout/cycle2"/>
    <dgm:cxn modelId="{3297B5CA-D896-7941-98F9-6BF0982E7768}" type="presParOf" srcId="{D5E61343-E79F-D542-9658-1806DE4DA6F0}" destId="{71C78230-06D4-8640-8C3A-40B5A422E274}" srcOrd="0" destOrd="0" presId="urn:microsoft.com/office/officeart/2005/8/layout/cycle2"/>
    <dgm:cxn modelId="{A3D7A36E-6374-5A41-9F9B-A419EAA0EF7A}" type="presParOf" srcId="{D5E61343-E79F-D542-9658-1806DE4DA6F0}" destId="{04A9F0D2-1085-1E49-A00D-2786BD4B13D3}" srcOrd="1" destOrd="0" presId="urn:microsoft.com/office/officeart/2005/8/layout/cycle2"/>
    <dgm:cxn modelId="{08A5AD96-87C5-1048-BDC5-EC4AE011EED3}" type="presParOf" srcId="{04A9F0D2-1085-1E49-A00D-2786BD4B13D3}" destId="{D0E1EBD5-1725-1B4F-AE52-77671B5ADCEE}" srcOrd="0" destOrd="0" presId="urn:microsoft.com/office/officeart/2005/8/layout/cycle2"/>
    <dgm:cxn modelId="{6E5ACD6A-9B5D-3546-A749-3241716C32DA}" type="presParOf" srcId="{D5E61343-E79F-D542-9658-1806DE4DA6F0}" destId="{4C9BA208-3EBB-6540-BE97-CF8A7137E951}" srcOrd="2" destOrd="0" presId="urn:microsoft.com/office/officeart/2005/8/layout/cycle2"/>
    <dgm:cxn modelId="{E7CEF386-1E28-FF46-A415-22D16212E5B7}" type="presParOf" srcId="{D5E61343-E79F-D542-9658-1806DE4DA6F0}" destId="{83AF3725-3166-694E-A7C4-6ECCDA8992CC}" srcOrd="3" destOrd="0" presId="urn:microsoft.com/office/officeart/2005/8/layout/cycle2"/>
    <dgm:cxn modelId="{D67D1E6B-FB3C-4544-9EDD-4C38727E520D}" type="presParOf" srcId="{83AF3725-3166-694E-A7C4-6ECCDA8992CC}" destId="{22F16EAA-1217-9E48-99F2-4004BB360905}" srcOrd="0" destOrd="0" presId="urn:microsoft.com/office/officeart/2005/8/layout/cycle2"/>
    <dgm:cxn modelId="{AAFA128E-0DF2-F146-9EAF-36CE3F27BABA}" type="presParOf" srcId="{D5E61343-E79F-D542-9658-1806DE4DA6F0}" destId="{5D09CEC4-398D-C74E-84B2-40B9D14DC562}" srcOrd="4" destOrd="0" presId="urn:microsoft.com/office/officeart/2005/8/layout/cycle2"/>
    <dgm:cxn modelId="{385C8BF7-3278-9942-93BE-AE9A80F65604}" type="presParOf" srcId="{D5E61343-E79F-D542-9658-1806DE4DA6F0}" destId="{FE3172A0-C8E5-9443-8FD2-19A4E4D65F10}" srcOrd="5" destOrd="0" presId="urn:microsoft.com/office/officeart/2005/8/layout/cycle2"/>
    <dgm:cxn modelId="{AF086A74-EDBD-134C-86F8-386B51644AF3}" type="presParOf" srcId="{FE3172A0-C8E5-9443-8FD2-19A4E4D65F10}" destId="{7A120EF2-03E0-9647-A1DA-0A66A64CCC97}" srcOrd="0" destOrd="0" presId="urn:microsoft.com/office/officeart/2005/8/layout/cycle2"/>
    <dgm:cxn modelId="{79CC32AD-DE20-8944-9B7E-3E17E4B378D9}" type="presParOf" srcId="{D5E61343-E79F-D542-9658-1806DE4DA6F0}" destId="{DC957A99-5427-AD44-86F5-5BEC781B92AA}" srcOrd="6" destOrd="0" presId="urn:microsoft.com/office/officeart/2005/8/layout/cycle2"/>
    <dgm:cxn modelId="{FF6FC9B9-B304-094A-A1B4-D4668D2F2CE9}" type="presParOf" srcId="{D5E61343-E79F-D542-9658-1806DE4DA6F0}" destId="{84E63CB5-C86C-354D-8257-489B1E8C9375}" srcOrd="7" destOrd="0" presId="urn:microsoft.com/office/officeart/2005/8/layout/cycle2"/>
    <dgm:cxn modelId="{BBF39DF0-3C4E-0442-88BB-DCB69113E0ED}" type="presParOf" srcId="{84E63CB5-C86C-354D-8257-489B1E8C9375}" destId="{E5DA4F42-A683-4D41-B688-D7ABC0FAB993}" srcOrd="0" destOrd="0" presId="urn:microsoft.com/office/officeart/2005/8/layout/cycle2"/>
    <dgm:cxn modelId="{F10F1196-D6D9-F946-A853-D417A83AFCBA}" type="presParOf" srcId="{D5E61343-E79F-D542-9658-1806DE4DA6F0}" destId="{4C6D6BB4-7EC3-9C4F-AA70-08C481FD133D}" srcOrd="8" destOrd="0" presId="urn:microsoft.com/office/officeart/2005/8/layout/cycle2"/>
    <dgm:cxn modelId="{5A98B277-FCAD-614A-995A-109941C4D142}" type="presParOf" srcId="{D5E61343-E79F-D542-9658-1806DE4DA6F0}" destId="{C01C4FC1-6C35-6447-9EAC-4AC6DDF00853}" srcOrd="9" destOrd="0" presId="urn:microsoft.com/office/officeart/2005/8/layout/cycle2"/>
    <dgm:cxn modelId="{EE959869-814E-CE4E-962D-A6BE445B0952}" type="presParOf" srcId="{C01C4FC1-6C35-6447-9EAC-4AC6DDF00853}" destId="{E1C86461-A28E-2542-981E-581C019B53AE}" srcOrd="0" destOrd="0" presId="urn:microsoft.com/office/officeart/2005/8/layout/cycle2"/>
    <dgm:cxn modelId="{DC6723B4-8AF8-874B-B57E-6B0033B933EB}" type="presParOf" srcId="{D5E61343-E79F-D542-9658-1806DE4DA6F0}" destId="{63553800-8B5C-8940-B1D2-B34D4DA652CE}" srcOrd="10" destOrd="0" presId="urn:microsoft.com/office/officeart/2005/8/layout/cycle2"/>
    <dgm:cxn modelId="{D4BAE09F-EBB4-9D4B-AB41-AEBFD6A6AEF2}" type="presParOf" srcId="{D5E61343-E79F-D542-9658-1806DE4DA6F0}" destId="{F4845E16-50F7-FE43-A777-91E7566B5064}" srcOrd="11" destOrd="0" presId="urn:microsoft.com/office/officeart/2005/8/layout/cycle2"/>
    <dgm:cxn modelId="{F172C12C-1111-784E-983E-C28CD3EC22BE}" type="presParOf" srcId="{F4845E16-50F7-FE43-A777-91E7566B5064}" destId="{8B86BAB9-160C-184E-9F5D-46F08B7641E8}" srcOrd="0" destOrd="0" presId="urn:microsoft.com/office/officeart/2005/8/layout/cycle2"/>
    <dgm:cxn modelId="{506A3225-F48A-9D49-A08B-C9B599C4DB2B}" type="presParOf" srcId="{D5E61343-E79F-D542-9658-1806DE4DA6F0}" destId="{8F769018-1D7B-9A4E-BA4B-49C76A68F683}" srcOrd="12" destOrd="0" presId="urn:microsoft.com/office/officeart/2005/8/layout/cycle2"/>
    <dgm:cxn modelId="{10C78E07-56CF-7B46-AE4C-A9A577A25BF2}" type="presParOf" srcId="{D5E61343-E79F-D542-9658-1806DE4DA6F0}" destId="{6D6FB43F-B5F1-5347-A627-F71D786429E2}" srcOrd="13" destOrd="0" presId="urn:microsoft.com/office/officeart/2005/8/layout/cycle2"/>
    <dgm:cxn modelId="{E5CCE46A-8CA1-AC46-931A-0E96A5F920E1}" type="presParOf" srcId="{6D6FB43F-B5F1-5347-A627-F71D786429E2}" destId="{BEA92587-0705-9C4C-91A3-03BFABFD1739}" srcOrd="0" destOrd="0" presId="urn:microsoft.com/office/officeart/2005/8/layout/cycle2"/>
    <dgm:cxn modelId="{E834A892-1FC4-8947-8EB0-C7A89CDAE4C2}" type="presParOf" srcId="{D5E61343-E79F-D542-9658-1806DE4DA6F0}" destId="{6316A28B-2CBE-504C-B439-DF9464D1C82F}" srcOrd="14" destOrd="0" presId="urn:microsoft.com/office/officeart/2005/8/layout/cycle2"/>
    <dgm:cxn modelId="{EFC73D71-E9FE-174F-894B-C0D19FE41548}" type="presParOf" srcId="{D5E61343-E79F-D542-9658-1806DE4DA6F0}" destId="{4F8ED1AA-6744-6F48-B41C-5E83C7B718B2}" srcOrd="15" destOrd="0" presId="urn:microsoft.com/office/officeart/2005/8/layout/cycle2"/>
    <dgm:cxn modelId="{A361A8AC-CA42-DF40-98C0-812D362602C1}" type="presParOf" srcId="{4F8ED1AA-6744-6F48-B41C-5E83C7B718B2}" destId="{84B78CF8-627E-844C-ADA1-A5FECA5A087D}" srcOrd="0" destOrd="0" presId="urn:microsoft.com/office/officeart/2005/8/layout/cycle2"/>
    <dgm:cxn modelId="{CFF8030A-46D2-E142-8740-D35F6270BA29}" type="presParOf" srcId="{D5E61343-E79F-D542-9658-1806DE4DA6F0}" destId="{92E669F4-A64D-C14A-859F-FB0295C6A21F}" srcOrd="16" destOrd="0" presId="urn:microsoft.com/office/officeart/2005/8/layout/cycle2"/>
    <dgm:cxn modelId="{CC5562C2-F2BB-D348-A76E-68AD9928BF46}" type="presParOf" srcId="{D5E61343-E79F-D542-9658-1806DE4DA6F0}" destId="{782C40C9-A4F0-3048-8526-48512E216257}" srcOrd="17" destOrd="0" presId="urn:microsoft.com/office/officeart/2005/8/layout/cycle2"/>
    <dgm:cxn modelId="{3A7D70C3-AAD5-2A43-82AB-B0CF6D708562}" type="presParOf" srcId="{782C40C9-A4F0-3048-8526-48512E216257}" destId="{AC984382-BE19-D044-A23A-0A79D5B0C4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78230-06D4-8640-8C3A-40B5A422E274}">
      <dsp:nvSpPr>
        <dsp:cNvPr id="0" name=""/>
        <dsp:cNvSpPr/>
      </dsp:nvSpPr>
      <dsp:spPr>
        <a:xfrm>
          <a:off x="3768205" y="120157"/>
          <a:ext cx="1311614" cy="131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Início</a:t>
          </a:r>
          <a:endParaRPr lang="en-US" sz="1500" kern="1200" dirty="0"/>
        </a:p>
      </dsp:txBody>
      <dsp:txXfrm>
        <a:off x="3960286" y="312238"/>
        <a:ext cx="927452" cy="927452"/>
      </dsp:txXfrm>
    </dsp:sp>
    <dsp:sp modelId="{04A9F0D2-1085-1E49-A00D-2786BD4B13D3}">
      <dsp:nvSpPr>
        <dsp:cNvPr id="0" name=""/>
        <dsp:cNvSpPr/>
      </dsp:nvSpPr>
      <dsp:spPr>
        <a:xfrm rot="999534">
          <a:off x="5177860" y="830079"/>
          <a:ext cx="333345" cy="4426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79959" y="904279"/>
        <a:ext cx="233342" cy="265601"/>
      </dsp:txXfrm>
    </dsp:sp>
    <dsp:sp modelId="{4C9BA208-3EBB-6540-BE97-CF8A7137E951}">
      <dsp:nvSpPr>
        <dsp:cNvPr id="0" name=""/>
        <dsp:cNvSpPr/>
      </dsp:nvSpPr>
      <dsp:spPr>
        <a:xfrm>
          <a:off x="5627324" y="676466"/>
          <a:ext cx="1311614" cy="131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Configurar</a:t>
          </a:r>
          <a:r>
            <a:rPr lang="en-US" sz="1500" kern="1200" dirty="0"/>
            <a:t> tempos</a:t>
          </a:r>
        </a:p>
      </dsp:txBody>
      <dsp:txXfrm>
        <a:off x="5819405" y="868547"/>
        <a:ext cx="927452" cy="927452"/>
      </dsp:txXfrm>
    </dsp:sp>
    <dsp:sp modelId="{83AF3725-3166-694E-A7C4-6ECCDA8992CC}">
      <dsp:nvSpPr>
        <dsp:cNvPr id="0" name=""/>
        <dsp:cNvSpPr/>
      </dsp:nvSpPr>
      <dsp:spPr>
        <a:xfrm rot="3600000">
          <a:off x="6596238" y="1955102"/>
          <a:ext cx="348542" cy="4426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622379" y="1998359"/>
        <a:ext cx="243979" cy="265601"/>
      </dsp:txXfrm>
    </dsp:sp>
    <dsp:sp modelId="{5D09CEC4-398D-C74E-84B2-40B9D14DC562}">
      <dsp:nvSpPr>
        <dsp:cNvPr id="0" name=""/>
        <dsp:cNvSpPr/>
      </dsp:nvSpPr>
      <dsp:spPr>
        <a:xfrm>
          <a:off x="6611945" y="2381879"/>
          <a:ext cx="1311614" cy="131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Encher</a:t>
          </a:r>
          <a:endParaRPr lang="en-US" sz="1500" kern="1200" dirty="0"/>
        </a:p>
      </dsp:txBody>
      <dsp:txXfrm>
        <a:off x="6804026" y="2573960"/>
        <a:ext cx="927452" cy="927452"/>
      </dsp:txXfrm>
    </dsp:sp>
    <dsp:sp modelId="{FE3172A0-C8E5-9443-8FD2-19A4E4D65F10}">
      <dsp:nvSpPr>
        <dsp:cNvPr id="0" name=""/>
        <dsp:cNvSpPr/>
      </dsp:nvSpPr>
      <dsp:spPr>
        <a:xfrm rot="6000000">
          <a:off x="6924216" y="3776299"/>
          <a:ext cx="348542" cy="4426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6985576" y="3813346"/>
        <a:ext cx="243979" cy="265601"/>
      </dsp:txXfrm>
    </dsp:sp>
    <dsp:sp modelId="{DC957A99-5427-AD44-86F5-5BEC781B92AA}">
      <dsp:nvSpPr>
        <dsp:cNvPr id="0" name=""/>
        <dsp:cNvSpPr/>
      </dsp:nvSpPr>
      <dsp:spPr>
        <a:xfrm>
          <a:off x="6269990" y="4321204"/>
          <a:ext cx="1311614" cy="131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Agitar</a:t>
          </a:r>
          <a:endParaRPr lang="en-US" sz="1500" kern="1200" dirty="0"/>
        </a:p>
      </dsp:txBody>
      <dsp:txXfrm>
        <a:off x="6462071" y="4513285"/>
        <a:ext cx="927452" cy="927452"/>
      </dsp:txXfrm>
    </dsp:sp>
    <dsp:sp modelId="{84E63CB5-C86C-354D-8257-489B1E8C9375}">
      <dsp:nvSpPr>
        <dsp:cNvPr id="0" name=""/>
        <dsp:cNvSpPr/>
      </dsp:nvSpPr>
      <dsp:spPr>
        <a:xfrm rot="8400000">
          <a:off x="6004818" y="5382238"/>
          <a:ext cx="348542" cy="4426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6097149" y="5437166"/>
        <a:ext cx="243979" cy="265601"/>
      </dsp:txXfrm>
    </dsp:sp>
    <dsp:sp modelId="{4C6D6BB4-7EC3-9C4F-AA70-08C481FD133D}">
      <dsp:nvSpPr>
        <dsp:cNvPr id="0" name=""/>
        <dsp:cNvSpPr/>
      </dsp:nvSpPr>
      <dsp:spPr>
        <a:xfrm>
          <a:off x="4761463" y="5587008"/>
          <a:ext cx="1311614" cy="131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esvaziar</a:t>
          </a:r>
          <a:endParaRPr lang="en-US" sz="1500" kern="1200" dirty="0"/>
        </a:p>
      </dsp:txBody>
      <dsp:txXfrm>
        <a:off x="4953544" y="5779089"/>
        <a:ext cx="927452" cy="927452"/>
      </dsp:txXfrm>
    </dsp:sp>
    <dsp:sp modelId="{C01C4FC1-6C35-6447-9EAC-4AC6DDF00853}">
      <dsp:nvSpPr>
        <dsp:cNvPr id="0" name=""/>
        <dsp:cNvSpPr/>
      </dsp:nvSpPr>
      <dsp:spPr>
        <a:xfrm rot="10800000">
          <a:off x="4268242" y="6021480"/>
          <a:ext cx="348542" cy="4426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372805" y="6110014"/>
        <a:ext cx="243979" cy="265601"/>
      </dsp:txXfrm>
    </dsp:sp>
    <dsp:sp modelId="{63553800-8B5C-8940-B1D2-B34D4DA652CE}">
      <dsp:nvSpPr>
        <dsp:cNvPr id="0" name=""/>
        <dsp:cNvSpPr/>
      </dsp:nvSpPr>
      <dsp:spPr>
        <a:xfrm>
          <a:off x="2792221" y="5587008"/>
          <a:ext cx="1311614" cy="131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encher</a:t>
          </a:r>
          <a:endParaRPr lang="en-US" sz="1500" kern="1200" dirty="0"/>
        </a:p>
      </dsp:txBody>
      <dsp:txXfrm>
        <a:off x="2984302" y="5779089"/>
        <a:ext cx="927452" cy="927452"/>
      </dsp:txXfrm>
    </dsp:sp>
    <dsp:sp modelId="{F4845E16-50F7-FE43-A777-91E7566B5064}">
      <dsp:nvSpPr>
        <dsp:cNvPr id="0" name=""/>
        <dsp:cNvSpPr/>
      </dsp:nvSpPr>
      <dsp:spPr>
        <a:xfrm rot="13200000">
          <a:off x="2527050" y="5394919"/>
          <a:ext cx="348542" cy="4426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619381" y="5517059"/>
        <a:ext cx="243979" cy="265601"/>
      </dsp:txXfrm>
    </dsp:sp>
    <dsp:sp modelId="{8F769018-1D7B-9A4E-BA4B-49C76A68F683}">
      <dsp:nvSpPr>
        <dsp:cNvPr id="0" name=""/>
        <dsp:cNvSpPr/>
      </dsp:nvSpPr>
      <dsp:spPr>
        <a:xfrm>
          <a:off x="1283694" y="4321204"/>
          <a:ext cx="1311614" cy="131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agitar</a:t>
          </a:r>
          <a:endParaRPr lang="en-US" sz="1500" kern="1200" dirty="0"/>
        </a:p>
      </dsp:txBody>
      <dsp:txXfrm>
        <a:off x="1475775" y="4513285"/>
        <a:ext cx="927452" cy="927452"/>
      </dsp:txXfrm>
    </dsp:sp>
    <dsp:sp modelId="{6D6FB43F-B5F1-5347-A627-F71D786429E2}">
      <dsp:nvSpPr>
        <dsp:cNvPr id="0" name=""/>
        <dsp:cNvSpPr/>
      </dsp:nvSpPr>
      <dsp:spPr>
        <a:xfrm rot="15600000">
          <a:off x="1595965" y="3795728"/>
          <a:ext cx="348542" cy="4426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657325" y="3935749"/>
        <a:ext cx="243979" cy="265601"/>
      </dsp:txXfrm>
    </dsp:sp>
    <dsp:sp modelId="{6316A28B-2CBE-504C-B439-DF9464D1C82F}">
      <dsp:nvSpPr>
        <dsp:cNvPr id="0" name=""/>
        <dsp:cNvSpPr/>
      </dsp:nvSpPr>
      <dsp:spPr>
        <a:xfrm>
          <a:off x="941739" y="2381879"/>
          <a:ext cx="1311614" cy="131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esvaziar</a:t>
          </a:r>
          <a:endParaRPr lang="en-US" sz="1500" kern="1200" dirty="0"/>
        </a:p>
      </dsp:txBody>
      <dsp:txXfrm>
        <a:off x="1133820" y="2573960"/>
        <a:ext cx="927452" cy="927452"/>
      </dsp:txXfrm>
    </dsp:sp>
    <dsp:sp modelId="{4F8ED1AA-6744-6F48-B41C-5E83C7B718B2}">
      <dsp:nvSpPr>
        <dsp:cNvPr id="0" name=""/>
        <dsp:cNvSpPr/>
      </dsp:nvSpPr>
      <dsp:spPr>
        <a:xfrm rot="18000000">
          <a:off x="1910653" y="1972188"/>
          <a:ext cx="348542" cy="4426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936794" y="2105999"/>
        <a:ext cx="243979" cy="265601"/>
      </dsp:txXfrm>
    </dsp:sp>
    <dsp:sp modelId="{92E669F4-A64D-C14A-859F-FB0295C6A21F}">
      <dsp:nvSpPr>
        <dsp:cNvPr id="0" name=""/>
        <dsp:cNvSpPr/>
      </dsp:nvSpPr>
      <dsp:spPr>
        <a:xfrm>
          <a:off x="1926360" y="676466"/>
          <a:ext cx="1311614" cy="131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centrifugar</a:t>
          </a:r>
          <a:endParaRPr lang="en-US" sz="1500" kern="1200" dirty="0"/>
        </a:p>
      </dsp:txBody>
      <dsp:txXfrm>
        <a:off x="2118441" y="868547"/>
        <a:ext cx="927452" cy="927452"/>
      </dsp:txXfrm>
    </dsp:sp>
    <dsp:sp modelId="{782C40C9-A4F0-3048-8526-48512E216257}">
      <dsp:nvSpPr>
        <dsp:cNvPr id="0" name=""/>
        <dsp:cNvSpPr/>
      </dsp:nvSpPr>
      <dsp:spPr>
        <a:xfrm rot="20591617">
          <a:off x="3332007" y="835440"/>
          <a:ext cx="324577" cy="4426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34087" y="938051"/>
        <a:ext cx="227204" cy="265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3:09:36.29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1,'0'4,"0"1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8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4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F3AC8-EE68-4848-894A-402E15BD44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64184-68D1-44D2-99C4-66690EB4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413" y="2008188"/>
            <a:ext cx="6858000" cy="2387600"/>
          </a:xfrm>
        </p:spPr>
        <p:txBody>
          <a:bodyPr>
            <a:normAutofit/>
          </a:bodyPr>
          <a:lstStyle/>
          <a:p>
            <a:r>
              <a:rPr lang="pt-BR" dirty="0"/>
              <a:t>Aula: Utilizando máquina de estados em programas </a:t>
            </a:r>
            <a:r>
              <a:rPr lang="pt-BR" dirty="0" err="1"/>
              <a:t>microcontrolados</a:t>
            </a:r>
            <a:endParaRPr lang="pt-BR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E5CF56E-795C-465E-A341-9AAF5BA7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5" y="4660439"/>
            <a:ext cx="8784976" cy="57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Prof. Marcos Chaves</a:t>
            </a:r>
          </a:p>
        </p:txBody>
      </p:sp>
    </p:spTree>
    <p:extLst>
      <p:ext uri="{BB962C8B-B14F-4D97-AF65-F5344CB8AC3E}">
        <p14:creationId xmlns:p14="http://schemas.microsoft.com/office/powerpoint/2010/main" val="39518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474345"/>
            <a:ext cx="8664222" cy="5601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void </a:t>
            </a:r>
            <a:r>
              <a:rPr lang="en-US" sz="2400" dirty="0" err="1"/>
              <a:t>enchendo</a:t>
            </a:r>
            <a:r>
              <a:rPr lang="en-US" sz="2400" dirty="0"/>
              <a:t>(){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</a:t>
            </a:r>
            <a:r>
              <a:rPr lang="en-US" sz="2400" dirty="0" err="1"/>
              <a:t>set_bit</a:t>
            </a:r>
            <a:r>
              <a:rPr lang="en-US" sz="2400" dirty="0"/>
              <a:t>(</a:t>
            </a:r>
            <a:r>
              <a:rPr lang="en-US" sz="2400" dirty="0" err="1"/>
              <a:t>PORTB,valvulaencher</a:t>
            </a:r>
            <a:r>
              <a:rPr lang="en-US" sz="2400" dirty="0"/>
              <a:t>);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if(!</a:t>
            </a:r>
            <a:r>
              <a:rPr lang="en-US" sz="2400" dirty="0" err="1"/>
              <a:t>tst_bit</a:t>
            </a:r>
            <a:r>
              <a:rPr lang="en-US" sz="2400" dirty="0"/>
              <a:t>(</a:t>
            </a:r>
            <a:r>
              <a:rPr lang="en-US" sz="2400" dirty="0" err="1"/>
              <a:t>PINC,sensorcheio</a:t>
            </a:r>
            <a:r>
              <a:rPr lang="en-US" sz="2400" dirty="0"/>
              <a:t>))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    { </a:t>
            </a:r>
            <a:r>
              <a:rPr lang="en-US" sz="2400" dirty="0" err="1"/>
              <a:t>clr_bit</a:t>
            </a:r>
            <a:r>
              <a:rPr lang="en-US" sz="2400" dirty="0"/>
              <a:t>(</a:t>
            </a:r>
            <a:r>
              <a:rPr lang="en-US" sz="2400" dirty="0" err="1"/>
              <a:t>PORTB,valvulaencher</a:t>
            </a:r>
            <a:r>
              <a:rPr lang="en-US" sz="2400" dirty="0"/>
              <a:t>);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  </a:t>
            </a:r>
            <a:r>
              <a:rPr lang="en-US" sz="2400" dirty="0" err="1"/>
              <a:t>estado</a:t>
            </a:r>
            <a:r>
              <a:rPr lang="en-US" sz="2400" dirty="0"/>
              <a:t>++;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  tempo=tempoagitacao1*100;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  </a:t>
            </a:r>
            <a:r>
              <a:rPr lang="en-US" sz="2400" dirty="0" err="1"/>
              <a:t>cmd_LCD</a:t>
            </a:r>
            <a:r>
              <a:rPr lang="en-US" sz="2400" dirty="0"/>
              <a:t>(0xC0,0);	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    </a:t>
            </a:r>
            <a:r>
              <a:rPr lang="en-US" sz="2400" dirty="0" err="1"/>
              <a:t>escreve_LCD_Flash</a:t>
            </a:r>
            <a:r>
              <a:rPr lang="en-US" sz="2400" dirty="0"/>
              <a:t>(msg_agitacao1);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	}	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4226" y="1594555"/>
            <a:ext cx="2680774" cy="2516021"/>
            <a:chOff x="494226" y="1594555"/>
            <a:chExt cx="2680774" cy="2516021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20889" y="1975555"/>
              <a:ext cx="1665111" cy="14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76111" y="1594555"/>
              <a:ext cx="114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transição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4226" y="2849224"/>
              <a:ext cx="2247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Mudança</a:t>
              </a:r>
              <a:r>
                <a:rPr lang="en-US" sz="2000" dirty="0">
                  <a:solidFill>
                    <a:srgbClr val="FF0000"/>
                  </a:solidFill>
                </a:rPr>
                <a:t> de </a:t>
              </a:r>
              <a:r>
                <a:rPr lang="en-US" sz="2000" dirty="0" err="1">
                  <a:solidFill>
                    <a:srgbClr val="FF0000"/>
                  </a:solidFill>
                </a:rPr>
                <a:t>estado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662020" y="3118556"/>
              <a:ext cx="5129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6111" y="3402690"/>
              <a:ext cx="17881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tempo </a:t>
              </a:r>
              <a:r>
                <a:rPr lang="en-US" sz="2000" dirty="0" err="1">
                  <a:solidFill>
                    <a:srgbClr val="FF0000"/>
                  </a:solidFill>
                </a:rPr>
                <a:t>próxima</a:t>
              </a:r>
              <a:endParaRPr lang="en-US" sz="20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2000" dirty="0" err="1">
                  <a:solidFill>
                    <a:srgbClr val="FF0000"/>
                  </a:solidFill>
                </a:rPr>
                <a:t>etapa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582409" y="3672022"/>
              <a:ext cx="5129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865135" y="0"/>
            <a:ext cx="4074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Transição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por</a:t>
            </a:r>
            <a:r>
              <a:rPr lang="en-US" sz="3600" dirty="0">
                <a:solidFill>
                  <a:srgbClr val="FF0000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5406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129" y="801920"/>
            <a:ext cx="6174447" cy="6683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void agitacao1() {</a:t>
            </a:r>
          </a:p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                set_bit(PORTB,motoragitacao); </a:t>
            </a:r>
            <a:endParaRPr lang="pt-BR" sz="2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alibri"/>
                <a:cs typeface="Calibri"/>
              </a:rPr>
              <a:t>                --tempo;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alibri"/>
                <a:cs typeface="Calibri"/>
              </a:rPr>
              <a:t>                _</a:t>
            </a:r>
            <a:r>
              <a:rPr lang="pt-BR" sz="2400" dirty="0" err="1">
                <a:latin typeface="Calibri"/>
                <a:cs typeface="Calibri"/>
              </a:rPr>
              <a:t>delay_ms</a:t>
            </a:r>
            <a:r>
              <a:rPr lang="pt-BR" sz="2400" dirty="0">
                <a:latin typeface="Calibri"/>
                <a:cs typeface="Calibri"/>
              </a:rPr>
              <a:t>(10);</a:t>
            </a:r>
            <a:endParaRPr lang="mr-IN" sz="2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                if(!tempo) {</a:t>
            </a:r>
          </a:p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                         clr_bit(PORTB,motoragitacao); </a:t>
            </a:r>
          </a:p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                         estado++;</a:t>
            </a:r>
          </a:p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                         tempo=tempomolho1*100;</a:t>
            </a:r>
          </a:p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                        cmd_LCD(0xC0,0);	</a:t>
            </a:r>
          </a:p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                        escreve_LCD_Flash(msg_molho1); </a:t>
            </a:r>
          </a:p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                       }</a:t>
            </a:r>
          </a:p>
          <a:p>
            <a:pPr>
              <a:lnSpc>
                <a:spcPct val="150000"/>
              </a:lnSpc>
            </a:pPr>
            <a:r>
              <a:rPr lang="mr-IN" sz="2400" dirty="0">
                <a:latin typeface="Calibri"/>
                <a:cs typeface="Calibri"/>
              </a:rPr>
              <a:t>               }	</a:t>
            </a: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12671" y="2441222"/>
            <a:ext cx="2680774" cy="2377240"/>
            <a:chOff x="1312671" y="2441222"/>
            <a:chExt cx="2680774" cy="2377240"/>
          </a:xfrm>
        </p:grpSpPr>
        <p:sp>
          <p:nvSpPr>
            <p:cNvPr id="5" name="TextBox 4"/>
            <p:cNvSpPr txBox="1"/>
            <p:nvPr/>
          </p:nvSpPr>
          <p:spPr>
            <a:xfrm>
              <a:off x="1312671" y="3597113"/>
              <a:ext cx="2247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Mudança</a:t>
              </a:r>
              <a:r>
                <a:rPr lang="en-US" sz="2000" dirty="0">
                  <a:solidFill>
                    <a:srgbClr val="FF0000"/>
                  </a:solidFill>
                </a:rPr>
                <a:t> de </a:t>
              </a:r>
              <a:r>
                <a:rPr lang="en-US" sz="2000" dirty="0" err="1">
                  <a:solidFill>
                    <a:srgbClr val="FF0000"/>
                  </a:solidFill>
                </a:rPr>
                <a:t>estado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80465" y="3866445"/>
              <a:ext cx="5129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453444" y="2822222"/>
              <a:ext cx="1665111" cy="14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8666" y="2441222"/>
              <a:ext cx="114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transição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08666" y="4110576"/>
              <a:ext cx="17881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tempo </a:t>
              </a:r>
              <a:r>
                <a:rPr lang="en-US" sz="2000" dirty="0" err="1">
                  <a:solidFill>
                    <a:srgbClr val="FF0000"/>
                  </a:solidFill>
                </a:rPr>
                <a:t>próxima</a:t>
              </a:r>
              <a:endParaRPr lang="en-US" sz="20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2000" dirty="0" err="1">
                  <a:solidFill>
                    <a:srgbClr val="FF0000"/>
                  </a:solidFill>
                </a:rPr>
                <a:t>etapa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14964" y="4379908"/>
              <a:ext cx="5129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865135" y="0"/>
            <a:ext cx="407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Transição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por</a:t>
            </a:r>
            <a:r>
              <a:rPr lang="en-US" sz="3600" dirty="0">
                <a:solidFill>
                  <a:srgbClr val="FF0000"/>
                </a:solidFill>
              </a:rPr>
              <a:t> tempo</a:t>
            </a:r>
          </a:p>
        </p:txBody>
      </p:sp>
    </p:spTree>
    <p:extLst>
      <p:ext uri="{BB962C8B-B14F-4D97-AF65-F5344CB8AC3E}">
        <p14:creationId xmlns:p14="http://schemas.microsoft.com/office/powerpoint/2010/main" val="163491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724078-CE0A-43B5-B872-858E0984A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557" y="1743076"/>
            <a:ext cx="5153562" cy="5629275"/>
          </a:xfrm>
          <a:prstGeom prst="rect">
            <a:avLst/>
          </a:prstGeom>
        </p:spPr>
      </p:pic>
      <p:pic>
        <p:nvPicPr>
          <p:cNvPr id="7" name="Imagem 6" descr="Uma imagem contendo quarto, mesa&#10;&#10;Descrição gerada automaticamente">
            <a:extLst>
              <a:ext uri="{FF2B5EF4-FFF2-40B4-BE49-F238E27FC236}">
                <a16:creationId xmlns:a16="http://schemas.microsoft.com/office/drawing/2014/main" id="{9AEF4B10-CD07-4FD0-8351-40A740CE6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895350"/>
            <a:ext cx="3243263" cy="432435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7B27D390-D439-4AAE-9854-7C6EAC51C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2" y="164639"/>
            <a:ext cx="8784976" cy="57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156631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2168C0DC-672D-484F-8424-B2C42FBCB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2" y="164639"/>
            <a:ext cx="8784976" cy="102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Passos para elaborar um programa máquina de estados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E6F142C-974D-44D6-B681-BFD1724F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230041"/>
            <a:ext cx="8784976" cy="57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1 – Leia atentamente aos requisitos do projeto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0D5B5A1-C193-45B9-9666-07DF400D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" y="1894787"/>
            <a:ext cx="8784976" cy="102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2 – Encontre e defina os pinos para entradas e saídas </a:t>
            </a:r>
            <a:r>
              <a:rPr lang="pt-BR" sz="20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(analógicas e digitais)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35B4D1E-48E3-4E41-BA3F-0FF9E2A1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896759"/>
            <a:ext cx="8784976" cy="102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3 – Elabore um algoritmo, fluxograma, diagrama de blocos ou sequências etapas de seu processo. </a:t>
            </a:r>
            <a:endParaRPr lang="pt-BR" dirty="0">
              <a:solidFill>
                <a:srgbClr val="FF0000"/>
              </a:solidFill>
              <a:latin typeface="Tahoma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48ACB70-53AD-4C76-B292-E3379F4B9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4911038"/>
            <a:ext cx="8784976" cy="102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5 – Escreva o programa para execução de processos individuais e paralelos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F48ACB70-53AD-4C76-B292-E3379F4B9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3882311"/>
            <a:ext cx="8784976" cy="102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4 – Encontre a transição do processo (tempo ou sensor) para mudança de estado </a:t>
            </a:r>
          </a:p>
        </p:txBody>
      </p:sp>
    </p:spTree>
    <p:extLst>
      <p:ext uri="{BB962C8B-B14F-4D97-AF65-F5344CB8AC3E}">
        <p14:creationId xmlns:p14="http://schemas.microsoft.com/office/powerpoint/2010/main" val="139261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31390074-160C-4036-A98F-DDBD331CF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1" y="16153"/>
            <a:ext cx="4473429" cy="373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Exemplo:  Elabore um programa de um semáforo simples de 3 luzes (vermelho, amarelo e verde)  com intervalo de 3 segundos para cada acionamento em loop contínuo.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4D97791-0124-411C-AFA5-2C10ECB82C77}"/>
              </a:ext>
            </a:extLst>
          </p:cNvPr>
          <p:cNvSpPr/>
          <p:nvPr/>
        </p:nvSpPr>
        <p:spPr>
          <a:xfrm>
            <a:off x="903711" y="3753328"/>
            <a:ext cx="824519" cy="243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BCC4F7D-9DE6-4CB9-8A76-FA315082784E}"/>
              </a:ext>
            </a:extLst>
          </p:cNvPr>
          <p:cNvSpPr/>
          <p:nvPr/>
        </p:nvSpPr>
        <p:spPr>
          <a:xfrm>
            <a:off x="1070523" y="3900708"/>
            <a:ext cx="446714" cy="6207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498736C-99B2-4536-BD57-46D490E8BDB5}"/>
              </a:ext>
            </a:extLst>
          </p:cNvPr>
          <p:cNvSpPr/>
          <p:nvPr/>
        </p:nvSpPr>
        <p:spPr>
          <a:xfrm>
            <a:off x="1070523" y="5453732"/>
            <a:ext cx="446714" cy="6207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BC4EBB3-B287-487D-A154-0E374898DC0F}"/>
              </a:ext>
            </a:extLst>
          </p:cNvPr>
          <p:cNvSpPr/>
          <p:nvPr/>
        </p:nvSpPr>
        <p:spPr>
          <a:xfrm>
            <a:off x="1070523" y="4659339"/>
            <a:ext cx="446714" cy="6207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9F62E6C-559D-4B78-80F8-381F7072FB53}"/>
              </a:ext>
            </a:extLst>
          </p:cNvPr>
          <p:cNvSpPr/>
          <p:nvPr/>
        </p:nvSpPr>
        <p:spPr>
          <a:xfrm>
            <a:off x="5189797" y="79981"/>
            <a:ext cx="1398593" cy="5322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Início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FF85ACA-1285-487C-8DD4-5E6084111D08}"/>
              </a:ext>
            </a:extLst>
          </p:cNvPr>
          <p:cNvSpPr/>
          <p:nvPr/>
        </p:nvSpPr>
        <p:spPr>
          <a:xfrm>
            <a:off x="4824176" y="836758"/>
            <a:ext cx="2092078" cy="6240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Define entradas e saídas dos pinos</a:t>
            </a:r>
          </a:p>
        </p:txBody>
      </p:sp>
      <p:sp>
        <p:nvSpPr>
          <p:cNvPr id="56" name="Fluxograma: Exibir 55">
            <a:extLst>
              <a:ext uri="{FF2B5EF4-FFF2-40B4-BE49-F238E27FC236}">
                <a16:creationId xmlns:a16="http://schemas.microsoft.com/office/drawing/2014/main" id="{F8FF6D1C-5257-4276-8F37-B3694F356897}"/>
              </a:ext>
            </a:extLst>
          </p:cNvPr>
          <p:cNvSpPr/>
          <p:nvPr/>
        </p:nvSpPr>
        <p:spPr>
          <a:xfrm>
            <a:off x="5115205" y="2007125"/>
            <a:ext cx="1510019" cy="687897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Acender Verde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2D9EC2C-6B9D-4230-99D2-F17CC07300C5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>
            <a:off x="5870215" y="1460826"/>
            <a:ext cx="0" cy="54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B469A21B-DB63-48AE-A8F9-D7B69802BD51}"/>
              </a:ext>
            </a:extLst>
          </p:cNvPr>
          <p:cNvCxnSpPr>
            <a:stCxn id="56" idx="2"/>
            <a:endCxn id="66" idx="0"/>
          </p:cNvCxnSpPr>
          <p:nvPr/>
        </p:nvCxnSpPr>
        <p:spPr>
          <a:xfrm>
            <a:off x="5870215" y="2695022"/>
            <a:ext cx="18879" cy="82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Exibir 65">
            <a:extLst>
              <a:ext uri="{FF2B5EF4-FFF2-40B4-BE49-F238E27FC236}">
                <a16:creationId xmlns:a16="http://schemas.microsoft.com/office/drawing/2014/main" id="{0E3AFF74-91D7-418A-BB66-A6400034E2BF}"/>
              </a:ext>
            </a:extLst>
          </p:cNvPr>
          <p:cNvSpPr/>
          <p:nvPr/>
        </p:nvSpPr>
        <p:spPr>
          <a:xfrm>
            <a:off x="5152964" y="3523204"/>
            <a:ext cx="1472260" cy="687897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Acender amarelo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F3EC66-9AD9-4FBD-A104-CC889C6149F6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5889094" y="4211101"/>
            <a:ext cx="26877" cy="75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uxograma: Exibir 71">
            <a:extLst>
              <a:ext uri="{FF2B5EF4-FFF2-40B4-BE49-F238E27FC236}">
                <a16:creationId xmlns:a16="http://schemas.microsoft.com/office/drawing/2014/main" id="{E8E9ECBA-8235-4FC9-82E7-B2E5E46AAE8C}"/>
              </a:ext>
            </a:extLst>
          </p:cNvPr>
          <p:cNvSpPr/>
          <p:nvPr/>
        </p:nvSpPr>
        <p:spPr>
          <a:xfrm>
            <a:off x="5086346" y="4969732"/>
            <a:ext cx="1659249" cy="687897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Acender Vermelho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5C1A44AC-46C4-4917-A817-AC05C015C09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5870215" y="612196"/>
            <a:ext cx="18879" cy="22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EDF22C4F-4E1A-43DB-AB90-9946D3A470A0}"/>
              </a:ext>
            </a:extLst>
          </p:cNvPr>
          <p:cNvCxnSpPr>
            <a:cxnSpLocks/>
          </p:cNvCxnSpPr>
          <p:nvPr/>
        </p:nvCxnSpPr>
        <p:spPr>
          <a:xfrm rot="5400000" flipH="1">
            <a:off x="3367557" y="4163278"/>
            <a:ext cx="5131228" cy="13649"/>
          </a:xfrm>
          <a:prstGeom prst="bentConnector5">
            <a:avLst>
              <a:gd name="adj1" fmla="val -41"/>
              <a:gd name="adj2" fmla="val -13139365"/>
              <a:gd name="adj3" fmla="val 100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3B90BF83-0B65-4981-B3C2-60537C182780}"/>
                  </a:ext>
                </a:extLst>
              </p14:cNvPr>
              <p14:cNvContentPartPr/>
              <p14:nvPr/>
            </p14:nvContentPartPr>
            <p14:xfrm>
              <a:off x="6530520" y="1014787"/>
              <a:ext cx="270" cy="36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3B90BF83-0B65-4981-B3C2-60537C182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8720" y="1006147"/>
                <a:ext cx="18000" cy="21240"/>
              </a:xfrm>
              <a:prstGeom prst="rect">
                <a:avLst/>
              </a:prstGeom>
            </p:spPr>
          </p:pic>
        </mc:Fallback>
      </mc:AlternateContent>
      <p:cxnSp>
        <p:nvCxnSpPr>
          <p:cNvPr id="93" name="Conector de Seta Reta 63">
            <a:extLst>
              <a:ext uri="{FF2B5EF4-FFF2-40B4-BE49-F238E27FC236}">
                <a16:creationId xmlns:a16="http://schemas.microsoft.com/office/drawing/2014/main" id="{B469A21B-DB63-48AE-A8F9-D7B69802BD51}"/>
              </a:ext>
            </a:extLst>
          </p:cNvPr>
          <p:cNvCxnSpPr/>
          <p:nvPr/>
        </p:nvCxnSpPr>
        <p:spPr>
          <a:xfrm>
            <a:off x="5907973" y="5657629"/>
            <a:ext cx="0" cy="107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7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a maquina de lav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92" y="1109372"/>
            <a:ext cx="5321890" cy="51421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4871" y="453266"/>
            <a:ext cx="863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Projeto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sz="3600" dirty="0" err="1">
                <a:solidFill>
                  <a:srgbClr val="FF0000"/>
                </a:solidFill>
              </a:rPr>
              <a:t>Programando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uma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máquina</a:t>
            </a:r>
            <a:r>
              <a:rPr lang="en-US" sz="3600" dirty="0">
                <a:solidFill>
                  <a:srgbClr val="FF0000"/>
                </a:solidFill>
              </a:rPr>
              <a:t> de </a:t>
            </a:r>
            <a:r>
              <a:rPr lang="en-US" sz="3600" dirty="0" err="1">
                <a:solidFill>
                  <a:srgbClr val="FF0000"/>
                </a:solidFill>
              </a:rPr>
              <a:t>lavar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7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gnetic Disk 15"/>
          <p:cNvSpPr/>
          <p:nvPr/>
        </p:nvSpPr>
        <p:spPr>
          <a:xfrm>
            <a:off x="6194778" y="1207910"/>
            <a:ext cx="1905000" cy="337060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6702777" y="2568222"/>
            <a:ext cx="917223" cy="1270000"/>
          </a:xfrm>
          <a:prstGeom prst="hexagon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3459" y="1704365"/>
            <a:ext cx="93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</a:t>
            </a:r>
          </a:p>
          <a:p>
            <a:r>
              <a:rPr lang="en-US" dirty="0" err="1"/>
              <a:t>máximo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5075" y="3963226"/>
            <a:ext cx="90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</a:t>
            </a:r>
          </a:p>
          <a:p>
            <a:r>
              <a:rPr lang="en-US" dirty="0" err="1"/>
              <a:t>mínimo</a:t>
            </a:r>
            <a:endParaRPr lang="en-US" dirty="0"/>
          </a:p>
        </p:txBody>
      </p:sp>
      <p:pic>
        <p:nvPicPr>
          <p:cNvPr id="12" name="Picture 11" descr="PEQ_PROD_30398215201707211545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76196" y="4713013"/>
            <a:ext cx="1363135" cy="1248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9632" y="2568222"/>
            <a:ext cx="149871" cy="2243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ensor-de-nivel-ic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2309" y="2017889"/>
            <a:ext cx="758248" cy="492814"/>
          </a:xfrm>
          <a:prstGeom prst="rect">
            <a:avLst/>
          </a:prstGeom>
        </p:spPr>
      </p:pic>
      <p:pic>
        <p:nvPicPr>
          <p:cNvPr id="14" name="Picture 13" descr="sensor-de-nivel-ic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3907" y="4085704"/>
            <a:ext cx="758248" cy="4928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93791" y="5406457"/>
            <a:ext cx="222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agitação</a:t>
            </a:r>
            <a:r>
              <a:rPr lang="en-US" dirty="0"/>
              <a:t>  </a:t>
            </a:r>
          </a:p>
        </p:txBody>
      </p:sp>
      <p:pic>
        <p:nvPicPr>
          <p:cNvPr id="17" name="Picture 16" descr="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7" y="1311091"/>
            <a:ext cx="3237578" cy="24250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52135" y="455287"/>
            <a:ext cx="3886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Esquema</a:t>
            </a:r>
            <a:r>
              <a:rPr lang="en-US" sz="3600" dirty="0">
                <a:solidFill>
                  <a:srgbClr val="FF0000"/>
                </a:solidFill>
              </a:rPr>
              <a:t> de </a:t>
            </a:r>
            <a:r>
              <a:rPr lang="en-US" sz="3600" dirty="0" err="1">
                <a:solidFill>
                  <a:srgbClr val="FF0000"/>
                </a:solidFill>
              </a:rPr>
              <a:t>ligação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1247" y="4085704"/>
            <a:ext cx="861944" cy="4032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42723" y="4085704"/>
            <a:ext cx="861944" cy="4032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56437" y="4084822"/>
            <a:ext cx="1235030" cy="4032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9829" y="5834231"/>
            <a:ext cx="179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centrífuga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29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7371462"/>
              </p:ext>
            </p:extLst>
          </p:nvPr>
        </p:nvGraphicFramePr>
        <p:xfrm>
          <a:off x="-302364" y="-58686"/>
          <a:ext cx="8865299" cy="6901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maquina de lava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34" y="2055889"/>
            <a:ext cx="2110482" cy="263394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51676" y="109251"/>
            <a:ext cx="8214451" cy="6161515"/>
            <a:chOff x="151676" y="109251"/>
            <a:chExt cx="8214451" cy="616151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579711" y="1555257"/>
              <a:ext cx="634965" cy="3426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214676" y="123005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ENTER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24844" y="37584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SENSOR</a:t>
              </a:r>
            </a:p>
          </p:txBody>
        </p:sp>
        <p:cxnSp>
          <p:nvCxnSpPr>
            <p:cNvPr id="11" name="Straight Connector 10"/>
            <p:cNvCxnSpPr>
              <a:endCxn id="10" idx="1"/>
            </p:cNvCxnSpPr>
            <p:nvPr/>
          </p:nvCxnSpPr>
          <p:spPr>
            <a:xfrm>
              <a:off x="7049593" y="3929776"/>
              <a:ext cx="375251" cy="133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83561" y="5872131"/>
              <a:ext cx="87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TEMPO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28919" y="505133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SENSOR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029" y="590143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SENSOR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1676" y="3853491"/>
              <a:ext cx="87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TEMPO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9649" y="155525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SENSOR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7312" y="109251"/>
              <a:ext cx="87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TEMPO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08310" y="5784256"/>
              <a:ext cx="375251" cy="2378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90235" y="5420663"/>
              <a:ext cx="0" cy="4807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797312" y="5812740"/>
              <a:ext cx="457901" cy="2093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30981" y="4068835"/>
              <a:ext cx="273870" cy="133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90932" y="1883960"/>
              <a:ext cx="303729" cy="1719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05694" y="478583"/>
              <a:ext cx="375251" cy="2386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554439" y="262583"/>
            <a:ext cx="1008496" cy="679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555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011474">
            <a:off x="2142079" y="1027386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 rot="21312080">
            <a:off x="3166924" y="696188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 flipV="1">
            <a:off x="2653763" y="988775"/>
            <a:ext cx="514107" cy="188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28730" y="495681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405296" y="535531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4868730" y="765681"/>
            <a:ext cx="536566" cy="39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8" idx="2"/>
          </p:cNvCxnSpPr>
          <p:nvPr/>
        </p:nvCxnSpPr>
        <p:spPr>
          <a:xfrm flipV="1">
            <a:off x="3705978" y="765681"/>
            <a:ext cx="622752" cy="177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1576741">
            <a:off x="6672176" y="973025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427882" y="1604661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7202891" y="1322671"/>
            <a:ext cx="304072" cy="36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963439" y="2479393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8185985" y="3371280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4"/>
            <a:endCxn id="18" idx="0"/>
          </p:cNvCxnSpPr>
          <p:nvPr/>
        </p:nvCxnSpPr>
        <p:spPr>
          <a:xfrm>
            <a:off x="8233439" y="3019393"/>
            <a:ext cx="222546" cy="351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7" idx="1"/>
          </p:cNvCxnSpPr>
          <p:nvPr/>
        </p:nvCxnSpPr>
        <p:spPr>
          <a:xfrm>
            <a:off x="7888801" y="2065580"/>
            <a:ext cx="153719" cy="492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4" idx="2"/>
          </p:cNvCxnSpPr>
          <p:nvPr/>
        </p:nvCxnSpPr>
        <p:spPr>
          <a:xfrm>
            <a:off x="5945296" y="856358"/>
            <a:ext cx="754785" cy="267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09778" y="869374"/>
            <a:ext cx="0" cy="33261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52741" y="535531"/>
            <a:ext cx="114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Tempo=1000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000511" y="654806"/>
            <a:ext cx="0" cy="28052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35286" y="311015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enter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058574" y="588616"/>
            <a:ext cx="0" cy="41541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11852" y="240373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enter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6132333" y="765681"/>
            <a:ext cx="159687" cy="35780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42157" y="360977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enter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7202891" y="1322671"/>
            <a:ext cx="224991" cy="28199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27882" y="967313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enter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822118" y="2274548"/>
            <a:ext cx="224990" cy="11986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032541" y="2025077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enter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8198968" y="3144221"/>
            <a:ext cx="191593" cy="7805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35046" y="3040702"/>
            <a:ext cx="114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Tempo=1000</a:t>
            </a:r>
          </a:p>
        </p:txBody>
      </p:sp>
      <p:sp>
        <p:nvSpPr>
          <p:cNvPr id="102" name="Oval 101"/>
          <p:cNvSpPr/>
          <p:nvPr/>
        </p:nvSpPr>
        <p:spPr>
          <a:xfrm>
            <a:off x="7693439" y="4394537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03" name="Straight Arrow Connector 102"/>
          <p:cNvCxnSpPr>
            <a:stCxn id="18" idx="4"/>
            <a:endCxn id="102" idx="7"/>
          </p:cNvCxnSpPr>
          <p:nvPr/>
        </p:nvCxnSpPr>
        <p:spPr>
          <a:xfrm flipH="1">
            <a:off x="8154358" y="3911280"/>
            <a:ext cx="301627" cy="562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87741" y="3483926"/>
            <a:ext cx="911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enchendo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8154358" y="4132096"/>
            <a:ext cx="308096" cy="774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2538" y="3922431"/>
            <a:ext cx="11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8000"/>
                </a:solidFill>
              </a:rPr>
              <a:t>sensor_cheio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747277" y="4484648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agitacao1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451096" y="1436968"/>
            <a:ext cx="917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bemvindo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27194" y="1157877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ajust.agitacao1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077963" y="979646"/>
            <a:ext cx="100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ajust.molho1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092178" y="110853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ajust.agitacao2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889183" y="1404154"/>
            <a:ext cx="100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ajust.molho2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2020" y="1879894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Ajust.centrifuga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675952" y="2681737"/>
            <a:ext cx="13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Intervalo_zerando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66963" y="5162466"/>
            <a:ext cx="540000" cy="54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5" name="Straight Arrow Connector 124"/>
          <p:cNvCxnSpPr>
            <a:stCxn id="102" idx="3"/>
            <a:endCxn id="124" idx="7"/>
          </p:cNvCxnSpPr>
          <p:nvPr/>
        </p:nvCxnSpPr>
        <p:spPr>
          <a:xfrm flipH="1">
            <a:off x="7427882" y="4855456"/>
            <a:ext cx="344638" cy="386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543457" y="4952801"/>
            <a:ext cx="278661" cy="28874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125809" y="4757155"/>
            <a:ext cx="143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Tempo agitacao1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291082" y="5186970"/>
            <a:ext cx="74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molho1</a:t>
            </a:r>
          </a:p>
        </p:txBody>
      </p:sp>
      <p:cxnSp>
        <p:nvCxnSpPr>
          <p:cNvPr id="134" name="Straight Connector 133"/>
          <p:cNvCxnSpPr/>
          <p:nvPr/>
        </p:nvCxnSpPr>
        <p:spPr>
          <a:xfrm>
            <a:off x="6826201" y="5623385"/>
            <a:ext cx="140762" cy="23296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4" idx="3"/>
          </p:cNvCxnSpPr>
          <p:nvPr/>
        </p:nvCxnSpPr>
        <p:spPr>
          <a:xfrm flipH="1">
            <a:off x="6675952" y="5623385"/>
            <a:ext cx="370092" cy="232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8087" y="4071371"/>
            <a:ext cx="472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Projeto</a:t>
            </a:r>
            <a:r>
              <a:rPr lang="en-US" sz="2800" dirty="0">
                <a:solidFill>
                  <a:srgbClr val="FF0000"/>
                </a:solidFill>
              </a:rPr>
              <a:t> da </a:t>
            </a:r>
            <a:r>
              <a:rPr lang="en-US" sz="2800" dirty="0" err="1">
                <a:solidFill>
                  <a:srgbClr val="FF0000"/>
                </a:solidFill>
              </a:rPr>
              <a:t>máquina</a:t>
            </a:r>
            <a:r>
              <a:rPr lang="en-US" sz="2800" dirty="0">
                <a:solidFill>
                  <a:srgbClr val="FF0000"/>
                </a:solidFill>
              </a:rPr>
              <a:t> de </a:t>
            </a:r>
            <a:r>
              <a:rPr lang="en-US" sz="2800" dirty="0" err="1">
                <a:solidFill>
                  <a:srgbClr val="FF0000"/>
                </a:solidFill>
              </a:rPr>
              <a:t>estados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3483" y="5394689"/>
            <a:ext cx="129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Tempo molho1</a:t>
            </a:r>
          </a:p>
        </p:txBody>
      </p:sp>
    </p:spTree>
    <p:extLst>
      <p:ext uri="{BB962C8B-B14F-4D97-AF65-F5344CB8AC3E}">
        <p14:creationId xmlns:p14="http://schemas.microsoft.com/office/powerpoint/2010/main" val="195096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32" y="101320"/>
            <a:ext cx="1825191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main()</a:t>
            </a:r>
          </a:p>
          <a:p>
            <a:r>
              <a:rPr lang="en-US" sz="2400" dirty="0"/>
              <a:t>      {</a:t>
            </a:r>
          </a:p>
          <a:p>
            <a:endParaRPr lang="en-US" sz="2400" dirty="0"/>
          </a:p>
          <a:p>
            <a:r>
              <a:rPr lang="en-US" sz="2400" dirty="0"/>
              <a:t>      while(1)</a:t>
            </a:r>
          </a:p>
          <a:p>
            <a:r>
              <a:rPr lang="en-US" sz="2400" dirty="0"/>
              <a:t>           {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 }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8222" y="660779"/>
            <a:ext cx="295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</a:t>
            </a:r>
            <a:r>
              <a:rPr lang="mr-IN" dirty="0"/>
              <a:t>….</a:t>
            </a:r>
            <a:r>
              <a:rPr lang="en-US" dirty="0"/>
              <a:t>define </a:t>
            </a:r>
            <a:r>
              <a:rPr lang="en-US" dirty="0" err="1"/>
              <a:t>entradas</a:t>
            </a:r>
            <a:r>
              <a:rPr lang="en-US" dirty="0"/>
              <a:t> e </a:t>
            </a:r>
            <a:r>
              <a:rPr lang="en-US" dirty="0" err="1"/>
              <a:t>saídas</a:t>
            </a:r>
            <a:endParaRPr lang="en-US" dirty="0"/>
          </a:p>
          <a:p>
            <a:r>
              <a:rPr lang="en-US" dirty="0"/>
              <a:t>char  </a:t>
            </a:r>
            <a:r>
              <a:rPr lang="en-US" dirty="0" err="1"/>
              <a:t>estado</a:t>
            </a:r>
            <a:r>
              <a:rPr lang="en-US" dirty="0"/>
              <a:t>=0;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8305" y="1805942"/>
            <a:ext cx="5257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switch(</a:t>
            </a:r>
            <a:r>
              <a:rPr lang="en-US" sz="2400" dirty="0" err="1"/>
              <a:t>estado</a:t>
            </a:r>
            <a:r>
              <a:rPr lang="en-US" sz="2400" dirty="0"/>
              <a:t>) 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</a:t>
            </a:r>
            <a:r>
              <a:rPr lang="en-US" sz="2400" dirty="0">
                <a:latin typeface="Calibri"/>
                <a:cs typeface="Calibri"/>
              </a:rPr>
              <a:t>case 0:   </a:t>
            </a:r>
            <a:r>
              <a:rPr lang="en-US" sz="2400" dirty="0" err="1">
                <a:latin typeface="Calibri"/>
                <a:cs typeface="Calibri"/>
              </a:rPr>
              <a:t>bemvindo</a:t>
            </a:r>
            <a:r>
              <a:rPr lang="en-US" sz="2400" dirty="0">
                <a:latin typeface="Calibri"/>
                <a:cs typeface="Calibri"/>
              </a:rPr>
              <a:t>();   break;  </a:t>
            </a:r>
          </a:p>
          <a:p>
            <a:r>
              <a:rPr lang="en-US" sz="2400" dirty="0">
                <a:latin typeface="Calibri"/>
                <a:cs typeface="Calibri"/>
              </a:rPr>
              <a:t>  case 1:  </a:t>
            </a:r>
            <a:r>
              <a:rPr lang="en-US" sz="2400" dirty="0">
                <a:cs typeface="Calibri"/>
              </a:rPr>
              <a:t>configura_agitacao1 (</a:t>
            </a:r>
            <a:r>
              <a:rPr lang="en-US" sz="2400" dirty="0">
                <a:latin typeface="Calibri"/>
                <a:cs typeface="Calibri"/>
              </a:rPr>
              <a:t>); </a:t>
            </a:r>
            <a:r>
              <a:rPr lang="mr-IN" sz="2400" dirty="0">
                <a:latin typeface="Calibri"/>
                <a:cs typeface="Calibri"/>
              </a:rPr>
              <a:t>break; </a:t>
            </a:r>
          </a:p>
          <a:p>
            <a:r>
              <a:rPr lang="mr-IN" sz="2400" dirty="0">
                <a:latin typeface="Calibri"/>
                <a:cs typeface="Calibri"/>
              </a:rPr>
              <a:t>....</a:t>
            </a:r>
            <a:r>
              <a:rPr lang="en-US" sz="2400" dirty="0">
                <a:latin typeface="Calibri"/>
                <a:cs typeface="Calibri"/>
              </a:rPr>
              <a:t> </a:t>
            </a:r>
          </a:p>
          <a:p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cs typeface="Calibri"/>
              </a:rPr>
              <a:t> case 7:  </a:t>
            </a:r>
            <a:r>
              <a:rPr lang="en-US" sz="2400" dirty="0" err="1">
                <a:cs typeface="Calibri"/>
              </a:rPr>
              <a:t>enchendo</a:t>
            </a:r>
            <a:r>
              <a:rPr lang="en-US" sz="2400" dirty="0">
                <a:cs typeface="Calibri"/>
              </a:rPr>
              <a:t>();  break; </a:t>
            </a:r>
          </a:p>
          <a:p>
            <a:r>
              <a:rPr lang="en-US" sz="2400" dirty="0">
                <a:cs typeface="Calibri"/>
              </a:rPr>
              <a:t>  case 8:  agitacao1();</a:t>
            </a:r>
          </a:p>
          <a:p>
            <a:r>
              <a:rPr lang="en-US" sz="2400" dirty="0">
                <a:cs typeface="Calibri"/>
              </a:rPr>
              <a:t>  case 9:  molho1();  break;</a:t>
            </a:r>
          </a:p>
          <a:p>
            <a:r>
              <a:rPr lang="en-US" sz="2400" dirty="0">
                <a:cs typeface="Calibri"/>
              </a:rPr>
              <a:t>   case 10: agitacao2(); break; </a:t>
            </a:r>
          </a:p>
          <a:p>
            <a:r>
              <a:rPr lang="en-US" sz="2400" dirty="0"/>
              <a:t> 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27" y="5822425"/>
            <a:ext cx="790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if(</a:t>
            </a:r>
            <a:r>
              <a:rPr lang="en-US" sz="2400" dirty="0" err="1"/>
              <a:t>estado</a:t>
            </a:r>
            <a:r>
              <a:rPr lang="en-US" sz="2400" dirty="0"/>
              <a:t>&gt;6) {    // </a:t>
            </a:r>
            <a:r>
              <a:rPr lang="en-US" sz="2400" dirty="0" err="1"/>
              <a:t>testa</a:t>
            </a:r>
            <a:r>
              <a:rPr lang="en-US" sz="2400" dirty="0"/>
              <a:t> </a:t>
            </a:r>
            <a:r>
              <a:rPr lang="en-US" sz="2400" dirty="0" err="1"/>
              <a:t>botao</a:t>
            </a:r>
            <a:r>
              <a:rPr lang="en-US" sz="2400" dirty="0"/>
              <a:t> STOP  se </a:t>
            </a:r>
            <a:r>
              <a:rPr lang="en-US" sz="2400" dirty="0" err="1"/>
              <a:t>sim</a:t>
            </a:r>
            <a:r>
              <a:rPr lang="en-US" sz="2400" dirty="0"/>
              <a:t> </a:t>
            </a:r>
            <a:r>
              <a:rPr lang="en-US" sz="2400" dirty="0" err="1"/>
              <a:t>próx</a:t>
            </a:r>
            <a:r>
              <a:rPr lang="en-US" sz="2400" dirty="0"/>
              <a:t>. Estado=0 }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669" y="3259667"/>
            <a:ext cx="8185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Estado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17222" y="2921000"/>
            <a:ext cx="711083" cy="523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496</Words>
  <Application>Microsoft Office PowerPoint</Application>
  <PresentationFormat>Apresentação na tela (4:3)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Aula: Utilizando máquina de estados em programas microcontrolados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IFSP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Aparecido Chaves Ferreira</dc:creator>
  <cp:lastModifiedBy>Marcos Ferreira</cp:lastModifiedBy>
  <cp:revision>11</cp:revision>
  <dcterms:created xsi:type="dcterms:W3CDTF">2018-11-01T02:06:06Z</dcterms:created>
  <dcterms:modified xsi:type="dcterms:W3CDTF">2020-11-13T15:05:59Z</dcterms:modified>
</cp:coreProperties>
</file>