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4"/>
  </p:notesMasterIdLst>
  <p:sldIdLst>
    <p:sldId id="564" r:id="rId2"/>
    <p:sldId id="1642" r:id="rId3"/>
    <p:sldId id="1643" r:id="rId4"/>
    <p:sldId id="1640" r:id="rId5"/>
    <p:sldId id="1641" r:id="rId6"/>
    <p:sldId id="565" r:id="rId7"/>
    <p:sldId id="1639" r:id="rId8"/>
    <p:sldId id="1636" r:id="rId9"/>
    <p:sldId id="1638" r:id="rId10"/>
    <p:sldId id="1637" r:id="rId11"/>
    <p:sldId id="566" r:id="rId12"/>
    <p:sldId id="1560" r:id="rId13"/>
    <p:sldId id="587" r:id="rId14"/>
    <p:sldId id="586" r:id="rId15"/>
    <p:sldId id="588" r:id="rId16"/>
    <p:sldId id="589" r:id="rId17"/>
    <p:sldId id="591" r:id="rId18"/>
    <p:sldId id="592" r:id="rId19"/>
    <p:sldId id="590" r:id="rId20"/>
    <p:sldId id="593" r:id="rId21"/>
    <p:sldId id="1634" r:id="rId22"/>
    <p:sldId id="1573" r:id="rId23"/>
    <p:sldId id="1574" r:id="rId24"/>
    <p:sldId id="1635" r:id="rId25"/>
    <p:sldId id="595" r:id="rId26"/>
    <p:sldId id="1644" r:id="rId27"/>
    <p:sldId id="1645" r:id="rId28"/>
    <p:sldId id="1646" r:id="rId29"/>
    <p:sldId id="1647" r:id="rId30"/>
    <p:sldId id="1648" r:id="rId31"/>
    <p:sldId id="1649" r:id="rId32"/>
    <p:sldId id="1650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 18 serial" id="{D785EBC0-06C4-489B-A381-7879E6EE8CE9}">
          <p14:sldIdLst>
            <p14:sldId id="564"/>
            <p14:sldId id="1642"/>
            <p14:sldId id="1643"/>
            <p14:sldId id="1640"/>
            <p14:sldId id="1641"/>
            <p14:sldId id="565"/>
            <p14:sldId id="1639"/>
            <p14:sldId id="1636"/>
            <p14:sldId id="1638"/>
            <p14:sldId id="1637"/>
            <p14:sldId id="566"/>
            <p14:sldId id="1560"/>
            <p14:sldId id="587"/>
            <p14:sldId id="586"/>
            <p14:sldId id="588"/>
            <p14:sldId id="589"/>
            <p14:sldId id="591"/>
            <p14:sldId id="592"/>
            <p14:sldId id="590"/>
            <p14:sldId id="593"/>
            <p14:sldId id="1634"/>
            <p14:sldId id="1573"/>
            <p14:sldId id="1574"/>
            <p14:sldId id="1635"/>
            <p14:sldId id="595"/>
            <p14:sldId id="1644"/>
            <p14:sldId id="1645"/>
            <p14:sldId id="1646"/>
            <p14:sldId id="1647"/>
            <p14:sldId id="1648"/>
            <p14:sldId id="1649"/>
            <p14:sldId id="16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60892-6B36-40DB-931E-6670AB6B8DC7}" v="19" dt="2021-06-16T16:07:11.5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42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1602" y="102"/>
      </p:cViewPr>
      <p:guideLst>
        <p:guide orient="horz" pos="2137"/>
        <p:guide pos="11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" userId="ae5abd6d-98c3-48fe-802d-42271af45632" providerId="ADAL" clId="{B4A60892-6B36-40DB-931E-6670AB6B8DC7}"/>
    <pc:docChg chg="undo custSel addSld delSld modSld sldOrd modMainMaster modSection">
      <pc:chgData name="Marcos" userId="ae5abd6d-98c3-48fe-802d-42271af45632" providerId="ADAL" clId="{B4A60892-6B36-40DB-931E-6670AB6B8DC7}" dt="2021-06-16T16:07:54.329" v="296" actId="1076"/>
      <pc:docMkLst>
        <pc:docMk/>
      </pc:docMkLst>
      <pc:sldChg chg="addSp delSp modSp mod">
        <pc:chgData name="Marcos" userId="ae5abd6d-98c3-48fe-802d-42271af45632" providerId="ADAL" clId="{B4A60892-6B36-40DB-931E-6670AB6B8DC7}" dt="2021-06-02T15:30:37.493" v="158" actId="20577"/>
        <pc:sldMkLst>
          <pc:docMk/>
          <pc:sldMk cId="85792542" sldId="564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85792542" sldId="564"/>
            <ac:spMk id="2" creationId="{00000000-0000-0000-0000-000000000000}"/>
          </ac:spMkLst>
        </pc:spChg>
        <pc:spChg chg="del">
          <ac:chgData name="Marcos" userId="ae5abd6d-98c3-48fe-802d-42271af45632" providerId="ADAL" clId="{B4A60892-6B36-40DB-931E-6670AB6B8DC7}" dt="2021-06-02T15:29:22.176" v="0" actId="478"/>
          <ac:spMkLst>
            <pc:docMk/>
            <pc:sldMk cId="85792542" sldId="564"/>
            <ac:spMk id="4" creationId="{00000000-0000-0000-0000-000000000000}"/>
          </ac:spMkLst>
        </pc:spChg>
        <pc:spChg chg="add mod">
          <ac:chgData name="Marcos" userId="ae5abd6d-98c3-48fe-802d-42271af45632" providerId="ADAL" clId="{B4A60892-6B36-40DB-931E-6670AB6B8DC7}" dt="2021-06-02T15:30:02.910" v="78" actId="20577"/>
          <ac:spMkLst>
            <pc:docMk/>
            <pc:sldMk cId="85792542" sldId="564"/>
            <ac:spMk id="5" creationId="{45AA3763-5030-40F9-9A78-2A3CBE7D336F}"/>
          </ac:spMkLst>
        </pc:spChg>
        <pc:spChg chg="add mod">
          <ac:chgData name="Marcos" userId="ae5abd6d-98c3-48fe-802d-42271af45632" providerId="ADAL" clId="{B4A60892-6B36-40DB-931E-6670AB6B8DC7}" dt="2021-06-02T15:30:37.493" v="158" actId="20577"/>
          <ac:spMkLst>
            <pc:docMk/>
            <pc:sldMk cId="85792542" sldId="564"/>
            <ac:spMk id="6" creationId="{3BA49928-A448-4000-A8ED-C2E16AE75C43}"/>
          </ac:spMkLst>
        </pc:spChg>
      </pc:sldChg>
      <pc:sldChg chg="modSp ord">
        <pc:chgData name="Marcos" userId="ae5abd6d-98c3-48fe-802d-42271af45632" providerId="ADAL" clId="{B4A60892-6B36-40DB-931E-6670AB6B8DC7}" dt="2021-06-02T16:03:12.757" v="211"/>
        <pc:sldMkLst>
          <pc:docMk/>
          <pc:sldMk cId="1963679984" sldId="565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963679984" sldId="565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963679984" sldId="565"/>
            <ac:spMk id="3" creationId="{00000000-0000-0000-0000-000000000000}"/>
          </ac:spMkLst>
        </pc:spChg>
      </pc:sldChg>
      <pc:sldChg chg="modSp mod">
        <pc:chgData name="Marcos" userId="ae5abd6d-98c3-48fe-802d-42271af45632" providerId="ADAL" clId="{B4A60892-6B36-40DB-931E-6670AB6B8DC7}" dt="2021-06-02T15:30:44.616" v="159" actId="1076"/>
        <pc:sldMkLst>
          <pc:docMk/>
          <pc:sldMk cId="485911926" sldId="566"/>
        </pc:sldMkLst>
        <pc:spChg chg="mod">
          <ac:chgData name="Marcos" userId="ae5abd6d-98c3-48fe-802d-42271af45632" providerId="ADAL" clId="{B4A60892-6B36-40DB-931E-6670AB6B8DC7}" dt="2021-06-02T15:30:44.616" v="159" actId="1076"/>
          <ac:spMkLst>
            <pc:docMk/>
            <pc:sldMk cId="485911926" sldId="566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40.241" v="214" actId="47"/>
        <pc:sldMkLst>
          <pc:docMk/>
          <pc:sldMk cId="1217925839" sldId="567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217925839" sldId="567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217925839" sldId="567"/>
            <ac:spMk id="4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21.666" v="212" actId="47"/>
        <pc:sldMkLst>
          <pc:docMk/>
          <pc:sldMk cId="1195019855" sldId="568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195019855" sldId="568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195019855" sldId="568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21.666" v="212" actId="47"/>
        <pc:sldMkLst>
          <pc:docMk/>
          <pc:sldMk cId="3729381437" sldId="569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729381437" sldId="569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729381437" sldId="569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21.666" v="212" actId="47"/>
        <pc:sldMkLst>
          <pc:docMk/>
          <pc:sldMk cId="981959423" sldId="570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981959423" sldId="570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981959423" sldId="570"/>
            <ac:spMk id="5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21.666" v="212" actId="47"/>
        <pc:sldMkLst>
          <pc:docMk/>
          <pc:sldMk cId="68754377" sldId="571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68754377" sldId="571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68754377" sldId="571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4268284228" sldId="572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268284228" sldId="572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268284228" sldId="572"/>
            <ac:spMk id="4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2665175909" sldId="573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665175909" sldId="573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665175909" sldId="573"/>
            <ac:spMk id="3" creationId="{00000000-0000-0000-0000-000000000000}"/>
          </ac:spMkLst>
        </pc:spChg>
      </pc:sldChg>
      <pc:sldChg chg="modSp del mod">
        <pc:chgData name="Marcos" userId="ae5abd6d-98c3-48fe-802d-42271af45632" providerId="ADAL" clId="{B4A60892-6B36-40DB-931E-6670AB6B8DC7}" dt="2021-06-02T16:03:37.494" v="213" actId="47"/>
        <pc:sldMkLst>
          <pc:docMk/>
          <pc:sldMk cId="2343176276" sldId="574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343176276" sldId="574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5.234" v="2" actId="27636"/>
          <ac:spMkLst>
            <pc:docMk/>
            <pc:sldMk cId="2343176276" sldId="574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2511074662" sldId="575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511074662" sldId="575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511074662" sldId="575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3643363901" sldId="576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643363901" sldId="576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3074563373" sldId="577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074563373" sldId="577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074563373" sldId="577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1932846454" sldId="579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932846454" sldId="579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932846454" sldId="579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1498876103" sldId="582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498876103" sldId="582"/>
            <ac:spMk id="7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429044277" sldId="583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29044277" sldId="583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29044277" sldId="583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61159904" sldId="584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61159904" sldId="584"/>
            <ac:spMk id="2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118471286" sldId="586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18471286" sldId="586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18471286" sldId="586"/>
            <ac:spMk id="3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2689947615" sldId="587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689947615" sldId="587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689947615" sldId="587"/>
            <ac:spMk id="4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1280434194" sldId="588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280434194" sldId="588"/>
            <ac:spMk id="2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1878927809" sldId="589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878927809" sldId="589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878927809" sldId="589"/>
            <ac:spMk id="3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4087229101" sldId="590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087229101" sldId="590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087229101" sldId="590"/>
            <ac:spMk id="3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1841976747" sldId="591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841976747" sldId="591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841976747" sldId="591"/>
            <ac:spMk id="3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2950732533" sldId="592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950732533" sldId="592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950732533" sldId="592"/>
            <ac:spMk id="3" creationId="{00000000-0000-0000-0000-000000000000}"/>
          </ac:spMkLst>
        </pc:spChg>
      </pc:sldChg>
      <pc:sldChg chg="modSp mod">
        <pc:chgData name="Marcos" userId="ae5abd6d-98c3-48fe-802d-42271af45632" providerId="ADAL" clId="{B4A60892-6B36-40DB-931E-6670AB6B8DC7}" dt="2021-06-02T15:29:35.354" v="3" actId="27636"/>
        <pc:sldMkLst>
          <pc:docMk/>
          <pc:sldMk cId="465666893" sldId="593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65666893" sldId="593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5.354" v="3" actId="27636"/>
          <ac:spMkLst>
            <pc:docMk/>
            <pc:sldMk cId="465666893" sldId="593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4:08.028" v="216" actId="47"/>
        <pc:sldMkLst>
          <pc:docMk/>
          <pc:sldMk cId="2779116678" sldId="594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779116678" sldId="594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779116678" sldId="594"/>
            <ac:spMk id="3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2431399364" sldId="595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431399364" sldId="595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4:01.575" v="215" actId="47"/>
        <pc:sldMkLst>
          <pc:docMk/>
          <pc:sldMk cId="4209236954" sldId="596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209236954" sldId="596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209236954" sldId="596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4:01.575" v="215" actId="47"/>
        <pc:sldMkLst>
          <pc:docMk/>
          <pc:sldMk cId="4262852150" sldId="597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262852150" sldId="597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262852150" sldId="597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4:01.575" v="215" actId="47"/>
        <pc:sldMkLst>
          <pc:docMk/>
          <pc:sldMk cId="3585578015" sldId="598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585578015" sldId="598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585578015" sldId="598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4:01.575" v="215" actId="47"/>
        <pc:sldMkLst>
          <pc:docMk/>
          <pc:sldMk cId="807690408" sldId="599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807690408" sldId="599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4:01.575" v="215" actId="47"/>
        <pc:sldMkLst>
          <pc:docMk/>
          <pc:sldMk cId="3886453418" sldId="600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886453418" sldId="600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4:01.575" v="215" actId="47"/>
        <pc:sldMkLst>
          <pc:docMk/>
          <pc:sldMk cId="1929110394" sldId="601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929110394" sldId="601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4:01.575" v="215" actId="47"/>
        <pc:sldMkLst>
          <pc:docMk/>
          <pc:sldMk cId="314561127" sldId="602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14561127" sldId="602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4:01.575" v="215" actId="47"/>
        <pc:sldMkLst>
          <pc:docMk/>
          <pc:sldMk cId="2876827028" sldId="603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876827028" sldId="603"/>
            <ac:spMk id="2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2207663755" sldId="1560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207663755" sldId="1560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959469418" sldId="1561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959469418" sldId="1561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959469418" sldId="1561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640343010" sldId="1562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640343010" sldId="1562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640343010" sldId="1562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3416443572" sldId="1563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416443572" sldId="1563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2940333315" sldId="1564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940333315" sldId="1564"/>
            <ac:spMk id="6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732459268" sldId="1565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732459268" sldId="1565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3740598219" sldId="1566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740598219" sldId="1566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4090326031" sldId="1567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4090326031" sldId="1567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1723671067" sldId="1568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1723671067" sldId="1568"/>
            <ac:spMk id="2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2629881051" sldId="1569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629881051" sldId="1569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629881051" sldId="1569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3443872953" sldId="1570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443872953" sldId="1570"/>
            <ac:spMk id="2" creationId="{00000000-0000-0000-0000-000000000000}"/>
          </ac:spMkLst>
        </pc:spChg>
      </pc:sldChg>
      <pc:sldChg chg="del">
        <pc:chgData name="Marcos" userId="ae5abd6d-98c3-48fe-802d-42271af45632" providerId="ADAL" clId="{B4A60892-6B36-40DB-931E-6670AB6B8DC7}" dt="2021-06-02T16:03:37.494" v="213" actId="47"/>
        <pc:sldMkLst>
          <pc:docMk/>
          <pc:sldMk cId="2244352569" sldId="1571"/>
        </pc:sldMkLst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968882130" sldId="1572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968882130" sldId="1572"/>
            <ac:spMk id="2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3914557373" sldId="1573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914557373" sldId="1573"/>
            <ac:spMk id="2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3810403440" sldId="1574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810403440" sldId="1574"/>
            <ac:spMk id="2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810403440" sldId="1574"/>
            <ac:spMk id="3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2947447955" sldId="1632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947447955" sldId="1632"/>
            <ac:spMk id="4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2947447955" sldId="1632"/>
            <ac:spMk id="5" creationId="{00000000-0000-0000-0000-000000000000}"/>
          </ac:spMkLst>
        </pc:spChg>
      </pc:sldChg>
      <pc:sldChg chg="modSp del">
        <pc:chgData name="Marcos" userId="ae5abd6d-98c3-48fe-802d-42271af45632" providerId="ADAL" clId="{B4A60892-6B36-40DB-931E-6670AB6B8DC7}" dt="2021-06-02T16:03:37.494" v="213" actId="47"/>
        <pc:sldMkLst>
          <pc:docMk/>
          <pc:sldMk cId="3093940516" sldId="1633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093940516" sldId="1633"/>
            <ac:spMk id="3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093940516" sldId="1633"/>
            <ac:spMk id="4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3114140306" sldId="1634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114140306" sldId="1634"/>
            <ac:spMk id="4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114140306" sldId="1634"/>
            <ac:spMk id="5" creationId="{00000000-0000-0000-0000-000000000000}"/>
          </ac:spMkLst>
        </pc:spChg>
      </pc:sldChg>
      <pc:sldChg chg="modSp">
        <pc:chgData name="Marcos" userId="ae5abd6d-98c3-48fe-802d-42271af45632" providerId="ADAL" clId="{B4A60892-6B36-40DB-931E-6670AB6B8DC7}" dt="2021-06-02T15:29:34.788" v="1"/>
        <pc:sldMkLst>
          <pc:docMk/>
          <pc:sldMk cId="3342756626" sldId="1635"/>
        </pc:sldMkLst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342756626" sldId="1635"/>
            <ac:spMk id="4" creationId="{00000000-0000-0000-0000-000000000000}"/>
          </ac:spMkLst>
        </pc:spChg>
        <pc:spChg chg="mod">
          <ac:chgData name="Marcos" userId="ae5abd6d-98c3-48fe-802d-42271af45632" providerId="ADAL" clId="{B4A60892-6B36-40DB-931E-6670AB6B8DC7}" dt="2021-06-02T15:29:34.788" v="1"/>
          <ac:spMkLst>
            <pc:docMk/>
            <pc:sldMk cId="3342756626" sldId="1635"/>
            <ac:spMk id="5" creationId="{00000000-0000-0000-0000-000000000000}"/>
          </ac:spMkLst>
        </pc:spChg>
      </pc:sldChg>
      <pc:sldChg chg="addSp delSp modSp new mod">
        <pc:chgData name="Marcos" userId="ae5abd6d-98c3-48fe-802d-42271af45632" providerId="ADAL" clId="{B4A60892-6B36-40DB-931E-6670AB6B8DC7}" dt="2021-06-02T16:02:46.390" v="203" actId="1076"/>
        <pc:sldMkLst>
          <pc:docMk/>
          <pc:sldMk cId="1002440626" sldId="1636"/>
        </pc:sldMkLst>
        <pc:spChg chg="del">
          <ac:chgData name="Marcos" userId="ae5abd6d-98c3-48fe-802d-42271af45632" providerId="ADAL" clId="{B4A60892-6B36-40DB-931E-6670AB6B8DC7}" dt="2021-06-02T15:30:59.507" v="161" actId="478"/>
          <ac:spMkLst>
            <pc:docMk/>
            <pc:sldMk cId="1002440626" sldId="1636"/>
            <ac:spMk id="2" creationId="{08571873-F71E-4F95-B9C7-3CBFC4DAA127}"/>
          </ac:spMkLst>
        </pc:spChg>
        <pc:spChg chg="del">
          <ac:chgData name="Marcos" userId="ae5abd6d-98c3-48fe-802d-42271af45632" providerId="ADAL" clId="{B4A60892-6B36-40DB-931E-6670AB6B8DC7}" dt="2021-06-02T15:30:59.507" v="161" actId="478"/>
          <ac:spMkLst>
            <pc:docMk/>
            <pc:sldMk cId="1002440626" sldId="1636"/>
            <ac:spMk id="3" creationId="{35123EC6-652A-4D77-B0D5-B57D3D7DE7AA}"/>
          </ac:spMkLst>
        </pc:spChg>
        <pc:picChg chg="add mod">
          <ac:chgData name="Marcos" userId="ae5abd6d-98c3-48fe-802d-42271af45632" providerId="ADAL" clId="{B4A60892-6B36-40DB-931E-6670AB6B8DC7}" dt="2021-06-02T16:02:46.390" v="203" actId="1076"/>
          <ac:picMkLst>
            <pc:docMk/>
            <pc:sldMk cId="1002440626" sldId="1636"/>
            <ac:picMk id="5" creationId="{22808D65-B175-4D54-A37B-9622394B71EA}"/>
          </ac:picMkLst>
        </pc:picChg>
      </pc:sldChg>
      <pc:sldChg chg="addSp modSp add mod">
        <pc:chgData name="Marcos" userId="ae5abd6d-98c3-48fe-802d-42271af45632" providerId="ADAL" clId="{B4A60892-6B36-40DB-931E-6670AB6B8DC7}" dt="2021-06-02T15:58:47.771" v="169" actId="962"/>
        <pc:sldMkLst>
          <pc:docMk/>
          <pc:sldMk cId="2161638178" sldId="1637"/>
        </pc:sldMkLst>
        <pc:picChg chg="add mod">
          <ac:chgData name="Marcos" userId="ae5abd6d-98c3-48fe-802d-42271af45632" providerId="ADAL" clId="{B4A60892-6B36-40DB-931E-6670AB6B8DC7}" dt="2021-06-02T15:58:47.771" v="169" actId="962"/>
          <ac:picMkLst>
            <pc:docMk/>
            <pc:sldMk cId="2161638178" sldId="1637"/>
            <ac:picMk id="3" creationId="{543965DD-78E3-4087-8A9A-FD707D10B466}"/>
          </ac:picMkLst>
        </pc:picChg>
      </pc:sldChg>
      <pc:sldChg chg="addSp modSp add mod">
        <pc:chgData name="Marcos" userId="ae5abd6d-98c3-48fe-802d-42271af45632" providerId="ADAL" clId="{B4A60892-6B36-40DB-931E-6670AB6B8DC7}" dt="2021-06-02T15:57:14.670" v="166" actId="962"/>
        <pc:sldMkLst>
          <pc:docMk/>
          <pc:sldMk cId="324582107" sldId="1638"/>
        </pc:sldMkLst>
        <pc:picChg chg="add mod">
          <ac:chgData name="Marcos" userId="ae5abd6d-98c3-48fe-802d-42271af45632" providerId="ADAL" clId="{B4A60892-6B36-40DB-931E-6670AB6B8DC7}" dt="2021-06-02T15:57:14.670" v="166" actId="962"/>
          <ac:picMkLst>
            <pc:docMk/>
            <pc:sldMk cId="324582107" sldId="1638"/>
            <ac:picMk id="3" creationId="{B5534AB2-D146-44F0-B0BB-2F01A0DC713B}"/>
          </ac:picMkLst>
        </pc:picChg>
      </pc:sldChg>
      <pc:sldChg chg="addSp delSp modSp new mod">
        <pc:chgData name="Marcos" userId="ae5abd6d-98c3-48fe-802d-42271af45632" providerId="ADAL" clId="{B4A60892-6B36-40DB-931E-6670AB6B8DC7}" dt="2021-06-02T16:02:35.234" v="201" actId="14100"/>
        <pc:sldMkLst>
          <pc:docMk/>
          <pc:sldMk cId="3994527240" sldId="1639"/>
        </pc:sldMkLst>
        <pc:spChg chg="del">
          <ac:chgData name="Marcos" userId="ae5abd6d-98c3-48fe-802d-42271af45632" providerId="ADAL" clId="{B4A60892-6B36-40DB-931E-6670AB6B8DC7}" dt="2021-06-02T16:00:55.845" v="179" actId="478"/>
          <ac:spMkLst>
            <pc:docMk/>
            <pc:sldMk cId="3994527240" sldId="1639"/>
            <ac:spMk id="2" creationId="{304287B5-C174-4471-A20F-C65F58CFCF91}"/>
          </ac:spMkLst>
        </pc:spChg>
        <pc:spChg chg="del">
          <ac:chgData name="Marcos" userId="ae5abd6d-98c3-48fe-802d-42271af45632" providerId="ADAL" clId="{B4A60892-6B36-40DB-931E-6670AB6B8DC7}" dt="2021-06-02T16:00:55.845" v="179" actId="478"/>
          <ac:spMkLst>
            <pc:docMk/>
            <pc:sldMk cId="3994527240" sldId="1639"/>
            <ac:spMk id="3" creationId="{6EF8E881-2577-493D-A0EC-C663A8FCD3E1}"/>
          </ac:spMkLst>
        </pc:spChg>
        <pc:picChg chg="add mod">
          <ac:chgData name="Marcos" userId="ae5abd6d-98c3-48fe-802d-42271af45632" providerId="ADAL" clId="{B4A60892-6B36-40DB-931E-6670AB6B8DC7}" dt="2021-06-02T16:02:35.234" v="201" actId="14100"/>
          <ac:picMkLst>
            <pc:docMk/>
            <pc:sldMk cId="3994527240" sldId="1639"/>
            <ac:picMk id="5" creationId="{63F1C816-CB1D-4B86-B5DB-5C212FD304D9}"/>
          </ac:picMkLst>
        </pc:picChg>
      </pc:sldChg>
      <pc:sldChg chg="addSp delSp modSp new mod ord">
        <pc:chgData name="Marcos" userId="ae5abd6d-98c3-48fe-802d-42271af45632" providerId="ADAL" clId="{B4A60892-6B36-40DB-931E-6670AB6B8DC7}" dt="2021-06-02T16:02:25.956" v="200"/>
        <pc:sldMkLst>
          <pc:docMk/>
          <pc:sldMk cId="582567929" sldId="1640"/>
        </pc:sldMkLst>
        <pc:spChg chg="del">
          <ac:chgData name="Marcos" userId="ae5abd6d-98c3-48fe-802d-42271af45632" providerId="ADAL" clId="{B4A60892-6B36-40DB-931E-6670AB6B8DC7}" dt="2021-06-02T16:01:26.844" v="184" actId="478"/>
          <ac:spMkLst>
            <pc:docMk/>
            <pc:sldMk cId="582567929" sldId="1640"/>
            <ac:spMk id="2" creationId="{71EDEAF9-B1DF-4786-8D07-3FA22878321E}"/>
          </ac:spMkLst>
        </pc:spChg>
        <pc:spChg chg="del">
          <ac:chgData name="Marcos" userId="ae5abd6d-98c3-48fe-802d-42271af45632" providerId="ADAL" clId="{B4A60892-6B36-40DB-931E-6670AB6B8DC7}" dt="2021-06-02T16:01:26.844" v="184" actId="478"/>
          <ac:spMkLst>
            <pc:docMk/>
            <pc:sldMk cId="582567929" sldId="1640"/>
            <ac:spMk id="3" creationId="{D16CB9BA-238C-444D-896F-1105F681B673}"/>
          </ac:spMkLst>
        </pc:spChg>
        <pc:picChg chg="add del">
          <ac:chgData name="Marcos" userId="ae5abd6d-98c3-48fe-802d-42271af45632" providerId="ADAL" clId="{B4A60892-6B36-40DB-931E-6670AB6B8DC7}" dt="2021-06-02T16:01:31.204" v="186" actId="22"/>
          <ac:picMkLst>
            <pc:docMk/>
            <pc:sldMk cId="582567929" sldId="1640"/>
            <ac:picMk id="5" creationId="{BAFAB1C7-1537-4949-BD23-1AA0155FFF12}"/>
          </ac:picMkLst>
        </pc:picChg>
        <pc:picChg chg="add mod">
          <ac:chgData name="Marcos" userId="ae5abd6d-98c3-48fe-802d-42271af45632" providerId="ADAL" clId="{B4A60892-6B36-40DB-931E-6670AB6B8DC7}" dt="2021-06-02T16:01:51.757" v="191" actId="962"/>
          <ac:picMkLst>
            <pc:docMk/>
            <pc:sldMk cId="582567929" sldId="1640"/>
            <ac:picMk id="7" creationId="{4B9A0975-53FC-4775-B13C-03A49C5F0F96}"/>
          </ac:picMkLst>
        </pc:picChg>
      </pc:sldChg>
      <pc:sldChg chg="addSp modSp add mod ord">
        <pc:chgData name="Marcos" userId="ae5abd6d-98c3-48fe-802d-42271af45632" providerId="ADAL" clId="{B4A60892-6B36-40DB-931E-6670AB6B8DC7}" dt="2021-06-02T16:02:25.956" v="200"/>
        <pc:sldMkLst>
          <pc:docMk/>
          <pc:sldMk cId="3158968865" sldId="1641"/>
        </pc:sldMkLst>
        <pc:picChg chg="add mod">
          <ac:chgData name="Marcos" userId="ae5abd6d-98c3-48fe-802d-42271af45632" providerId="ADAL" clId="{B4A60892-6B36-40DB-931E-6670AB6B8DC7}" dt="2021-06-02T16:02:05.713" v="196" actId="14100"/>
          <ac:picMkLst>
            <pc:docMk/>
            <pc:sldMk cId="3158968865" sldId="1641"/>
            <ac:picMk id="3" creationId="{12994659-1834-44BA-A20C-30DE09AF51C9}"/>
          </ac:picMkLst>
        </pc:picChg>
      </pc:sldChg>
      <pc:sldChg chg="add del">
        <pc:chgData name="Marcos" userId="ae5abd6d-98c3-48fe-802d-42271af45632" providerId="ADAL" clId="{B4A60892-6B36-40DB-931E-6670AB6B8DC7}" dt="2021-06-02T16:04:41.491" v="217" actId="47"/>
        <pc:sldMkLst>
          <pc:docMk/>
          <pc:sldMk cId="1667815984" sldId="1642"/>
        </pc:sldMkLst>
      </pc:sldChg>
      <pc:sldChg chg="addSp delSp modSp new mod">
        <pc:chgData name="Marcos" userId="ae5abd6d-98c3-48fe-802d-42271af45632" providerId="ADAL" clId="{B4A60892-6B36-40DB-931E-6670AB6B8DC7}" dt="2021-06-02T16:07:06.681" v="226" actId="1076"/>
        <pc:sldMkLst>
          <pc:docMk/>
          <pc:sldMk cId="2418399186" sldId="1642"/>
        </pc:sldMkLst>
        <pc:spChg chg="del">
          <ac:chgData name="Marcos" userId="ae5abd6d-98c3-48fe-802d-42271af45632" providerId="ADAL" clId="{B4A60892-6B36-40DB-931E-6670AB6B8DC7}" dt="2021-06-02T16:06:43.399" v="219" actId="478"/>
          <ac:spMkLst>
            <pc:docMk/>
            <pc:sldMk cId="2418399186" sldId="1642"/>
            <ac:spMk id="2" creationId="{60764C38-AE63-4365-A004-11E3E7FB5BBB}"/>
          </ac:spMkLst>
        </pc:spChg>
        <pc:spChg chg="del">
          <ac:chgData name="Marcos" userId="ae5abd6d-98c3-48fe-802d-42271af45632" providerId="ADAL" clId="{B4A60892-6B36-40DB-931E-6670AB6B8DC7}" dt="2021-06-02T16:06:43.399" v="219" actId="478"/>
          <ac:spMkLst>
            <pc:docMk/>
            <pc:sldMk cId="2418399186" sldId="1642"/>
            <ac:spMk id="3" creationId="{DE3B4669-C8B9-46F2-BB31-D50350AE6B35}"/>
          </ac:spMkLst>
        </pc:spChg>
        <pc:picChg chg="add mod">
          <ac:chgData name="Marcos" userId="ae5abd6d-98c3-48fe-802d-42271af45632" providerId="ADAL" clId="{B4A60892-6B36-40DB-931E-6670AB6B8DC7}" dt="2021-06-02T16:07:06.681" v="226" actId="1076"/>
          <ac:picMkLst>
            <pc:docMk/>
            <pc:sldMk cId="2418399186" sldId="1642"/>
            <ac:picMk id="5" creationId="{D88502A3-E285-4ED3-83E4-E5E11D4AE525}"/>
          </ac:picMkLst>
        </pc:picChg>
      </pc:sldChg>
      <pc:sldChg chg="addSp delSp modSp new mod">
        <pc:chgData name="Marcos" userId="ae5abd6d-98c3-48fe-802d-42271af45632" providerId="ADAL" clId="{B4A60892-6B36-40DB-931E-6670AB6B8DC7}" dt="2021-06-02T16:08:42.707" v="230" actId="1076"/>
        <pc:sldMkLst>
          <pc:docMk/>
          <pc:sldMk cId="1155558206" sldId="1643"/>
        </pc:sldMkLst>
        <pc:spChg chg="del">
          <ac:chgData name="Marcos" userId="ae5abd6d-98c3-48fe-802d-42271af45632" providerId="ADAL" clId="{B4A60892-6B36-40DB-931E-6670AB6B8DC7}" dt="2021-06-02T16:08:26.559" v="228" actId="478"/>
          <ac:spMkLst>
            <pc:docMk/>
            <pc:sldMk cId="1155558206" sldId="1643"/>
            <ac:spMk id="2" creationId="{2B1F555D-1B30-4083-9864-489961015C5D}"/>
          </ac:spMkLst>
        </pc:spChg>
        <pc:spChg chg="del">
          <ac:chgData name="Marcos" userId="ae5abd6d-98c3-48fe-802d-42271af45632" providerId="ADAL" clId="{B4A60892-6B36-40DB-931E-6670AB6B8DC7}" dt="2021-06-02T16:08:26.559" v="228" actId="478"/>
          <ac:spMkLst>
            <pc:docMk/>
            <pc:sldMk cId="1155558206" sldId="1643"/>
            <ac:spMk id="3" creationId="{B59CBD50-0A83-456A-A7D9-7B9543F72767}"/>
          </ac:spMkLst>
        </pc:spChg>
        <pc:picChg chg="add mod">
          <ac:chgData name="Marcos" userId="ae5abd6d-98c3-48fe-802d-42271af45632" providerId="ADAL" clId="{B4A60892-6B36-40DB-931E-6670AB6B8DC7}" dt="2021-06-02T16:08:42.707" v="230" actId="1076"/>
          <ac:picMkLst>
            <pc:docMk/>
            <pc:sldMk cId="1155558206" sldId="1643"/>
            <ac:picMk id="5" creationId="{CFFF3C6D-635F-4C6A-9604-FA373FD68943}"/>
          </ac:picMkLst>
        </pc:picChg>
      </pc:sldChg>
      <pc:sldChg chg="add del replId">
        <pc:chgData name="Marcos" userId="ae5abd6d-98c3-48fe-802d-42271af45632" providerId="ADAL" clId="{B4A60892-6B36-40DB-931E-6670AB6B8DC7}" dt="2021-06-02T16:04:41.491" v="217" actId="47"/>
        <pc:sldMkLst>
          <pc:docMk/>
          <pc:sldMk cId="1659282555" sldId="1643"/>
        </pc:sldMkLst>
      </pc:sldChg>
      <pc:sldChg chg="addSp delSp modSp new mod">
        <pc:chgData name="Marcos" userId="ae5abd6d-98c3-48fe-802d-42271af45632" providerId="ADAL" clId="{B4A60892-6B36-40DB-931E-6670AB6B8DC7}" dt="2021-06-09T15:46:32.340" v="242" actId="962"/>
        <pc:sldMkLst>
          <pc:docMk/>
          <pc:sldMk cId="2425514068" sldId="1644"/>
        </pc:sldMkLst>
        <pc:spChg chg="mod">
          <ac:chgData name="Marcos" userId="ae5abd6d-98c3-48fe-802d-42271af45632" providerId="ADAL" clId="{B4A60892-6B36-40DB-931E-6670AB6B8DC7}" dt="2021-06-09T15:46:32.340" v="242" actId="962"/>
          <ac:spMkLst>
            <pc:docMk/>
            <pc:sldMk cId="2425514068" sldId="1644"/>
            <ac:spMk id="2" creationId="{8A194F5C-3746-47D8-B7BE-863170D668D6}"/>
          </ac:spMkLst>
        </pc:spChg>
        <pc:spChg chg="del">
          <ac:chgData name="Marcos" userId="ae5abd6d-98c3-48fe-802d-42271af45632" providerId="ADAL" clId="{B4A60892-6B36-40DB-931E-6670AB6B8DC7}" dt="2021-06-09T15:43:47.282" v="238" actId="478"/>
          <ac:spMkLst>
            <pc:docMk/>
            <pc:sldMk cId="2425514068" sldId="1644"/>
            <ac:spMk id="3" creationId="{5D541A45-4E7E-4858-8D12-768A82CDC58E}"/>
          </ac:spMkLst>
        </pc:spChg>
        <pc:picChg chg="add mod">
          <ac:chgData name="Marcos" userId="ae5abd6d-98c3-48fe-802d-42271af45632" providerId="ADAL" clId="{B4A60892-6B36-40DB-931E-6670AB6B8DC7}" dt="2021-06-09T15:46:32.340" v="241" actId="27614"/>
          <ac:picMkLst>
            <pc:docMk/>
            <pc:sldMk cId="2425514068" sldId="1644"/>
            <ac:picMk id="5" creationId="{FFE3084F-6FEA-48E4-ACFD-76EC05594DE1}"/>
          </ac:picMkLst>
        </pc:picChg>
      </pc:sldChg>
      <pc:sldChg chg="addSp delSp modSp new mod">
        <pc:chgData name="Marcos" userId="ae5abd6d-98c3-48fe-802d-42271af45632" providerId="ADAL" clId="{B4A60892-6B36-40DB-931E-6670AB6B8DC7}" dt="2021-06-09T15:47:54.377" v="249" actId="478"/>
        <pc:sldMkLst>
          <pc:docMk/>
          <pc:sldMk cId="2317130857" sldId="1645"/>
        </pc:sldMkLst>
        <pc:spChg chg="del">
          <ac:chgData name="Marcos" userId="ae5abd6d-98c3-48fe-802d-42271af45632" providerId="ADAL" clId="{B4A60892-6B36-40DB-931E-6670AB6B8DC7}" dt="2021-06-09T15:47:54.377" v="249" actId="478"/>
          <ac:spMkLst>
            <pc:docMk/>
            <pc:sldMk cId="2317130857" sldId="1645"/>
            <ac:spMk id="2" creationId="{242F4160-07E0-4A1C-8BBE-2127F85BC401}"/>
          </ac:spMkLst>
        </pc:spChg>
        <pc:spChg chg="add mod">
          <ac:chgData name="Marcos" userId="ae5abd6d-98c3-48fe-802d-42271af45632" providerId="ADAL" clId="{B4A60892-6B36-40DB-931E-6670AB6B8DC7}" dt="2021-06-09T15:47:46.183" v="247" actId="1076"/>
          <ac:spMkLst>
            <pc:docMk/>
            <pc:sldMk cId="2317130857" sldId="1645"/>
            <ac:spMk id="5" creationId="{1A9D8F27-E327-45BB-9344-9D65B4026288}"/>
          </ac:spMkLst>
        </pc:spChg>
        <pc:spChg chg="add mod">
          <ac:chgData name="Marcos" userId="ae5abd6d-98c3-48fe-802d-42271af45632" providerId="ADAL" clId="{B4A60892-6B36-40DB-931E-6670AB6B8DC7}" dt="2021-06-09T15:47:52.024" v="248"/>
          <ac:spMkLst>
            <pc:docMk/>
            <pc:sldMk cId="2317130857" sldId="1645"/>
            <ac:spMk id="6" creationId="{32C6F7F1-EC50-4FBC-9E49-1970ABF3830F}"/>
          </ac:spMkLst>
        </pc:spChg>
      </pc:sldChg>
      <pc:sldChg chg="delSp modSp add mod">
        <pc:chgData name="Marcos" userId="ae5abd6d-98c3-48fe-802d-42271af45632" providerId="ADAL" clId="{B4A60892-6B36-40DB-931E-6670AB6B8DC7}" dt="2021-06-16T16:07:54.329" v="296" actId="1076"/>
        <pc:sldMkLst>
          <pc:docMk/>
          <pc:sldMk cId="1104460167" sldId="1646"/>
        </pc:sldMkLst>
        <pc:spChg chg="del">
          <ac:chgData name="Marcos" userId="ae5abd6d-98c3-48fe-802d-42271af45632" providerId="ADAL" clId="{B4A60892-6B36-40DB-931E-6670AB6B8DC7}" dt="2021-06-09T15:48:17.685" v="253" actId="478"/>
          <ac:spMkLst>
            <pc:docMk/>
            <pc:sldMk cId="1104460167" sldId="1646"/>
            <ac:spMk id="3" creationId="{87468316-79D9-4000-AEC2-E087485B9673}"/>
          </ac:spMkLst>
        </pc:spChg>
        <pc:spChg chg="del">
          <ac:chgData name="Marcos" userId="ae5abd6d-98c3-48fe-802d-42271af45632" providerId="ADAL" clId="{B4A60892-6B36-40DB-931E-6670AB6B8DC7}" dt="2021-06-09T15:48:23.151" v="255" actId="478"/>
          <ac:spMkLst>
            <pc:docMk/>
            <pc:sldMk cId="1104460167" sldId="1646"/>
            <ac:spMk id="5" creationId="{1A9D8F27-E327-45BB-9344-9D65B4026288}"/>
          </ac:spMkLst>
        </pc:spChg>
        <pc:spChg chg="mod">
          <ac:chgData name="Marcos" userId="ae5abd6d-98c3-48fe-802d-42271af45632" providerId="ADAL" clId="{B4A60892-6B36-40DB-931E-6670AB6B8DC7}" dt="2021-06-16T16:07:54.329" v="296" actId="1076"/>
          <ac:spMkLst>
            <pc:docMk/>
            <pc:sldMk cId="1104460167" sldId="1646"/>
            <ac:spMk id="6" creationId="{32C6F7F1-EC50-4FBC-9E49-1970ABF3830F}"/>
          </ac:spMkLst>
        </pc:spChg>
      </pc:sldChg>
      <pc:sldChg chg="add ord">
        <pc:chgData name="Marcos" userId="ae5abd6d-98c3-48fe-802d-42271af45632" providerId="ADAL" clId="{B4A60892-6B36-40DB-931E-6670AB6B8DC7}" dt="2021-06-16T16:06:13.574" v="266"/>
        <pc:sldMkLst>
          <pc:docMk/>
          <pc:sldMk cId="3601751894" sldId="1647"/>
        </pc:sldMkLst>
      </pc:sldChg>
      <pc:sldChg chg="delSp add del mod">
        <pc:chgData name="Marcos" userId="ae5abd6d-98c3-48fe-802d-42271af45632" providerId="ADAL" clId="{B4A60892-6B36-40DB-931E-6670AB6B8DC7}" dt="2021-06-09T15:48:25.023" v="256" actId="47"/>
        <pc:sldMkLst>
          <pc:docMk/>
          <pc:sldMk cId="4088963187" sldId="1647"/>
        </pc:sldMkLst>
        <pc:spChg chg="del">
          <ac:chgData name="Marcos" userId="ae5abd6d-98c3-48fe-802d-42271af45632" providerId="ADAL" clId="{B4A60892-6B36-40DB-931E-6670AB6B8DC7}" dt="2021-06-09T15:48:20.693" v="254" actId="478"/>
          <ac:spMkLst>
            <pc:docMk/>
            <pc:sldMk cId="4088963187" sldId="1647"/>
            <ac:spMk id="3" creationId="{87468316-79D9-4000-AEC2-E087485B9673}"/>
          </ac:spMkLst>
        </pc:spChg>
      </pc:sldChg>
      <pc:sldChg chg="add ord">
        <pc:chgData name="Marcos" userId="ae5abd6d-98c3-48fe-802d-42271af45632" providerId="ADAL" clId="{B4A60892-6B36-40DB-931E-6670AB6B8DC7}" dt="2021-06-16T16:06:13.574" v="266"/>
        <pc:sldMkLst>
          <pc:docMk/>
          <pc:sldMk cId="2745559942" sldId="1648"/>
        </pc:sldMkLst>
      </pc:sldChg>
      <pc:sldChg chg="add del">
        <pc:chgData name="Marcos" userId="ae5abd6d-98c3-48fe-802d-42271af45632" providerId="ADAL" clId="{B4A60892-6B36-40DB-931E-6670AB6B8DC7}" dt="2021-06-09T15:48:25.763" v="257" actId="47"/>
        <pc:sldMkLst>
          <pc:docMk/>
          <pc:sldMk cId="3160307757" sldId="1648"/>
        </pc:sldMkLst>
      </pc:sldChg>
      <pc:sldChg chg="addSp delSp modSp add mod">
        <pc:chgData name="Marcos" userId="ae5abd6d-98c3-48fe-802d-42271af45632" providerId="ADAL" clId="{B4A60892-6B36-40DB-931E-6670AB6B8DC7}" dt="2021-06-16T16:06:53.489" v="276" actId="1076"/>
        <pc:sldMkLst>
          <pc:docMk/>
          <pc:sldMk cId="3580440998" sldId="1649"/>
        </pc:sldMkLst>
        <pc:picChg chg="add mod">
          <ac:chgData name="Marcos" userId="ae5abd6d-98c3-48fe-802d-42271af45632" providerId="ADAL" clId="{B4A60892-6B36-40DB-931E-6670AB6B8DC7}" dt="2021-06-16T16:06:53.489" v="276" actId="1076"/>
          <ac:picMkLst>
            <pc:docMk/>
            <pc:sldMk cId="3580440998" sldId="1649"/>
            <ac:picMk id="3" creationId="{F12C611B-0DF7-4CE2-A040-64D123F14947}"/>
          </ac:picMkLst>
        </pc:picChg>
        <pc:picChg chg="add del mod">
          <ac:chgData name="Marcos" userId="ae5abd6d-98c3-48fe-802d-42271af45632" providerId="ADAL" clId="{B4A60892-6B36-40DB-931E-6670AB6B8DC7}" dt="2021-06-16T16:06:46.791" v="272" actId="478"/>
          <ac:picMkLst>
            <pc:docMk/>
            <pc:sldMk cId="3580440998" sldId="1649"/>
            <ac:picMk id="5" creationId="{D578EBC4-35D5-476D-AAEC-7B78870B2F72}"/>
          </ac:picMkLst>
        </pc:picChg>
      </pc:sldChg>
      <pc:sldChg chg="addSp delSp modSp new mod">
        <pc:chgData name="Marcos" userId="ae5abd6d-98c3-48fe-802d-42271af45632" providerId="ADAL" clId="{B4A60892-6B36-40DB-931E-6670AB6B8DC7}" dt="2021-06-16T16:07:18.801" v="285" actId="14100"/>
        <pc:sldMkLst>
          <pc:docMk/>
          <pc:sldMk cId="1317237731" sldId="1650"/>
        </pc:sldMkLst>
        <pc:spChg chg="del">
          <ac:chgData name="Marcos" userId="ae5abd6d-98c3-48fe-802d-42271af45632" providerId="ADAL" clId="{B4A60892-6B36-40DB-931E-6670AB6B8DC7}" dt="2021-06-16T16:07:01.837" v="278" actId="478"/>
          <ac:spMkLst>
            <pc:docMk/>
            <pc:sldMk cId="1317237731" sldId="1650"/>
            <ac:spMk id="2" creationId="{375791FA-D0F5-467E-8663-A3194E003AC7}"/>
          </ac:spMkLst>
        </pc:spChg>
        <pc:spChg chg="del">
          <ac:chgData name="Marcos" userId="ae5abd6d-98c3-48fe-802d-42271af45632" providerId="ADAL" clId="{B4A60892-6B36-40DB-931E-6670AB6B8DC7}" dt="2021-06-16T16:07:01.837" v="278" actId="478"/>
          <ac:spMkLst>
            <pc:docMk/>
            <pc:sldMk cId="1317237731" sldId="1650"/>
            <ac:spMk id="3" creationId="{944791AB-6B9C-444E-80EF-BD7502B82F20}"/>
          </ac:spMkLst>
        </pc:spChg>
        <pc:picChg chg="add mod">
          <ac:chgData name="Marcos" userId="ae5abd6d-98c3-48fe-802d-42271af45632" providerId="ADAL" clId="{B4A60892-6B36-40DB-931E-6670AB6B8DC7}" dt="2021-06-16T16:07:18.801" v="285" actId="14100"/>
          <ac:picMkLst>
            <pc:docMk/>
            <pc:sldMk cId="1317237731" sldId="1650"/>
            <ac:picMk id="5" creationId="{CF040AA7-FE44-4753-9BBE-305C6C111ACF}"/>
          </ac:picMkLst>
        </pc:picChg>
      </pc:sldChg>
      <pc:sldMasterChg chg="addSp modSldLayout">
        <pc:chgData name="Marcos" userId="ae5abd6d-98c3-48fe-802d-42271af45632" providerId="ADAL" clId="{B4A60892-6B36-40DB-931E-6670AB6B8DC7}" dt="2021-06-02T15:29:34.788" v="1"/>
        <pc:sldMasterMkLst>
          <pc:docMk/>
          <pc:sldMasterMk cId="1554288678" sldId="2147483681"/>
        </pc:sldMasterMkLst>
        <pc:spChg chg="add">
          <ac:chgData name="Marcos" userId="ae5abd6d-98c3-48fe-802d-42271af45632" providerId="ADAL" clId="{B4A60892-6B36-40DB-931E-6670AB6B8DC7}" dt="2021-06-02T15:29:34.788" v="1"/>
          <ac:spMkLst>
            <pc:docMk/>
            <pc:sldMasterMk cId="1554288678" sldId="2147483681"/>
            <ac:spMk id="7" creationId="{0F4880EC-766C-4295-AE66-EEBF521FEA38}"/>
          </ac:spMkLst>
        </pc:spChg>
        <pc:spChg chg="add">
          <ac:chgData name="Marcos" userId="ae5abd6d-98c3-48fe-802d-42271af45632" providerId="ADAL" clId="{B4A60892-6B36-40DB-931E-6670AB6B8DC7}" dt="2021-06-02T15:29:34.788" v="1"/>
          <ac:spMkLst>
            <pc:docMk/>
            <pc:sldMasterMk cId="1554288678" sldId="2147483681"/>
            <ac:spMk id="8" creationId="{EC523C4F-D731-4F69-811B-B8D5A8DBBD33}"/>
          </ac:spMkLst>
        </pc:spChg>
        <pc:spChg chg="add">
          <ac:chgData name="Marcos" userId="ae5abd6d-98c3-48fe-802d-42271af45632" providerId="ADAL" clId="{B4A60892-6B36-40DB-931E-6670AB6B8DC7}" dt="2021-06-02T15:29:34.788" v="1"/>
          <ac:spMkLst>
            <pc:docMk/>
            <pc:sldMasterMk cId="1554288678" sldId="2147483681"/>
            <ac:spMk id="9" creationId="{02ED5AAB-970B-4448-9549-0118C3A06300}"/>
          </ac:spMkLst>
        </pc:spChg>
        <pc:spChg chg="add">
          <ac:chgData name="Marcos" userId="ae5abd6d-98c3-48fe-802d-42271af45632" providerId="ADAL" clId="{B4A60892-6B36-40DB-931E-6670AB6B8DC7}" dt="2021-06-02T15:29:34.788" v="1"/>
          <ac:spMkLst>
            <pc:docMk/>
            <pc:sldMasterMk cId="1554288678" sldId="2147483681"/>
            <ac:spMk id="10" creationId="{6DBF9670-F293-4E13-BF67-FD6B65A9FC5B}"/>
          </ac:spMkLst>
        </pc:spChg>
        <pc:sldLayoutChg chg="addSp">
          <pc:chgData name="Marcos" userId="ae5abd6d-98c3-48fe-802d-42271af45632" providerId="ADAL" clId="{B4A60892-6B36-40DB-931E-6670AB6B8DC7}" dt="2021-06-02T15:29:34.788" v="1"/>
          <pc:sldLayoutMkLst>
            <pc:docMk/>
            <pc:sldMasterMk cId="1554288678" sldId="2147483681"/>
            <pc:sldLayoutMk cId="2048082225" sldId="2147483685"/>
          </pc:sldLayoutMkLst>
          <pc:spChg chg="add">
            <ac:chgData name="Marcos" userId="ae5abd6d-98c3-48fe-802d-42271af45632" providerId="ADAL" clId="{B4A60892-6B36-40DB-931E-6670AB6B8DC7}" dt="2021-06-02T15:29:34.788" v="1"/>
            <ac:spMkLst>
              <pc:docMk/>
              <pc:sldMasterMk cId="1554288678" sldId="2147483681"/>
              <pc:sldLayoutMk cId="2048082225" sldId="2147483685"/>
              <ac:spMk id="8" creationId="{D47C238C-447F-4938-B07D-65D740834F2D}"/>
            </ac:spMkLst>
          </pc:spChg>
          <pc:grpChg chg="add">
            <ac:chgData name="Marcos" userId="ae5abd6d-98c3-48fe-802d-42271af45632" providerId="ADAL" clId="{B4A60892-6B36-40DB-931E-6670AB6B8DC7}" dt="2021-06-02T15:29:34.788" v="1"/>
            <ac:grpSpMkLst>
              <pc:docMk/>
              <pc:sldMasterMk cId="1554288678" sldId="2147483681"/>
              <pc:sldLayoutMk cId="2048082225" sldId="2147483685"/>
              <ac:grpSpMk id="9" creationId="{C46C71C5-52AA-460C-ACEA-03F87229AFEE}"/>
            </ac:grpSpMkLst>
          </pc:gr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8F9BA-6E48-495C-A3E8-660E048FA1D3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105CB-619F-44B8-96FD-5C66B258D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4E98B-11EC-47D9-8EF9-8FBB438DE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C057B2-A69E-4096-9625-A2CDE9A2B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46F059-E6CC-4195-89CE-E8C280D9B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E2F0F4-C1DC-4449-B4E0-323CFCB3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66DDBC-ACF6-44BD-A148-A34946EF5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635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F4588-0822-44B4-990A-C204D9C3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910B4D-1564-4E00-A8C9-82CC3011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DCEDED-11CA-4945-8D3F-872086EA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D8950E-21F7-4376-8C9C-11B61EC2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73691-B745-4784-9D67-3B9ECC6B1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57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26F84E-849C-4E22-B62F-FA36843434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722E4D3-ADCD-4200-8042-67585BA80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07D95A-296E-4C70-B795-85B18051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90DCB9-45DC-48EA-BED4-2CF7F787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7E87DB-0956-4C2D-8E3E-E59E4639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07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96710"/>
            <a:ext cx="3886200" cy="528025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96710"/>
            <a:ext cx="3886200" cy="528025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10" name="Grupo 9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6" name="Forma livre 75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7" name="Grupo 76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8" name="Grupo 77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8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9" name="Retângulo 78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2" name="Triângulo isósceles 71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2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5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2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4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1" name="Retângulo 30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5" name="Grupo 14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6" name="Conector angulado 15"/>
              <p:cNvCxnSpPr>
                <a:stCxn id="61" idx="1"/>
                <a:endCxn id="74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35" idx="1"/>
                <a:endCxn id="73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2" idx="0"/>
                <a:endCxn id="28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stCxn id="75" idx="3"/>
                <a:endCxn id="55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stCxn id="88" idx="3"/>
                <a:endCxn id="29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angulado 22"/>
              <p:cNvCxnSpPr>
                <a:endCxn id="31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0265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2A1F3-3E8A-4525-9C80-D614CFAF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71597C-9B1D-4148-8968-9953B5459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14EB2-CA66-45BC-A545-6A7A4AC6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BDEF29-C1FE-47A2-A3E3-975D3BF3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ABEC4-84C1-4855-9745-34F2641F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3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DD14C-986E-4608-83FB-D557CEDD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B2DC76-885E-40DC-913B-A2AEBB8CF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CE9973-956D-4CC7-8231-28957DF4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2A9ED-25BE-4234-A78B-C11A8A13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5259B7-00F2-45E1-B489-EEF16318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635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1F56D-B574-45F4-BF41-8887762E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CE4790-9C85-4284-AEAE-5E8FD3012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CB8076-34DE-4D6C-A8E3-327291B84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3CE0FC-25AC-488B-B50A-269B749E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F005C7-F4B8-4BF3-89B6-DE054268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246B13-F5D7-42BD-9863-6052E558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47C238C-447F-4938-B07D-65D740834F2D}"/>
              </a:ext>
            </a:extLst>
          </p:cNvPr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46C71C5-52AA-460C-ACEA-03F87229AFEE}"/>
              </a:ext>
            </a:extLst>
          </p:cNvPr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8DE50411-7AC3-4689-A882-7BCD84522594}"/>
                </a:ext>
              </a:extLst>
            </p:cNvPr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6" name="Forma livre 75">
                <a:extLst>
                  <a:ext uri="{FF2B5EF4-FFF2-40B4-BE49-F238E27FC236}">
                    <a16:creationId xmlns:a16="http://schemas.microsoft.com/office/drawing/2014/main" id="{EDF9138C-E3CE-4FB7-A849-642064DB164F}"/>
                  </a:ext>
                </a:extLst>
              </p:cNvPr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7" name="Grupo 76">
                <a:extLst>
                  <a:ext uri="{FF2B5EF4-FFF2-40B4-BE49-F238E27FC236}">
                    <a16:creationId xmlns:a16="http://schemas.microsoft.com/office/drawing/2014/main" id="{7FDE796F-2DC8-4027-91DA-75E7E6BF0F8F}"/>
                  </a:ext>
                </a:extLst>
              </p:cNvPr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8" name="Grupo 77">
                  <a:extLst>
                    <a:ext uri="{FF2B5EF4-FFF2-40B4-BE49-F238E27FC236}">
                      <a16:creationId xmlns:a16="http://schemas.microsoft.com/office/drawing/2014/main" id="{D02B2C07-5814-48EB-A309-755A2D3871B3}"/>
                    </a:ext>
                  </a:extLst>
                </p:cNvPr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80" name="Rectangle 36">
                    <a:extLst>
                      <a:ext uri="{FF2B5EF4-FFF2-40B4-BE49-F238E27FC236}">
                        <a16:creationId xmlns:a16="http://schemas.microsoft.com/office/drawing/2014/main" id="{A5BE6572-D29E-4651-AA08-6C6846F39E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7">
                    <a:extLst>
                      <a:ext uri="{FF2B5EF4-FFF2-40B4-BE49-F238E27FC236}">
                        <a16:creationId xmlns:a16="http://schemas.microsoft.com/office/drawing/2014/main" id="{03390E00-2BCA-4688-A366-2279198318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38">
                    <a:extLst>
                      <a:ext uri="{FF2B5EF4-FFF2-40B4-BE49-F238E27FC236}">
                        <a16:creationId xmlns:a16="http://schemas.microsoft.com/office/drawing/2014/main" id="{CD8839A1-3C47-4DCD-A05D-1724BED5F7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2">
                    <a:extLst>
                      <a:ext uri="{FF2B5EF4-FFF2-40B4-BE49-F238E27FC236}">
                        <a16:creationId xmlns:a16="http://schemas.microsoft.com/office/drawing/2014/main" id="{279B68F9-75DB-4E83-BE3B-BEA8AB2BCFCE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3">
                    <a:extLst>
                      <a:ext uri="{FF2B5EF4-FFF2-40B4-BE49-F238E27FC236}">
                        <a16:creationId xmlns:a16="http://schemas.microsoft.com/office/drawing/2014/main" id="{25BB26E0-C5A7-4836-A719-20F68D092FF0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4">
                    <a:extLst>
                      <a:ext uri="{FF2B5EF4-FFF2-40B4-BE49-F238E27FC236}">
                        <a16:creationId xmlns:a16="http://schemas.microsoft.com/office/drawing/2014/main" id="{664EACDF-F4FE-48E6-BA11-3D321F9928B8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5">
                    <a:extLst>
                      <a:ext uri="{FF2B5EF4-FFF2-40B4-BE49-F238E27FC236}">
                        <a16:creationId xmlns:a16="http://schemas.microsoft.com/office/drawing/2014/main" id="{C13C7824-2469-4CEB-B977-038BCDB18AF7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ctangle 46">
                    <a:extLst>
                      <a:ext uri="{FF2B5EF4-FFF2-40B4-BE49-F238E27FC236}">
                        <a16:creationId xmlns:a16="http://schemas.microsoft.com/office/drawing/2014/main" id="{790BB6D4-540B-402A-A2DF-06D993DE8296}"/>
                      </a:ext>
                    </a:extLst>
                  </p:cNvPr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8" name="Retângulo 87">
                    <a:extLst>
                      <a:ext uri="{FF2B5EF4-FFF2-40B4-BE49-F238E27FC236}">
                        <a16:creationId xmlns:a16="http://schemas.microsoft.com/office/drawing/2014/main" id="{36E41BBE-27EF-47BD-B579-341207B8A20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>
                    <a:extLst>
                      <a:ext uri="{FF2B5EF4-FFF2-40B4-BE49-F238E27FC236}">
                        <a16:creationId xmlns:a16="http://schemas.microsoft.com/office/drawing/2014/main" id="{50B73EB3-25BD-47A4-84E4-D5A1DC2812C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>
                    <a:extLst>
                      <a:ext uri="{FF2B5EF4-FFF2-40B4-BE49-F238E27FC236}">
                        <a16:creationId xmlns:a16="http://schemas.microsoft.com/office/drawing/2014/main" id="{77C86077-38ED-4078-ADC1-DE7A87C3F97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1" name="Retângulo 90">
                    <a:extLst>
                      <a:ext uri="{FF2B5EF4-FFF2-40B4-BE49-F238E27FC236}">
                        <a16:creationId xmlns:a16="http://schemas.microsoft.com/office/drawing/2014/main" id="{A3CCC841-F3D7-4E77-8A8D-C0C10B1E6425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9" name="Retângulo 78">
                  <a:extLst>
                    <a:ext uri="{FF2B5EF4-FFF2-40B4-BE49-F238E27FC236}">
                      <a16:creationId xmlns:a16="http://schemas.microsoft.com/office/drawing/2014/main" id="{AB736BDE-87EF-481F-9E1D-72CB9AB790FB}"/>
                    </a:ext>
                  </a:extLst>
                </p:cNvPr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A56DE56F-FD79-43CD-8A3D-867B01ABBC3A}"/>
                </a:ext>
              </a:extLst>
            </p:cNvPr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2" name="Triângulo isósceles 71">
                <a:extLst>
                  <a:ext uri="{FF2B5EF4-FFF2-40B4-BE49-F238E27FC236}">
                    <a16:creationId xmlns:a16="http://schemas.microsoft.com/office/drawing/2014/main" id="{54C1F9FB-85AC-4AB7-8F1D-BC48EA94F803}"/>
                  </a:ext>
                </a:extLst>
              </p:cNvPr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EFBD3966-7DF1-4BDB-9DFD-8C5904E4F08D}"/>
                  </a:ext>
                </a:extLst>
              </p:cNvPr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7C143D41-A10C-420C-BC2E-887A0AB3E20E}"/>
                  </a:ext>
                </a:extLst>
              </p:cNvPr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38291292-8876-4995-85B4-A88E6F89A832}"/>
                  </a:ext>
                </a:extLst>
              </p:cNvPr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6320DF9E-3AAB-4629-BA36-C7305298D553}"/>
                </a:ext>
              </a:extLst>
            </p:cNvPr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2" name="Freeform 84">
                <a:extLst>
                  <a:ext uri="{FF2B5EF4-FFF2-40B4-BE49-F238E27FC236}">
                    <a16:creationId xmlns:a16="http://schemas.microsoft.com/office/drawing/2014/main" id="{5E95A485-E6C1-4880-9560-BA4F800F04FD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5">
                <a:extLst>
                  <a:ext uri="{FF2B5EF4-FFF2-40B4-BE49-F238E27FC236}">
                    <a16:creationId xmlns:a16="http://schemas.microsoft.com/office/drawing/2014/main" id="{464E2E1F-4B44-4184-A9F2-CFB3E1F2974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Rectangle 86">
                <a:extLst>
                  <a:ext uri="{FF2B5EF4-FFF2-40B4-BE49-F238E27FC236}">
                    <a16:creationId xmlns:a16="http://schemas.microsoft.com/office/drawing/2014/main" id="{1064B06E-B475-4616-940A-55BF6A2632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5" name="Freeform 87">
                <a:extLst>
                  <a:ext uri="{FF2B5EF4-FFF2-40B4-BE49-F238E27FC236}">
                    <a16:creationId xmlns:a16="http://schemas.microsoft.com/office/drawing/2014/main" id="{1EEBD5E6-03ED-4B36-B752-4ADD4FF4698B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8">
                <a:extLst>
                  <a:ext uri="{FF2B5EF4-FFF2-40B4-BE49-F238E27FC236}">
                    <a16:creationId xmlns:a16="http://schemas.microsoft.com/office/drawing/2014/main" id="{E12C3F2E-CFDC-4E4C-82B4-8F5CC53AD66F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89">
                <a:extLst>
                  <a:ext uri="{FF2B5EF4-FFF2-40B4-BE49-F238E27FC236}">
                    <a16:creationId xmlns:a16="http://schemas.microsoft.com/office/drawing/2014/main" id="{F77CE29D-E9D5-48DA-A27E-6A1441EAD67E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90">
                <a:extLst>
                  <a:ext uri="{FF2B5EF4-FFF2-40B4-BE49-F238E27FC236}">
                    <a16:creationId xmlns:a16="http://schemas.microsoft.com/office/drawing/2014/main" id="{9CDD5872-22DF-47D0-9D07-E1540D5FD49A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1">
                <a:extLst>
                  <a:ext uri="{FF2B5EF4-FFF2-40B4-BE49-F238E27FC236}">
                    <a16:creationId xmlns:a16="http://schemas.microsoft.com/office/drawing/2014/main" id="{B0587BAE-F439-428B-8146-75C51D1CF82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2">
                <a:extLst>
                  <a:ext uri="{FF2B5EF4-FFF2-40B4-BE49-F238E27FC236}">
                    <a16:creationId xmlns:a16="http://schemas.microsoft.com/office/drawing/2014/main" id="{E4DCDD37-0BF6-4C26-99EA-F26E23A1E9E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3">
                <a:extLst>
                  <a:ext uri="{FF2B5EF4-FFF2-40B4-BE49-F238E27FC236}">
                    <a16:creationId xmlns:a16="http://schemas.microsoft.com/office/drawing/2014/main" id="{63E3B842-F3F8-4A52-AE0D-99525F05D4E4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4">
                <a:extLst>
                  <a:ext uri="{FF2B5EF4-FFF2-40B4-BE49-F238E27FC236}">
                    <a16:creationId xmlns:a16="http://schemas.microsoft.com/office/drawing/2014/main" id="{A7D1E224-8193-4404-8353-30179A7ED209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5">
                <a:extLst>
                  <a:ext uri="{FF2B5EF4-FFF2-40B4-BE49-F238E27FC236}">
                    <a16:creationId xmlns:a16="http://schemas.microsoft.com/office/drawing/2014/main" id="{C25AC29B-0828-4CC2-8467-635F8920176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6">
                <a:extLst>
                  <a:ext uri="{FF2B5EF4-FFF2-40B4-BE49-F238E27FC236}">
                    <a16:creationId xmlns:a16="http://schemas.microsoft.com/office/drawing/2014/main" id="{ADBF52A0-E108-4F17-8B60-0B46B19ABFF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7">
                <a:extLst>
                  <a:ext uri="{FF2B5EF4-FFF2-40B4-BE49-F238E27FC236}">
                    <a16:creationId xmlns:a16="http://schemas.microsoft.com/office/drawing/2014/main" id="{428BC94F-A69F-406F-BF91-5C3D5E13239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8">
                <a:extLst>
                  <a:ext uri="{FF2B5EF4-FFF2-40B4-BE49-F238E27FC236}">
                    <a16:creationId xmlns:a16="http://schemas.microsoft.com/office/drawing/2014/main" id="{2F606DE0-F87A-4808-A3B5-E063E3D86477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99">
                <a:extLst>
                  <a:ext uri="{FF2B5EF4-FFF2-40B4-BE49-F238E27FC236}">
                    <a16:creationId xmlns:a16="http://schemas.microsoft.com/office/drawing/2014/main" id="{CB0A5513-1866-4AAA-AC42-36320D5AC8ED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0">
                <a:extLst>
                  <a:ext uri="{FF2B5EF4-FFF2-40B4-BE49-F238E27FC236}">
                    <a16:creationId xmlns:a16="http://schemas.microsoft.com/office/drawing/2014/main" id="{3C4166F6-FFCC-40AB-9B14-E31F0807C995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1">
                <a:extLst>
                  <a:ext uri="{FF2B5EF4-FFF2-40B4-BE49-F238E27FC236}">
                    <a16:creationId xmlns:a16="http://schemas.microsoft.com/office/drawing/2014/main" id="{196324B8-F990-4C2E-BD02-589765224A2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2">
                <a:extLst>
                  <a:ext uri="{FF2B5EF4-FFF2-40B4-BE49-F238E27FC236}">
                    <a16:creationId xmlns:a16="http://schemas.microsoft.com/office/drawing/2014/main" id="{709908A4-7D40-4CF9-91FE-7C39BEFA724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Line 103">
                <a:extLst>
                  <a:ext uri="{FF2B5EF4-FFF2-40B4-BE49-F238E27FC236}">
                    <a16:creationId xmlns:a16="http://schemas.microsoft.com/office/drawing/2014/main" id="{237499A8-9BB0-4E93-B548-E0FAAD78ED0E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D159E104-6E65-48BC-8CF2-00024E6596F6}"/>
                </a:ext>
              </a:extLst>
            </p:cNvPr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2" name="Retângulo 177">
                <a:extLst>
                  <a:ext uri="{FF2B5EF4-FFF2-40B4-BE49-F238E27FC236}">
                    <a16:creationId xmlns:a16="http://schemas.microsoft.com/office/drawing/2014/main" id="{D5EE98B6-63AC-40B4-91A9-B495E9DB4FF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tângulo 56">
                <a:extLst>
                  <a:ext uri="{FF2B5EF4-FFF2-40B4-BE49-F238E27FC236}">
                    <a16:creationId xmlns:a16="http://schemas.microsoft.com/office/drawing/2014/main" id="{F64C4742-62A6-46B9-901C-60734410BD5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>
                <a:extLst>
                  <a:ext uri="{FF2B5EF4-FFF2-40B4-BE49-F238E27FC236}">
                    <a16:creationId xmlns:a16="http://schemas.microsoft.com/office/drawing/2014/main" id="{1DA87457-DDF7-414B-B217-920715099F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5" name="Rectangle 50">
                <a:extLst>
                  <a:ext uri="{FF2B5EF4-FFF2-40B4-BE49-F238E27FC236}">
                    <a16:creationId xmlns:a16="http://schemas.microsoft.com/office/drawing/2014/main" id="{4C133AB5-B806-4C66-BF7E-A22CA27D6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>
                <a:extLst>
                  <a:ext uri="{FF2B5EF4-FFF2-40B4-BE49-F238E27FC236}">
                    <a16:creationId xmlns:a16="http://schemas.microsoft.com/office/drawing/2014/main" id="{CE0FAFA6-FF83-4C4F-9D70-B030BB123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>
                <a:extLst>
                  <a:ext uri="{FF2B5EF4-FFF2-40B4-BE49-F238E27FC236}">
                    <a16:creationId xmlns:a16="http://schemas.microsoft.com/office/drawing/2014/main" id="{9F26501A-B4C0-491F-9A1B-7EACF6A40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>
                <a:extLst>
                  <a:ext uri="{FF2B5EF4-FFF2-40B4-BE49-F238E27FC236}">
                    <a16:creationId xmlns:a16="http://schemas.microsoft.com/office/drawing/2014/main" id="{E9DDB7DF-2921-459C-B293-D00FAF157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>
                <a:extLst>
                  <a:ext uri="{FF2B5EF4-FFF2-40B4-BE49-F238E27FC236}">
                    <a16:creationId xmlns:a16="http://schemas.microsoft.com/office/drawing/2014/main" id="{DBC75B42-DC88-40F2-A625-7397967DE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>
                <a:extLst>
                  <a:ext uri="{FF2B5EF4-FFF2-40B4-BE49-F238E27FC236}">
                    <a16:creationId xmlns:a16="http://schemas.microsoft.com/office/drawing/2014/main" id="{440705D2-35C2-402C-B4C5-B55FC12ED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>
                <a:extLst>
                  <a:ext uri="{FF2B5EF4-FFF2-40B4-BE49-F238E27FC236}">
                    <a16:creationId xmlns:a16="http://schemas.microsoft.com/office/drawing/2014/main" id="{8911F8FA-CF68-4DC5-BFB9-FE4A36B5FC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>
                <a:extLst>
                  <a:ext uri="{FF2B5EF4-FFF2-40B4-BE49-F238E27FC236}">
                    <a16:creationId xmlns:a16="http://schemas.microsoft.com/office/drawing/2014/main" id="{8F33F03D-F64F-4A1C-AE7A-9865628F8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>
                <a:extLst>
                  <a:ext uri="{FF2B5EF4-FFF2-40B4-BE49-F238E27FC236}">
                    <a16:creationId xmlns:a16="http://schemas.microsoft.com/office/drawing/2014/main" id="{C132FDFA-7BEB-4561-B147-8B88D28C7D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4" name="Rectangle 50">
                <a:extLst>
                  <a:ext uri="{FF2B5EF4-FFF2-40B4-BE49-F238E27FC236}">
                    <a16:creationId xmlns:a16="http://schemas.microsoft.com/office/drawing/2014/main" id="{1D78867E-AA3F-473D-98DF-A44DE5FB1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>
                <a:extLst>
                  <a:ext uri="{FF2B5EF4-FFF2-40B4-BE49-F238E27FC236}">
                    <a16:creationId xmlns:a16="http://schemas.microsoft.com/office/drawing/2014/main" id="{E9BDDE62-5D45-43C9-A70A-99E0E633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>
                <a:extLst>
                  <a:ext uri="{FF2B5EF4-FFF2-40B4-BE49-F238E27FC236}">
                    <a16:creationId xmlns:a16="http://schemas.microsoft.com/office/drawing/2014/main" id="{CDF2F7FC-C9EB-438D-8D77-51B21B68B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>
                <a:extLst>
                  <a:ext uri="{FF2B5EF4-FFF2-40B4-BE49-F238E27FC236}">
                    <a16:creationId xmlns:a16="http://schemas.microsoft.com/office/drawing/2014/main" id="{2C3D3242-2E06-40BB-AC46-3FED75E7B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>
                <a:extLst>
                  <a:ext uri="{FF2B5EF4-FFF2-40B4-BE49-F238E27FC236}">
                    <a16:creationId xmlns:a16="http://schemas.microsoft.com/office/drawing/2014/main" id="{31FA79D4-DC99-413A-B417-51BB8B121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79104671-95F5-49B1-8720-BEA8CDB97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>
                <a:extLst>
                  <a:ext uri="{FF2B5EF4-FFF2-40B4-BE49-F238E27FC236}">
                    <a16:creationId xmlns:a16="http://schemas.microsoft.com/office/drawing/2014/main" id="{73596A12-761D-4CC9-B182-1F495830A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B08E7E9-7D7D-46E3-9938-EA97F6964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upo 13">
              <a:extLst>
                <a:ext uri="{FF2B5EF4-FFF2-40B4-BE49-F238E27FC236}">
                  <a16:creationId xmlns:a16="http://schemas.microsoft.com/office/drawing/2014/main" id="{7CB84153-EC59-4CDC-B6EE-874C7236A416}"/>
                </a:ext>
              </a:extLst>
            </p:cNvPr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4" name="Line 6">
                <a:extLst>
                  <a:ext uri="{FF2B5EF4-FFF2-40B4-BE49-F238E27FC236}">
                    <a16:creationId xmlns:a16="http://schemas.microsoft.com/office/drawing/2014/main" id="{D590439C-AD1D-40CD-A818-A0D7C3B47001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7">
                <a:extLst>
                  <a:ext uri="{FF2B5EF4-FFF2-40B4-BE49-F238E27FC236}">
                    <a16:creationId xmlns:a16="http://schemas.microsoft.com/office/drawing/2014/main" id="{B4244A2B-3A68-40DC-B2A0-DE4C8DD106BC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8">
                <a:extLst>
                  <a:ext uri="{FF2B5EF4-FFF2-40B4-BE49-F238E27FC236}">
                    <a16:creationId xmlns:a16="http://schemas.microsoft.com/office/drawing/2014/main" id="{9C34E59A-EC94-4101-AF9B-4ED34A8B0D83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10">
                <a:extLst>
                  <a:ext uri="{FF2B5EF4-FFF2-40B4-BE49-F238E27FC236}">
                    <a16:creationId xmlns:a16="http://schemas.microsoft.com/office/drawing/2014/main" id="{40FAB2CE-52FD-48D2-9F36-0314743DDC40}"/>
                  </a:ext>
                </a:extLst>
              </p:cNvPr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Rectangle 113">
                <a:extLst>
                  <a:ext uri="{FF2B5EF4-FFF2-40B4-BE49-F238E27FC236}">
                    <a16:creationId xmlns:a16="http://schemas.microsoft.com/office/drawing/2014/main" id="{1769A01A-DF08-4888-89CC-05BC874A9E0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292A1895-9420-4779-93AD-BD9251A2B649}"/>
                  </a:ext>
                </a:extLst>
              </p:cNvPr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>
                <a:extLst>
                  <a:ext uri="{FF2B5EF4-FFF2-40B4-BE49-F238E27FC236}">
                    <a16:creationId xmlns:a16="http://schemas.microsoft.com/office/drawing/2014/main" id="{CC57B0F7-917B-44AE-95BD-F4182AFD9675}"/>
                  </a:ext>
                </a:extLst>
              </p:cNvPr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C4AE0650-3C67-42DA-A999-553B2858591A}"/>
                  </a:ext>
                </a:extLst>
              </p:cNvPr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9153C205-D525-4754-A774-3C590766EB39}"/>
                </a:ext>
              </a:extLst>
            </p:cNvPr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6" name="Conector angulado 15">
                <a:extLst>
                  <a:ext uri="{FF2B5EF4-FFF2-40B4-BE49-F238E27FC236}">
                    <a16:creationId xmlns:a16="http://schemas.microsoft.com/office/drawing/2014/main" id="{9FB41C7A-9676-4827-9596-3A1D95D5CBA3}"/>
                  </a:ext>
                </a:extLst>
              </p:cNvPr>
              <p:cNvCxnSpPr>
                <a:stCxn id="61" idx="1"/>
                <a:endCxn id="74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>
                <a:extLst>
                  <a:ext uri="{FF2B5EF4-FFF2-40B4-BE49-F238E27FC236}">
                    <a16:creationId xmlns:a16="http://schemas.microsoft.com/office/drawing/2014/main" id="{7D23A06E-D7A1-4C36-A4B7-D32185809B69}"/>
                  </a:ext>
                </a:extLst>
              </p:cNvPr>
              <p:cNvCxnSpPr>
                <a:stCxn id="35" idx="1"/>
                <a:endCxn id="73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>
                <a:extLst>
                  <a:ext uri="{FF2B5EF4-FFF2-40B4-BE49-F238E27FC236}">
                    <a16:creationId xmlns:a16="http://schemas.microsoft.com/office/drawing/2014/main" id="{8F652F5C-E9FD-44CA-A619-DCD64A7938D5}"/>
                  </a:ext>
                </a:extLst>
              </p:cNvPr>
              <p:cNvCxnSpPr>
                <a:stCxn id="72" idx="0"/>
                <a:endCxn id="28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>
                <a:extLst>
                  <a:ext uri="{FF2B5EF4-FFF2-40B4-BE49-F238E27FC236}">
                    <a16:creationId xmlns:a16="http://schemas.microsoft.com/office/drawing/2014/main" id="{2725C0C2-2FAD-472A-8BB6-3CE04AF14696}"/>
                  </a:ext>
                </a:extLst>
              </p:cNvPr>
              <p:cNvCxnSpPr>
                <a:stCxn id="75" idx="3"/>
                <a:endCxn id="55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>
                <a:extLst>
                  <a:ext uri="{FF2B5EF4-FFF2-40B4-BE49-F238E27FC236}">
                    <a16:creationId xmlns:a16="http://schemas.microsoft.com/office/drawing/2014/main" id="{5E0949B9-42BB-4E23-B27E-915705B65BA1}"/>
                  </a:ext>
                </a:extLst>
              </p:cNvPr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>
                <a:extLst>
                  <a:ext uri="{FF2B5EF4-FFF2-40B4-BE49-F238E27FC236}">
                    <a16:creationId xmlns:a16="http://schemas.microsoft.com/office/drawing/2014/main" id="{B6FD2223-2817-43E5-B6AC-60492005142A}"/>
                  </a:ext>
                </a:extLst>
              </p:cNvPr>
              <p:cNvCxnSpPr>
                <a:stCxn id="88" idx="3"/>
                <a:endCxn id="29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>
                <a:extLst>
                  <a:ext uri="{FF2B5EF4-FFF2-40B4-BE49-F238E27FC236}">
                    <a16:creationId xmlns:a16="http://schemas.microsoft.com/office/drawing/2014/main" id="{4FA5CC4D-A868-4644-BCC3-2468DA65712B}"/>
                  </a:ext>
                </a:extLst>
              </p:cNvPr>
              <p:cNvCxnSpPr>
                <a:endCxn id="30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angulado 22">
                <a:extLst>
                  <a:ext uri="{FF2B5EF4-FFF2-40B4-BE49-F238E27FC236}">
                    <a16:creationId xmlns:a16="http://schemas.microsoft.com/office/drawing/2014/main" id="{4D47A897-DB54-4D81-B9CD-757E339CA4E1}"/>
                  </a:ext>
                </a:extLst>
              </p:cNvPr>
              <p:cNvCxnSpPr>
                <a:endCxn id="31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48082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AE3A9-4CA6-4880-9F37-B4748FB0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7AB226-B830-4330-A308-9DB190A93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D0862F6-06C5-4F43-9D5B-1FBCEC8D2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329231-2D87-4898-B2BB-7232549C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0FF0247-7A2B-42D0-8BFB-81E5104BA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C57E5AD-6D3A-43AF-8808-F3ECAFA2D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1879C0-815F-4F89-BC4F-8E824877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7BA39B-4CA2-45AA-93DE-445D6C58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07FEE1-0D06-4730-958F-48C3D7EC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66AD9D2-7B66-473C-9253-3AF18DE8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EDAB82A-B70D-4443-8F6D-57C3F42DE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05431B-F660-45D2-AD8B-E21209B3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88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D2EA437-216F-46FC-853C-A0F4310D4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97841F-E3E4-4B19-9C66-49300983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F115C4-4AA6-4A6B-AF86-86211DD0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5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94CE4-FCA5-460D-A5C0-C91A07F3F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3DE64A-9CBC-4F62-8746-22FE49D35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D2446-8521-4EA9-99A1-9003BC92F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586F61A-EC0F-4E32-BD98-07DBB4E5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B4820-5A68-4743-8B91-4ED50F3C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583B45-B79A-4457-B10D-4BD79476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37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5406F-B853-4042-933A-78B1221BE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69AFAB-E5E0-4496-8336-7340425F1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563AD63-A09C-4FB7-A272-A8E8AFC9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18E7DF-3BD5-4D40-B22E-95777B73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692EB69-D9BD-4160-80A7-62C88D99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63F5F3-FDD8-481D-A9A7-4DCFB238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62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ABE66D5-EE85-4BF7-8BBE-4047C4582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1B054-3A5F-4781-BA72-DDFAB85C1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BBCDFA-D56B-4B7A-87D7-686F671D2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6069C-6346-4724-9874-C435FA8C34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CADD0F-533E-4617-A663-78DDD6A27A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46808-6C91-457E-B680-EF39569D8CEC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F4880EC-766C-4295-AE66-EEBF521F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3870"/>
            <a:ext cx="7886700" cy="694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523C4F-D731-4F69-811B-B8D5A8DB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896710"/>
            <a:ext cx="7886700" cy="531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2ED5AAB-970B-4448-9549-0118C3A06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4CD-8AC0-4FA3-89C3-EF5C4B295A2F}" type="datetimeFigureOut">
              <a:rPr lang="pt-BR" smtClean="0"/>
              <a:t>16/06/2021</a:t>
            </a:fld>
            <a:endParaRPr lang="pt-BR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DBF9670-F293-4E13-BF67-FD6B65A9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69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428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7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  <a:br>
              <a:rPr lang="pt-BR" dirty="0"/>
            </a:br>
            <a:r>
              <a:rPr lang="pt-BR" dirty="0"/>
              <a:t>USART, I2C e SPI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5AA3763-5030-40F9-9A78-2A3CBE7D3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Sistemas Microcontrolados</a:t>
            </a:r>
          </a:p>
          <a:p>
            <a:r>
              <a:rPr lang="pt-BR" dirty="0"/>
              <a:t>Prof. Marcos Chaves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BA49928-A448-4000-A8ED-C2E16AE75C43}"/>
              </a:ext>
            </a:extLst>
          </p:cNvPr>
          <p:cNvSpPr txBox="1"/>
          <p:nvPr/>
        </p:nvSpPr>
        <p:spPr>
          <a:xfrm>
            <a:off x="1354667" y="5689600"/>
            <a:ext cx="3781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 err="1"/>
              <a:t>Avr</a:t>
            </a:r>
            <a:r>
              <a:rPr lang="pt-BR" dirty="0"/>
              <a:t> Técnicas de Projetos</a:t>
            </a:r>
          </a:p>
          <a:p>
            <a:r>
              <a:rPr lang="pt-BR" dirty="0"/>
              <a:t>Programação de Sistemas Embarcados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792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exto&#10;&#10;Descrição gerada automaticamente com confiança média">
            <a:extLst>
              <a:ext uri="{FF2B5EF4-FFF2-40B4-BE49-F238E27FC236}">
                <a16:creationId xmlns:a16="http://schemas.microsoft.com/office/drawing/2014/main" id="{543965DD-78E3-4087-8A9A-FD707D10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7335"/>
            <a:ext cx="9144000" cy="53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8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7345" y="170392"/>
            <a:ext cx="7886700" cy="1325563"/>
          </a:xfrm>
        </p:spPr>
        <p:txBody>
          <a:bodyPr>
            <a:normAutofit/>
          </a:bodyPr>
          <a:lstStyle/>
          <a:p>
            <a:r>
              <a:rPr lang="pt-BR" dirty="0"/>
              <a:t>Padrões de comunicação existentes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10767"/>
              </p:ext>
            </p:extLst>
          </p:nvPr>
        </p:nvGraphicFramePr>
        <p:xfrm>
          <a:off x="629955" y="1126920"/>
          <a:ext cx="7885395" cy="5450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8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Protocolo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Taxa (bits/s)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effectLst/>
                        </a:rPr>
                        <a:t>Taxa (bytes/s)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8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Serial MIDI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31.25 kbit/s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3.9 kB/s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8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Serial EIA-232 max.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230.4 kbit/s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28.8 kB/s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8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Serial UART max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2.7648 Mbit/s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345.6 kB/s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0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I2C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3.4 Mbit/s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425 kB/s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8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Serial EIA-422 </a:t>
                      </a:r>
                      <a:r>
                        <a:rPr lang="pt-BR" sz="2000" u="none" strike="noStrike" dirty="0" err="1">
                          <a:effectLst/>
                        </a:rPr>
                        <a:t>max</a:t>
                      </a:r>
                      <a:r>
                        <a:rPr lang="pt-BR" sz="2000" u="none" strike="noStrike" dirty="0">
                          <a:effectLst/>
                        </a:rPr>
                        <a:t>.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10 Mbit/s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1.25 MB/s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SPI Bus (Up to 100MHz)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100 Mbit/s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12.5 MB/s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USB super speed (USB 3.0)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 Gbit/s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625 MB/s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871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HDMI v. 1.3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10.2 Gbit/s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1.275 GB/s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28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Ultra DMA ATA 133</a:t>
                      </a:r>
                      <a:br>
                        <a:rPr lang="pt-B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</a:br>
                      <a:r>
                        <a:rPr lang="pt-B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(paralelo 16 bits)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1,064 Mbit/s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133 MB/s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355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Serial ATA 3 (SATA-600)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6,000 Mbit/s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600 MB/s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2839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Ultra-640 SCSI</a:t>
                      </a:r>
                    </a:p>
                    <a:p>
                      <a:pPr algn="ctr" fontAlgn="b"/>
                      <a:r>
                        <a:rPr lang="pt-BR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(paralelo 16 bits)</a:t>
                      </a:r>
                      <a:endParaRPr lang="pt-BR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5,120 Mbit/s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640 MB/s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928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Serial Attached SCSI (SAS) 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9,600 Mbit/s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1,200 MB/s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03" marR="6903" marT="6903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591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de funcionamento</a:t>
            </a:r>
          </a:p>
        </p:txBody>
      </p:sp>
      <p:grpSp>
        <p:nvGrpSpPr>
          <p:cNvPr id="123" name="Grupo 122"/>
          <p:cNvGrpSpPr/>
          <p:nvPr/>
        </p:nvGrpSpPr>
        <p:grpSpPr>
          <a:xfrm>
            <a:off x="215603" y="1351748"/>
            <a:ext cx="8750513" cy="4174410"/>
            <a:chOff x="215604" y="25"/>
            <a:chExt cx="7580590" cy="3616301"/>
          </a:xfrm>
        </p:grpSpPr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395288" y="104775"/>
              <a:ext cx="3600450" cy="3424238"/>
              <a:chOff x="2487" y="1179"/>
              <a:chExt cx="959" cy="912"/>
            </a:xfrm>
          </p:grpSpPr>
          <p:sp>
            <p:nvSpPr>
              <p:cNvPr id="5" name="Rectangle 36"/>
              <p:cNvSpPr>
                <a:spLocks noChangeArrowheads="1"/>
              </p:cNvSpPr>
              <p:nvPr/>
            </p:nvSpPr>
            <p:spPr bwMode="auto">
              <a:xfrm>
                <a:off x="2487" y="1393"/>
                <a:ext cx="959" cy="35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6" name="Rectangle 37"/>
              <p:cNvSpPr>
                <a:spLocks noChangeArrowheads="1"/>
              </p:cNvSpPr>
              <p:nvPr/>
            </p:nvSpPr>
            <p:spPr bwMode="auto">
              <a:xfrm>
                <a:off x="2487" y="1484"/>
                <a:ext cx="959" cy="35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7" name="Rectangle 38"/>
              <p:cNvSpPr>
                <a:spLocks noChangeArrowheads="1"/>
              </p:cNvSpPr>
              <p:nvPr/>
            </p:nvSpPr>
            <p:spPr bwMode="auto">
              <a:xfrm>
                <a:off x="2487" y="1574"/>
                <a:ext cx="959" cy="35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8" name="Rectangle 39"/>
              <p:cNvSpPr>
                <a:spLocks noChangeArrowheads="1"/>
              </p:cNvSpPr>
              <p:nvPr/>
            </p:nvSpPr>
            <p:spPr bwMode="auto">
              <a:xfrm>
                <a:off x="2487" y="1665"/>
                <a:ext cx="959" cy="35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9" name="Rectangle 40"/>
              <p:cNvSpPr>
                <a:spLocks noChangeArrowheads="1"/>
              </p:cNvSpPr>
              <p:nvPr/>
            </p:nvSpPr>
            <p:spPr bwMode="auto">
              <a:xfrm>
                <a:off x="2487" y="1756"/>
                <a:ext cx="959" cy="35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10" name="Rectangle 41"/>
              <p:cNvSpPr>
                <a:spLocks noChangeArrowheads="1"/>
              </p:cNvSpPr>
              <p:nvPr/>
            </p:nvSpPr>
            <p:spPr bwMode="auto">
              <a:xfrm>
                <a:off x="2487" y="1847"/>
                <a:ext cx="959" cy="35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11" name="Rectangle 42"/>
              <p:cNvSpPr>
                <a:spLocks noChangeArrowheads="1"/>
              </p:cNvSpPr>
              <p:nvPr/>
            </p:nvSpPr>
            <p:spPr bwMode="auto">
              <a:xfrm>
                <a:off x="2730" y="1179"/>
                <a:ext cx="34" cy="912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12" name="Rectangle 43"/>
              <p:cNvSpPr>
                <a:spLocks noChangeArrowheads="1"/>
              </p:cNvSpPr>
              <p:nvPr/>
            </p:nvSpPr>
            <p:spPr bwMode="auto">
              <a:xfrm>
                <a:off x="2821" y="1179"/>
                <a:ext cx="34" cy="912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13" name="Rectangle 44"/>
              <p:cNvSpPr>
                <a:spLocks noChangeArrowheads="1"/>
              </p:cNvSpPr>
              <p:nvPr/>
            </p:nvSpPr>
            <p:spPr bwMode="auto">
              <a:xfrm>
                <a:off x="2912" y="1179"/>
                <a:ext cx="34" cy="912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14" name="Rectangle 45"/>
              <p:cNvSpPr>
                <a:spLocks noChangeArrowheads="1"/>
              </p:cNvSpPr>
              <p:nvPr/>
            </p:nvSpPr>
            <p:spPr bwMode="auto">
              <a:xfrm>
                <a:off x="3002" y="1179"/>
                <a:ext cx="34" cy="912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15" name="Rectangle 46"/>
              <p:cNvSpPr>
                <a:spLocks noChangeArrowheads="1"/>
              </p:cNvSpPr>
              <p:nvPr/>
            </p:nvSpPr>
            <p:spPr bwMode="auto">
              <a:xfrm>
                <a:off x="3093" y="1179"/>
                <a:ext cx="34" cy="912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16" name="Rectangle 47"/>
              <p:cNvSpPr>
                <a:spLocks noChangeArrowheads="1"/>
              </p:cNvSpPr>
              <p:nvPr/>
            </p:nvSpPr>
            <p:spPr bwMode="auto">
              <a:xfrm>
                <a:off x="3184" y="1179"/>
                <a:ext cx="34" cy="912"/>
              </a:xfrm>
              <a:prstGeom prst="rect">
                <a:avLst/>
              </a:prstGeom>
              <a:solidFill>
                <a:srgbClr val="000000"/>
              </a:solidFill>
              <a:ln w="19080" cap="sq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17" name="AutoShape 48"/>
              <p:cNvSpPr>
                <a:spLocks noChangeArrowheads="1"/>
              </p:cNvSpPr>
              <p:nvPr/>
            </p:nvSpPr>
            <p:spPr bwMode="auto">
              <a:xfrm>
                <a:off x="2631" y="1293"/>
                <a:ext cx="678" cy="678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4752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/>
              <a:lstStyle>
                <a:lvl1pPr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rgbClr val="000000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SzPct val="100000"/>
                  <a:defRPr/>
                </a:pPr>
                <a:endParaRPr lang="pt-BR" altLang="pt-BR" sz="2800" dirty="0"/>
              </a:p>
            </p:txBody>
          </p:sp>
        </p:grpSp>
        <p:sp>
          <p:nvSpPr>
            <p:cNvPr id="18" name="Retângulo 17"/>
            <p:cNvSpPr/>
            <p:nvPr/>
          </p:nvSpPr>
          <p:spPr>
            <a:xfrm>
              <a:off x="215604" y="847342"/>
              <a:ext cx="4832920" cy="2768984"/>
            </a:xfrm>
            <a:prstGeom prst="rect">
              <a:avLst/>
            </a:prstGeom>
            <a:gradFill>
              <a:gsLst>
                <a:gs pos="73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381320" y="25"/>
              <a:ext cx="3109904" cy="3600425"/>
            </a:xfrm>
            <a:prstGeom prst="rect">
              <a:avLst/>
            </a:prstGeom>
            <a:gradFill>
              <a:gsLst>
                <a:gs pos="47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/>
            </a:p>
          </p:txBody>
        </p:sp>
        <p:sp>
          <p:nvSpPr>
            <p:cNvPr id="20" name="Retângulo 177"/>
            <p:cNvSpPr>
              <a:spLocks noChangeArrowheads="1"/>
            </p:cNvSpPr>
            <p:nvPr/>
          </p:nvSpPr>
          <p:spPr bwMode="auto">
            <a:xfrm>
              <a:off x="5322888" y="692150"/>
              <a:ext cx="2232025" cy="2698750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</a:pPr>
              <a:endParaRPr lang="pt-BR" altLang="pt-BR" sz="1200">
                <a:solidFill>
                  <a:srgbClr val="000000"/>
                </a:solidFill>
              </a:endParaRPr>
            </a:p>
          </p:txBody>
        </p:sp>
        <p:sp>
          <p:nvSpPr>
            <p:cNvPr id="21" name="Retângulo 56"/>
            <p:cNvSpPr>
              <a:spLocks noChangeArrowheads="1"/>
            </p:cNvSpPr>
            <p:nvPr/>
          </p:nvSpPr>
          <p:spPr bwMode="auto">
            <a:xfrm>
              <a:off x="5322888" y="215900"/>
              <a:ext cx="2232025" cy="473075"/>
            </a:xfrm>
            <a:prstGeom prst="rect">
              <a:avLst/>
            </a:prstGeom>
            <a:solidFill>
              <a:srgbClr val="0066CC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Tx/>
              </a:pPr>
              <a:r>
                <a:rPr lang="pt-BR" altLang="pt-BR" sz="1200" b="1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rPr>
                <a:t>memória</a:t>
              </a: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1312739" y="443121"/>
              <a:ext cx="12700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833195" y="922886"/>
              <a:ext cx="127000" cy="112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000250" y="444500"/>
              <a:ext cx="127000" cy="11271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/>
            </a:p>
          </p:txBody>
        </p:sp>
        <p:cxnSp>
          <p:nvCxnSpPr>
            <p:cNvPr id="25" name="Conector angulado 24"/>
            <p:cNvCxnSpPr>
              <a:stCxn id="31" idx="3"/>
              <a:endCxn id="70" idx="2"/>
            </p:cNvCxnSpPr>
            <p:nvPr/>
          </p:nvCxnSpPr>
          <p:spPr>
            <a:xfrm flipV="1">
              <a:off x="2375843" y="2760937"/>
              <a:ext cx="3079797" cy="206051"/>
            </a:xfrm>
            <a:prstGeom prst="bentConnector2">
              <a:avLst/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7"/>
            <p:cNvSpPr txBox="1">
              <a:spLocks noChangeArrowheads="1"/>
            </p:cNvSpPr>
            <p:nvPr/>
          </p:nvSpPr>
          <p:spPr bwMode="auto">
            <a:xfrm>
              <a:off x="5397432" y="1434530"/>
              <a:ext cx="546100" cy="293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pt-BR" altLang="pt-BR" dirty="0">
                  <a:solidFill>
                    <a:schemeClr val="tx1"/>
                  </a:solidFill>
                </a:rPr>
                <a:t>início</a:t>
              </a:r>
            </a:p>
          </p:txBody>
        </p:sp>
        <p:cxnSp>
          <p:nvCxnSpPr>
            <p:cNvPr id="27" name="Conector angulado 26"/>
            <p:cNvCxnSpPr>
              <a:stCxn id="92" idx="0"/>
              <a:endCxn id="37" idx="0"/>
            </p:cNvCxnSpPr>
            <p:nvPr/>
          </p:nvCxnSpPr>
          <p:spPr>
            <a:xfrm rot="16200000" flipH="1" flipV="1">
              <a:off x="4374973" y="595341"/>
              <a:ext cx="64386" cy="2478717"/>
            </a:xfrm>
            <a:prstGeom prst="bentConnector3">
              <a:avLst>
                <a:gd name="adj1" fmla="val -189358"/>
              </a:avLst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angulado 27"/>
            <p:cNvCxnSpPr>
              <a:stCxn id="37" idx="1"/>
              <a:endCxn id="34" idx="3"/>
            </p:cNvCxnSpPr>
            <p:nvPr/>
          </p:nvCxnSpPr>
          <p:spPr>
            <a:xfrm rot="10800000" flipV="1">
              <a:off x="2807891" y="2126448"/>
              <a:ext cx="144016" cy="1"/>
            </a:xfrm>
            <a:prstGeom prst="bentConnector3">
              <a:avLst>
                <a:gd name="adj1" fmla="val 50000"/>
              </a:avLst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angulado 28"/>
            <p:cNvCxnSpPr>
              <a:stCxn id="87" idx="0"/>
              <a:endCxn id="32" idx="3"/>
            </p:cNvCxnSpPr>
            <p:nvPr/>
          </p:nvCxnSpPr>
          <p:spPr>
            <a:xfrm rot="16200000" flipV="1">
              <a:off x="4725593" y="-1140223"/>
              <a:ext cx="159394" cy="3994798"/>
            </a:xfrm>
            <a:prstGeom prst="bentConnector2">
              <a:avLst/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angulado 29"/>
            <p:cNvCxnSpPr>
              <a:stCxn id="121" idx="3"/>
              <a:endCxn id="31" idx="1"/>
            </p:cNvCxnSpPr>
            <p:nvPr/>
          </p:nvCxnSpPr>
          <p:spPr>
            <a:xfrm>
              <a:off x="960438" y="1671067"/>
              <a:ext cx="454967" cy="1295921"/>
            </a:xfrm>
            <a:prstGeom prst="bentConnector3">
              <a:avLst>
                <a:gd name="adj1" fmla="val 50000"/>
              </a:avLst>
            </a:prstGeom>
            <a:ln w="5397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51"/>
            <p:cNvSpPr>
              <a:spLocks noChangeArrowheads="1"/>
            </p:cNvSpPr>
            <p:nvPr/>
          </p:nvSpPr>
          <p:spPr bwMode="auto">
            <a:xfrm>
              <a:off x="1415405" y="2837606"/>
              <a:ext cx="960438" cy="258763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200">
                  <a:solidFill>
                    <a:srgbClr val="000000"/>
                  </a:solidFill>
                </a:rPr>
                <a:t>leitura</a:t>
              </a:r>
            </a:p>
          </p:txBody>
        </p:sp>
        <p:sp>
          <p:nvSpPr>
            <p:cNvPr id="32" name="Rectangle 51"/>
            <p:cNvSpPr>
              <a:spLocks noChangeArrowheads="1"/>
            </p:cNvSpPr>
            <p:nvPr/>
          </p:nvSpPr>
          <p:spPr bwMode="auto">
            <a:xfrm>
              <a:off x="1847453" y="648097"/>
              <a:ext cx="960438" cy="258763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200">
                  <a:solidFill>
                    <a:srgbClr val="000000"/>
                  </a:solidFill>
                </a:rPr>
                <a:t>escrita</a:t>
              </a:r>
            </a:p>
          </p:txBody>
        </p:sp>
        <p:cxnSp>
          <p:nvCxnSpPr>
            <p:cNvPr id="33" name="Conector angulado 32"/>
            <p:cNvCxnSpPr>
              <a:stCxn id="23" idx="3"/>
              <a:endCxn id="32" idx="1"/>
            </p:cNvCxnSpPr>
            <p:nvPr/>
          </p:nvCxnSpPr>
          <p:spPr>
            <a:xfrm flipV="1">
              <a:off x="960195" y="777479"/>
              <a:ext cx="887258" cy="201764"/>
            </a:xfrm>
            <a:prstGeom prst="bentConnector3">
              <a:avLst>
                <a:gd name="adj1" fmla="val 50000"/>
              </a:avLst>
            </a:prstGeom>
            <a:ln w="5397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51"/>
            <p:cNvSpPr>
              <a:spLocks noChangeArrowheads="1"/>
            </p:cNvSpPr>
            <p:nvPr/>
          </p:nvSpPr>
          <p:spPr bwMode="auto">
            <a:xfrm>
              <a:off x="1609080" y="1997068"/>
              <a:ext cx="1198811" cy="258763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200" dirty="0">
                  <a:solidFill>
                    <a:srgbClr val="000000"/>
                  </a:solidFill>
                </a:rPr>
                <a:t>geração do </a:t>
              </a:r>
              <a:r>
                <a:rPr lang="pt-BR" altLang="pt-BR" sz="1200" dirty="0" err="1">
                  <a:solidFill>
                    <a:srgbClr val="000000"/>
                  </a:solidFill>
                </a:rPr>
                <a:t>clock</a:t>
              </a:r>
              <a:endParaRPr lang="pt-BR" altLang="pt-BR" sz="12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Conector angulado 34"/>
            <p:cNvCxnSpPr>
              <a:stCxn id="122" idx="3"/>
              <a:endCxn id="34" idx="1"/>
            </p:cNvCxnSpPr>
            <p:nvPr/>
          </p:nvCxnSpPr>
          <p:spPr>
            <a:xfrm>
              <a:off x="960195" y="1318647"/>
              <a:ext cx="648885" cy="807803"/>
            </a:xfrm>
            <a:prstGeom prst="bentConnector3">
              <a:avLst>
                <a:gd name="adj1" fmla="val 67615"/>
              </a:avLst>
            </a:prstGeom>
            <a:ln w="53975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83"/>
            <p:cNvGrpSpPr>
              <a:grpSpLocks noChangeAspect="1"/>
            </p:cNvGrpSpPr>
            <p:nvPr/>
          </p:nvGrpSpPr>
          <p:grpSpPr bwMode="auto">
            <a:xfrm>
              <a:off x="2951907" y="1866893"/>
              <a:ext cx="431800" cy="519112"/>
              <a:chOff x="368" y="1830"/>
              <a:chExt cx="272" cy="327"/>
            </a:xfrm>
          </p:grpSpPr>
          <p:sp>
            <p:nvSpPr>
              <p:cNvPr id="37" name="AutoShape 82"/>
              <p:cNvSpPr>
                <a:spLocks noChangeAspect="1" noChangeArrowheads="1" noTextEdit="1"/>
              </p:cNvSpPr>
              <p:nvPr/>
            </p:nvSpPr>
            <p:spPr bwMode="auto">
              <a:xfrm>
                <a:off x="368" y="1830"/>
                <a:ext cx="27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84"/>
              <p:cNvSpPr>
                <a:spLocks/>
              </p:cNvSpPr>
              <p:nvPr/>
            </p:nvSpPr>
            <p:spPr bwMode="auto">
              <a:xfrm>
                <a:off x="378" y="1895"/>
                <a:ext cx="252" cy="252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317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85"/>
              <p:cNvSpPr>
                <a:spLocks/>
              </p:cNvSpPr>
              <p:nvPr/>
            </p:nvSpPr>
            <p:spPr bwMode="auto">
              <a:xfrm>
                <a:off x="478" y="1830"/>
                <a:ext cx="50" cy="42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Rectangle 86"/>
              <p:cNvSpPr>
                <a:spLocks noChangeArrowheads="1"/>
              </p:cNvSpPr>
              <p:nvPr/>
            </p:nvSpPr>
            <p:spPr bwMode="auto">
              <a:xfrm>
                <a:off x="494" y="1871"/>
                <a:ext cx="1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41" name="Freeform 87"/>
              <p:cNvSpPr>
                <a:spLocks/>
              </p:cNvSpPr>
              <p:nvPr/>
            </p:nvSpPr>
            <p:spPr bwMode="auto">
              <a:xfrm>
                <a:off x="376" y="1887"/>
                <a:ext cx="43" cy="42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88"/>
              <p:cNvSpPr>
                <a:spLocks/>
              </p:cNvSpPr>
              <p:nvPr/>
            </p:nvSpPr>
            <p:spPr bwMode="auto">
              <a:xfrm>
                <a:off x="403" y="1913"/>
                <a:ext cx="17" cy="17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89"/>
              <p:cNvSpPr>
                <a:spLocks/>
              </p:cNvSpPr>
              <p:nvPr/>
            </p:nvSpPr>
            <p:spPr bwMode="auto">
              <a:xfrm>
                <a:off x="494" y="2011"/>
                <a:ext cx="20" cy="20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Freeform 90"/>
              <p:cNvSpPr>
                <a:spLocks/>
              </p:cNvSpPr>
              <p:nvPr/>
            </p:nvSpPr>
            <p:spPr bwMode="auto">
              <a:xfrm>
                <a:off x="500" y="1933"/>
                <a:ext cx="8" cy="74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rgbClr val="000000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Line 91"/>
              <p:cNvSpPr>
                <a:spLocks noChangeShapeType="1"/>
              </p:cNvSpPr>
              <p:nvPr/>
            </p:nvSpPr>
            <p:spPr bwMode="auto">
              <a:xfrm>
                <a:off x="504" y="1912"/>
                <a:ext cx="0" cy="1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Line 92"/>
              <p:cNvSpPr>
                <a:spLocks noChangeShapeType="1"/>
              </p:cNvSpPr>
              <p:nvPr/>
            </p:nvSpPr>
            <p:spPr bwMode="auto">
              <a:xfrm flipH="1">
                <a:off x="601" y="2021"/>
                <a:ext cx="1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Line 93"/>
              <p:cNvSpPr>
                <a:spLocks noChangeShapeType="1"/>
              </p:cNvSpPr>
              <p:nvPr/>
            </p:nvSpPr>
            <p:spPr bwMode="auto">
              <a:xfrm flipV="1">
                <a:off x="504" y="2118"/>
                <a:ext cx="0" cy="12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Line 94"/>
              <p:cNvSpPr>
                <a:spLocks noChangeShapeType="1"/>
              </p:cNvSpPr>
              <p:nvPr/>
            </p:nvSpPr>
            <p:spPr bwMode="auto">
              <a:xfrm>
                <a:off x="395" y="2021"/>
                <a:ext cx="12" cy="0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Line 95"/>
              <p:cNvSpPr>
                <a:spLocks noChangeShapeType="1"/>
              </p:cNvSpPr>
              <p:nvPr/>
            </p:nvSpPr>
            <p:spPr bwMode="auto">
              <a:xfrm flipH="1">
                <a:off x="553" y="1926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Line 96"/>
              <p:cNvSpPr>
                <a:spLocks noChangeShapeType="1"/>
              </p:cNvSpPr>
              <p:nvPr/>
            </p:nvSpPr>
            <p:spPr bwMode="auto">
              <a:xfrm flipH="1">
                <a:off x="588" y="1966"/>
                <a:ext cx="11" cy="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Line 97"/>
              <p:cNvSpPr>
                <a:spLocks noChangeShapeType="1"/>
              </p:cNvSpPr>
              <p:nvPr/>
            </p:nvSpPr>
            <p:spPr bwMode="auto">
              <a:xfrm flipH="1" flipV="1">
                <a:off x="588" y="2069"/>
                <a:ext cx="11" cy="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Line 98"/>
              <p:cNvSpPr>
                <a:spLocks noChangeShapeType="1"/>
              </p:cNvSpPr>
              <p:nvPr/>
            </p:nvSpPr>
            <p:spPr bwMode="auto">
              <a:xfrm flipH="1" flipV="1">
                <a:off x="553" y="2105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Line 99"/>
              <p:cNvSpPr>
                <a:spLocks noChangeShapeType="1"/>
              </p:cNvSpPr>
              <p:nvPr/>
            </p:nvSpPr>
            <p:spPr bwMode="auto">
              <a:xfrm flipV="1">
                <a:off x="449" y="2105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Line 100"/>
              <p:cNvSpPr>
                <a:spLocks noChangeShapeType="1"/>
              </p:cNvSpPr>
              <p:nvPr/>
            </p:nvSpPr>
            <p:spPr bwMode="auto">
              <a:xfrm flipV="1">
                <a:off x="409" y="2069"/>
                <a:ext cx="11" cy="7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Line 101"/>
              <p:cNvSpPr>
                <a:spLocks noChangeShapeType="1"/>
              </p:cNvSpPr>
              <p:nvPr/>
            </p:nvSpPr>
            <p:spPr bwMode="auto">
              <a:xfrm>
                <a:off x="409" y="1966"/>
                <a:ext cx="11" cy="6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102"/>
              <p:cNvSpPr>
                <a:spLocks noChangeShapeType="1"/>
              </p:cNvSpPr>
              <p:nvPr/>
            </p:nvSpPr>
            <p:spPr bwMode="auto">
              <a:xfrm>
                <a:off x="449" y="1926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103"/>
              <p:cNvSpPr>
                <a:spLocks noChangeShapeType="1"/>
              </p:cNvSpPr>
              <p:nvPr/>
            </p:nvSpPr>
            <p:spPr bwMode="auto">
              <a:xfrm>
                <a:off x="449" y="1926"/>
                <a:ext cx="6" cy="1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6850063" y="3022079"/>
              <a:ext cx="892175" cy="285750"/>
            </a:xfrm>
            <a:prstGeom prst="rect">
              <a:avLst/>
            </a:prstGeom>
            <a:solidFill>
              <a:srgbClr val="0066CC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Tx/>
                <a:buFontTx/>
                <a:buNone/>
              </a:pPr>
              <a:r>
                <a: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rPr>
                <a:t>velocidade</a:t>
              </a:r>
            </a:p>
          </p:txBody>
        </p:sp>
        <p:grpSp>
          <p:nvGrpSpPr>
            <p:cNvPr id="59" name="Grupo 242"/>
            <p:cNvGrpSpPr>
              <a:grpSpLocks/>
            </p:cNvGrpSpPr>
            <p:nvPr/>
          </p:nvGrpSpPr>
          <p:grpSpPr bwMode="auto">
            <a:xfrm>
              <a:off x="5387975" y="3022079"/>
              <a:ext cx="1458913" cy="285750"/>
              <a:chOff x="3230064" y="997347"/>
              <a:chExt cx="1459910" cy="285750"/>
            </a:xfrm>
            <a:solidFill>
              <a:schemeClr val="bg1"/>
            </a:solidFill>
          </p:grpSpPr>
          <p:sp>
            <p:nvSpPr>
              <p:cNvPr id="60" name="Rectangle 50"/>
              <p:cNvSpPr>
                <a:spLocks noChangeArrowheads="1"/>
              </p:cNvSpPr>
              <p:nvPr/>
            </p:nvSpPr>
            <p:spPr bwMode="auto">
              <a:xfrm>
                <a:off x="3230064" y="997347"/>
                <a:ext cx="180361" cy="285750"/>
              </a:xfrm>
              <a:prstGeom prst="rect">
                <a:avLst/>
              </a:prstGeom>
              <a:grp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ectangle 50"/>
              <p:cNvSpPr>
                <a:spLocks noChangeArrowheads="1"/>
              </p:cNvSpPr>
              <p:nvPr/>
            </p:nvSpPr>
            <p:spPr bwMode="auto">
              <a:xfrm>
                <a:off x="3412857" y="997347"/>
                <a:ext cx="180361" cy="285750"/>
              </a:xfrm>
              <a:prstGeom prst="rect">
                <a:avLst/>
              </a:prstGeom>
              <a:grp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2" name="Rectangle 50"/>
              <p:cNvSpPr>
                <a:spLocks noChangeArrowheads="1"/>
              </p:cNvSpPr>
              <p:nvPr/>
            </p:nvSpPr>
            <p:spPr bwMode="auto">
              <a:xfrm>
                <a:off x="3595650" y="997347"/>
                <a:ext cx="180361" cy="285750"/>
              </a:xfrm>
              <a:prstGeom prst="rect">
                <a:avLst/>
              </a:prstGeom>
              <a:grp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Rectangle 50"/>
              <p:cNvSpPr>
                <a:spLocks noChangeArrowheads="1"/>
              </p:cNvSpPr>
              <p:nvPr/>
            </p:nvSpPr>
            <p:spPr bwMode="auto">
              <a:xfrm>
                <a:off x="3778443" y="997347"/>
                <a:ext cx="180361" cy="285750"/>
              </a:xfrm>
              <a:prstGeom prst="rect">
                <a:avLst/>
              </a:prstGeom>
              <a:grp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4" name="Rectangle 50"/>
              <p:cNvSpPr>
                <a:spLocks noChangeArrowheads="1"/>
              </p:cNvSpPr>
              <p:nvPr/>
            </p:nvSpPr>
            <p:spPr bwMode="auto">
              <a:xfrm>
                <a:off x="3961236" y="997347"/>
                <a:ext cx="180361" cy="285750"/>
              </a:xfrm>
              <a:prstGeom prst="rect">
                <a:avLst/>
              </a:prstGeom>
              <a:grp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5" name="Rectangle 50"/>
              <p:cNvSpPr>
                <a:spLocks noChangeArrowheads="1"/>
              </p:cNvSpPr>
              <p:nvPr/>
            </p:nvSpPr>
            <p:spPr bwMode="auto">
              <a:xfrm>
                <a:off x="4144029" y="997347"/>
                <a:ext cx="180361" cy="285750"/>
              </a:xfrm>
              <a:prstGeom prst="rect">
                <a:avLst/>
              </a:prstGeom>
              <a:grp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6" name="Rectangle 50"/>
              <p:cNvSpPr>
                <a:spLocks noChangeArrowheads="1"/>
              </p:cNvSpPr>
              <p:nvPr/>
            </p:nvSpPr>
            <p:spPr bwMode="auto">
              <a:xfrm>
                <a:off x="4326822" y="997347"/>
                <a:ext cx="180361" cy="285750"/>
              </a:xfrm>
              <a:prstGeom prst="rect">
                <a:avLst/>
              </a:prstGeom>
              <a:grp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67" name="Rectangle 50"/>
              <p:cNvSpPr>
                <a:spLocks noChangeArrowheads="1"/>
              </p:cNvSpPr>
              <p:nvPr/>
            </p:nvSpPr>
            <p:spPr bwMode="auto">
              <a:xfrm>
                <a:off x="4509613" y="997347"/>
                <a:ext cx="180361" cy="285750"/>
              </a:xfrm>
              <a:prstGeom prst="rect">
                <a:avLst/>
              </a:prstGeom>
              <a:grpFill/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68" name="Rectangle 50"/>
            <p:cNvSpPr>
              <a:spLocks noChangeArrowheads="1"/>
            </p:cNvSpPr>
            <p:nvPr/>
          </p:nvSpPr>
          <p:spPr bwMode="auto">
            <a:xfrm>
              <a:off x="6828007" y="2475187"/>
              <a:ext cx="892175" cy="285750"/>
            </a:xfrm>
            <a:prstGeom prst="rect">
              <a:avLst/>
            </a:prstGeom>
            <a:solidFill>
              <a:srgbClr val="0066CC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Tx/>
                <a:buFontTx/>
                <a:buNone/>
              </a:pPr>
              <a:r>
                <a: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rPr>
                <a:t>recepção</a:t>
              </a:r>
            </a:p>
          </p:txBody>
        </p:sp>
        <p:grpSp>
          <p:nvGrpSpPr>
            <p:cNvPr id="69" name="Grupo 90"/>
            <p:cNvGrpSpPr>
              <a:grpSpLocks/>
            </p:cNvGrpSpPr>
            <p:nvPr/>
          </p:nvGrpSpPr>
          <p:grpSpPr bwMode="auto">
            <a:xfrm>
              <a:off x="5365423" y="2475187"/>
              <a:ext cx="1460500" cy="285750"/>
              <a:chOff x="3230064" y="997347"/>
              <a:chExt cx="1459910" cy="285750"/>
            </a:xfrm>
          </p:grpSpPr>
          <p:sp>
            <p:nvSpPr>
              <p:cNvPr id="70" name="Rectangle 50"/>
              <p:cNvSpPr>
                <a:spLocks noChangeArrowheads="1"/>
              </p:cNvSpPr>
              <p:nvPr/>
            </p:nvSpPr>
            <p:spPr bwMode="auto">
              <a:xfrm>
                <a:off x="3230064" y="997347"/>
                <a:ext cx="180361" cy="285750"/>
              </a:xfrm>
              <a:prstGeom prst="rect">
                <a:avLst/>
              </a:prstGeom>
              <a:solidFill>
                <a:schemeClr val="accent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Rectangle 50"/>
              <p:cNvSpPr>
                <a:spLocks noChangeArrowheads="1"/>
              </p:cNvSpPr>
              <p:nvPr/>
            </p:nvSpPr>
            <p:spPr bwMode="auto">
              <a:xfrm>
                <a:off x="3412857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Rectangle 50"/>
              <p:cNvSpPr>
                <a:spLocks noChangeArrowheads="1"/>
              </p:cNvSpPr>
              <p:nvPr/>
            </p:nvSpPr>
            <p:spPr bwMode="auto">
              <a:xfrm>
                <a:off x="3595650" y="997347"/>
                <a:ext cx="180361" cy="285750"/>
              </a:xfrm>
              <a:prstGeom prst="rect">
                <a:avLst/>
              </a:prstGeom>
              <a:solidFill>
                <a:schemeClr val="bg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Rectangle 50"/>
              <p:cNvSpPr>
                <a:spLocks noChangeArrowheads="1"/>
              </p:cNvSpPr>
              <p:nvPr/>
            </p:nvSpPr>
            <p:spPr bwMode="auto">
              <a:xfrm>
                <a:off x="3778443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Rectangle 50"/>
              <p:cNvSpPr>
                <a:spLocks noChangeArrowheads="1"/>
              </p:cNvSpPr>
              <p:nvPr/>
            </p:nvSpPr>
            <p:spPr bwMode="auto">
              <a:xfrm>
                <a:off x="3961236" y="997347"/>
                <a:ext cx="180361" cy="285750"/>
              </a:xfrm>
              <a:prstGeom prst="rect">
                <a:avLst/>
              </a:prstGeom>
              <a:solidFill>
                <a:schemeClr val="bg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Rectangle 50"/>
              <p:cNvSpPr>
                <a:spLocks noChangeArrowheads="1"/>
              </p:cNvSpPr>
              <p:nvPr/>
            </p:nvSpPr>
            <p:spPr bwMode="auto">
              <a:xfrm>
                <a:off x="4144029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6" name="Rectangle 50"/>
              <p:cNvSpPr>
                <a:spLocks noChangeArrowheads="1"/>
              </p:cNvSpPr>
              <p:nvPr/>
            </p:nvSpPr>
            <p:spPr bwMode="auto">
              <a:xfrm>
                <a:off x="4326822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77" name="Rectangle 50"/>
              <p:cNvSpPr>
                <a:spLocks noChangeArrowheads="1"/>
              </p:cNvSpPr>
              <p:nvPr/>
            </p:nvSpPr>
            <p:spPr bwMode="auto">
              <a:xfrm>
                <a:off x="4509613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8" name="Rectangle 50"/>
            <p:cNvSpPr>
              <a:spLocks noChangeArrowheads="1"/>
            </p:cNvSpPr>
            <p:nvPr/>
          </p:nvSpPr>
          <p:spPr bwMode="auto">
            <a:xfrm>
              <a:off x="6904019" y="938411"/>
              <a:ext cx="892175" cy="285750"/>
            </a:xfrm>
            <a:prstGeom prst="rect">
              <a:avLst/>
            </a:prstGeom>
            <a:solidFill>
              <a:srgbClr val="0066CC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Tx/>
                <a:buFontTx/>
                <a:buNone/>
              </a:pPr>
              <a:r>
                <a: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rPr>
                <a:t>transmissão</a:t>
              </a:r>
            </a:p>
          </p:txBody>
        </p:sp>
        <p:grpSp>
          <p:nvGrpSpPr>
            <p:cNvPr id="79" name="Grupo 132"/>
            <p:cNvGrpSpPr>
              <a:grpSpLocks/>
            </p:cNvGrpSpPr>
            <p:nvPr/>
          </p:nvGrpSpPr>
          <p:grpSpPr bwMode="auto">
            <a:xfrm>
              <a:off x="5432406" y="936873"/>
              <a:ext cx="1460500" cy="285750"/>
              <a:chOff x="3230064" y="997347"/>
              <a:chExt cx="1459910" cy="285750"/>
            </a:xfrm>
          </p:grpSpPr>
          <p:sp>
            <p:nvSpPr>
              <p:cNvPr id="80" name="Rectangle 50"/>
              <p:cNvSpPr>
                <a:spLocks noChangeArrowheads="1"/>
              </p:cNvSpPr>
              <p:nvPr/>
            </p:nvSpPr>
            <p:spPr bwMode="auto">
              <a:xfrm>
                <a:off x="3230064" y="997347"/>
                <a:ext cx="180361" cy="285750"/>
              </a:xfrm>
              <a:prstGeom prst="rect">
                <a:avLst/>
              </a:prstGeom>
              <a:solidFill>
                <a:schemeClr val="bg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Rectangle 50"/>
              <p:cNvSpPr>
                <a:spLocks noChangeArrowheads="1"/>
              </p:cNvSpPr>
              <p:nvPr/>
            </p:nvSpPr>
            <p:spPr bwMode="auto">
              <a:xfrm>
                <a:off x="3412857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Rectangle 50"/>
              <p:cNvSpPr>
                <a:spLocks noChangeArrowheads="1"/>
              </p:cNvSpPr>
              <p:nvPr/>
            </p:nvSpPr>
            <p:spPr bwMode="auto">
              <a:xfrm>
                <a:off x="3595650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Rectangle 50"/>
              <p:cNvSpPr>
                <a:spLocks noChangeArrowheads="1"/>
              </p:cNvSpPr>
              <p:nvPr/>
            </p:nvSpPr>
            <p:spPr bwMode="auto">
              <a:xfrm>
                <a:off x="3778443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Rectangle 50"/>
              <p:cNvSpPr>
                <a:spLocks noChangeArrowheads="1"/>
              </p:cNvSpPr>
              <p:nvPr/>
            </p:nvSpPr>
            <p:spPr bwMode="auto">
              <a:xfrm>
                <a:off x="3961236" y="997347"/>
                <a:ext cx="180361" cy="285750"/>
              </a:xfrm>
              <a:prstGeom prst="rect">
                <a:avLst/>
              </a:prstGeom>
              <a:solidFill>
                <a:schemeClr val="bg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Rectangle 50"/>
              <p:cNvSpPr>
                <a:spLocks noChangeArrowheads="1"/>
              </p:cNvSpPr>
              <p:nvPr/>
            </p:nvSpPr>
            <p:spPr bwMode="auto">
              <a:xfrm>
                <a:off x="4144029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Rectangle 50"/>
              <p:cNvSpPr>
                <a:spLocks noChangeArrowheads="1"/>
              </p:cNvSpPr>
              <p:nvPr/>
            </p:nvSpPr>
            <p:spPr bwMode="auto">
              <a:xfrm>
                <a:off x="4326822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4509613" y="997347"/>
                <a:ext cx="180361" cy="285750"/>
              </a:xfrm>
              <a:prstGeom prst="rect">
                <a:avLst/>
              </a:prstGeom>
              <a:solidFill>
                <a:schemeClr val="accent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88" name="Conector angulado 87"/>
            <p:cNvCxnSpPr>
              <a:stCxn id="34" idx="2"/>
              <a:endCxn id="99" idx="1"/>
            </p:cNvCxnSpPr>
            <p:nvPr/>
          </p:nvCxnSpPr>
          <p:spPr>
            <a:xfrm rot="16200000" flipH="1">
              <a:off x="2614947" y="1849369"/>
              <a:ext cx="362547" cy="1175469"/>
            </a:xfrm>
            <a:prstGeom prst="bentConnector2">
              <a:avLst/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50"/>
            <p:cNvSpPr>
              <a:spLocks noChangeArrowheads="1"/>
            </p:cNvSpPr>
            <p:nvPr/>
          </p:nvSpPr>
          <p:spPr bwMode="auto">
            <a:xfrm>
              <a:off x="6835825" y="1802507"/>
              <a:ext cx="892175" cy="285750"/>
            </a:xfrm>
            <a:prstGeom prst="rect">
              <a:avLst/>
            </a:prstGeom>
            <a:solidFill>
              <a:srgbClr val="0066CC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Tx/>
                <a:buFontTx/>
                <a:buNone/>
              </a:pPr>
              <a:r>
                <a: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rPr>
                <a:t>controle</a:t>
              </a:r>
            </a:p>
          </p:txBody>
        </p:sp>
        <p:grpSp>
          <p:nvGrpSpPr>
            <p:cNvPr id="90" name="Grupo 242"/>
            <p:cNvGrpSpPr>
              <a:grpSpLocks/>
            </p:cNvGrpSpPr>
            <p:nvPr/>
          </p:nvGrpSpPr>
          <p:grpSpPr bwMode="auto">
            <a:xfrm>
              <a:off x="5373737" y="1802507"/>
              <a:ext cx="1458913" cy="285750"/>
              <a:chOff x="3230064" y="997347"/>
              <a:chExt cx="1459910" cy="285750"/>
            </a:xfrm>
          </p:grpSpPr>
          <p:sp>
            <p:nvSpPr>
              <p:cNvPr id="91" name="Rectangle 50"/>
              <p:cNvSpPr>
                <a:spLocks noChangeArrowheads="1"/>
              </p:cNvSpPr>
              <p:nvPr/>
            </p:nvSpPr>
            <p:spPr bwMode="auto">
              <a:xfrm>
                <a:off x="3230064" y="997347"/>
                <a:ext cx="180361" cy="285750"/>
              </a:xfrm>
              <a:prstGeom prst="rect">
                <a:avLst/>
              </a:prstGeom>
              <a:solidFill>
                <a:schemeClr val="bg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2" name="Rectangle 50"/>
              <p:cNvSpPr>
                <a:spLocks noChangeArrowheads="1"/>
              </p:cNvSpPr>
              <p:nvPr/>
            </p:nvSpPr>
            <p:spPr bwMode="auto">
              <a:xfrm>
                <a:off x="3412857" y="997347"/>
                <a:ext cx="180361" cy="285750"/>
              </a:xfrm>
              <a:prstGeom prst="rect">
                <a:avLst/>
              </a:prstGeom>
              <a:solidFill>
                <a:schemeClr val="accent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ectangle 50"/>
              <p:cNvSpPr>
                <a:spLocks noChangeArrowheads="1"/>
              </p:cNvSpPr>
              <p:nvPr/>
            </p:nvSpPr>
            <p:spPr bwMode="auto">
              <a:xfrm>
                <a:off x="3595650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Rectangle 50"/>
              <p:cNvSpPr>
                <a:spLocks noChangeArrowheads="1"/>
              </p:cNvSpPr>
              <p:nvPr/>
            </p:nvSpPr>
            <p:spPr bwMode="auto">
              <a:xfrm>
                <a:off x="3778443" y="997347"/>
                <a:ext cx="180361" cy="285750"/>
              </a:xfrm>
              <a:prstGeom prst="rect">
                <a:avLst/>
              </a:prstGeom>
              <a:solidFill>
                <a:srgbClr val="FFFFFF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Rectangle 50"/>
              <p:cNvSpPr>
                <a:spLocks noChangeArrowheads="1"/>
              </p:cNvSpPr>
              <p:nvPr/>
            </p:nvSpPr>
            <p:spPr bwMode="auto">
              <a:xfrm>
                <a:off x="3961236" y="997347"/>
                <a:ext cx="180361" cy="285750"/>
              </a:xfrm>
              <a:prstGeom prst="rect">
                <a:avLst/>
              </a:prstGeom>
              <a:solidFill>
                <a:schemeClr val="accent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Rectangle 50"/>
              <p:cNvSpPr>
                <a:spLocks noChangeArrowheads="1"/>
              </p:cNvSpPr>
              <p:nvPr/>
            </p:nvSpPr>
            <p:spPr bwMode="auto">
              <a:xfrm>
                <a:off x="4144029" y="997347"/>
                <a:ext cx="180361" cy="285750"/>
              </a:xfrm>
              <a:prstGeom prst="rect">
                <a:avLst/>
              </a:prstGeom>
              <a:solidFill>
                <a:schemeClr val="accent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7" name="Rectangle 50"/>
              <p:cNvSpPr>
                <a:spLocks noChangeArrowheads="1"/>
              </p:cNvSpPr>
              <p:nvPr/>
            </p:nvSpPr>
            <p:spPr bwMode="auto">
              <a:xfrm>
                <a:off x="4326822" y="997347"/>
                <a:ext cx="180361" cy="285750"/>
              </a:xfrm>
              <a:prstGeom prst="rect">
                <a:avLst/>
              </a:prstGeom>
              <a:solidFill>
                <a:schemeClr val="bg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Rectangle 50"/>
              <p:cNvSpPr>
                <a:spLocks noChangeArrowheads="1"/>
              </p:cNvSpPr>
              <p:nvPr/>
            </p:nvSpPr>
            <p:spPr bwMode="auto">
              <a:xfrm>
                <a:off x="4509613" y="997347"/>
                <a:ext cx="180361" cy="285750"/>
              </a:xfrm>
              <a:prstGeom prst="rect">
                <a:avLst/>
              </a:prstGeom>
              <a:solidFill>
                <a:schemeClr val="bg1"/>
              </a:solidFill>
              <a:ln w="180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3383955" y="2488996"/>
              <a:ext cx="960438" cy="258763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200" dirty="0">
                  <a:solidFill>
                    <a:srgbClr val="000000"/>
                  </a:solidFill>
                </a:rPr>
                <a:t>rotação de bits</a:t>
              </a:r>
            </a:p>
          </p:txBody>
        </p:sp>
        <p:cxnSp>
          <p:nvCxnSpPr>
            <p:cNvPr id="100" name="Conector angulado 99"/>
            <p:cNvCxnSpPr>
              <a:stCxn id="99" idx="3"/>
              <a:endCxn id="70" idx="1"/>
            </p:cNvCxnSpPr>
            <p:nvPr/>
          </p:nvCxnSpPr>
          <p:spPr>
            <a:xfrm flipV="1">
              <a:off x="4344393" y="2618062"/>
              <a:ext cx="1021030" cy="316"/>
            </a:xfrm>
            <a:prstGeom prst="bentConnector3">
              <a:avLst>
                <a:gd name="adj1" fmla="val 50000"/>
              </a:avLst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angulado 100"/>
            <p:cNvCxnSpPr>
              <a:stCxn id="60" idx="1"/>
              <a:endCxn id="37" idx="2"/>
            </p:cNvCxnSpPr>
            <p:nvPr/>
          </p:nvCxnSpPr>
          <p:spPr>
            <a:xfrm rot="10800000">
              <a:off x="3167807" y="2386006"/>
              <a:ext cx="2220168" cy="778949"/>
            </a:xfrm>
            <a:prstGeom prst="bentConnector2">
              <a:avLst/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3071589" y="951369"/>
              <a:ext cx="960438" cy="258763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200" dirty="0">
                  <a:solidFill>
                    <a:srgbClr val="000000"/>
                  </a:solidFill>
                </a:rPr>
                <a:t>rotação de bits</a:t>
              </a:r>
            </a:p>
          </p:txBody>
        </p:sp>
        <p:cxnSp>
          <p:nvCxnSpPr>
            <p:cNvPr id="103" name="Conector angulado 102"/>
            <p:cNvCxnSpPr>
              <a:stCxn id="34" idx="0"/>
              <a:endCxn id="102" idx="1"/>
            </p:cNvCxnSpPr>
            <p:nvPr/>
          </p:nvCxnSpPr>
          <p:spPr>
            <a:xfrm rot="5400000" flipH="1" flipV="1">
              <a:off x="2181879" y="1107359"/>
              <a:ext cx="916317" cy="863103"/>
            </a:xfrm>
            <a:prstGeom prst="bentConnector2">
              <a:avLst/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angulado 103"/>
            <p:cNvCxnSpPr>
              <a:stCxn id="102" idx="3"/>
              <a:endCxn id="80" idx="1"/>
            </p:cNvCxnSpPr>
            <p:nvPr/>
          </p:nvCxnSpPr>
          <p:spPr>
            <a:xfrm flipV="1">
              <a:off x="4032027" y="1079748"/>
              <a:ext cx="1400379" cy="1003"/>
            </a:xfrm>
            <a:prstGeom prst="bentConnector3">
              <a:avLst>
                <a:gd name="adj1" fmla="val 50000"/>
              </a:avLst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upo 26"/>
            <p:cNvGrpSpPr>
              <a:grpSpLocks/>
            </p:cNvGrpSpPr>
            <p:nvPr/>
          </p:nvGrpSpPr>
          <p:grpSpPr bwMode="auto">
            <a:xfrm>
              <a:off x="4340764" y="1977210"/>
              <a:ext cx="774006" cy="478884"/>
              <a:chOff x="3311947" y="1845876"/>
              <a:chExt cx="676133" cy="702383"/>
            </a:xfrm>
          </p:grpSpPr>
          <p:sp>
            <p:nvSpPr>
              <p:cNvPr id="106" name="Triângulo isósceles 105"/>
              <p:cNvSpPr/>
              <p:nvPr/>
            </p:nvSpPr>
            <p:spPr>
              <a:xfrm rot="5400000">
                <a:off x="3311971" y="1894138"/>
                <a:ext cx="702383" cy="60586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107" name="CaixaDeTexto 19"/>
              <p:cNvSpPr txBox="1">
                <a:spLocks noChangeArrowheads="1"/>
              </p:cNvSpPr>
              <p:nvPr/>
            </p:nvSpPr>
            <p:spPr bwMode="auto">
              <a:xfrm>
                <a:off x="3333482" y="1986083"/>
                <a:ext cx="571031" cy="406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pt-BR" altLang="pt-BR" sz="1200" b="1" dirty="0"/>
                  <a:t>8 bits?</a:t>
                </a:r>
                <a:endParaRPr lang="pt-BR" altLang="pt-BR" sz="1600" b="1" dirty="0"/>
              </a:p>
            </p:txBody>
          </p:sp>
          <p:sp>
            <p:nvSpPr>
              <p:cNvPr id="108" name="Retângulo 107"/>
              <p:cNvSpPr/>
              <p:nvPr/>
            </p:nvSpPr>
            <p:spPr>
              <a:xfrm>
                <a:off x="3311947" y="2168005"/>
                <a:ext cx="83567" cy="47587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109" name="Retângulo 108"/>
              <p:cNvSpPr/>
              <p:nvPr/>
            </p:nvSpPr>
            <p:spPr>
              <a:xfrm>
                <a:off x="3904513" y="2172883"/>
                <a:ext cx="83567" cy="47586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10" name="Grupo 26"/>
            <p:cNvGrpSpPr>
              <a:grpSpLocks/>
            </p:cNvGrpSpPr>
            <p:nvPr/>
          </p:nvGrpSpPr>
          <p:grpSpPr bwMode="auto">
            <a:xfrm>
              <a:off x="4177360" y="1177325"/>
              <a:ext cx="774006" cy="478884"/>
              <a:chOff x="3311947" y="1847389"/>
              <a:chExt cx="676133" cy="702384"/>
            </a:xfrm>
          </p:grpSpPr>
          <p:sp>
            <p:nvSpPr>
              <p:cNvPr id="111" name="Triângulo isósceles 110"/>
              <p:cNvSpPr/>
              <p:nvPr/>
            </p:nvSpPr>
            <p:spPr>
              <a:xfrm rot="5400000">
                <a:off x="3303569" y="1895651"/>
                <a:ext cx="702384" cy="60586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112" name="CaixaDeTexto 19"/>
              <p:cNvSpPr txBox="1">
                <a:spLocks noChangeArrowheads="1"/>
              </p:cNvSpPr>
              <p:nvPr/>
            </p:nvSpPr>
            <p:spPr bwMode="auto">
              <a:xfrm>
                <a:off x="3349057" y="1981189"/>
                <a:ext cx="571031" cy="406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r>
                  <a:rPr lang="pt-BR" altLang="pt-BR" sz="1200" b="1" dirty="0"/>
                  <a:t>vazio?</a:t>
                </a:r>
                <a:endParaRPr lang="pt-BR" altLang="pt-BR" sz="1600" b="1" dirty="0"/>
              </a:p>
            </p:txBody>
          </p:sp>
          <p:sp>
            <p:nvSpPr>
              <p:cNvPr id="113" name="Retângulo 112"/>
              <p:cNvSpPr/>
              <p:nvPr/>
            </p:nvSpPr>
            <p:spPr>
              <a:xfrm>
                <a:off x="3311947" y="2168005"/>
                <a:ext cx="83567" cy="47587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114" name="Retângulo 113"/>
              <p:cNvSpPr/>
              <p:nvPr/>
            </p:nvSpPr>
            <p:spPr>
              <a:xfrm>
                <a:off x="3904513" y="2172883"/>
                <a:ext cx="83567" cy="47586"/>
              </a:xfrm>
              <a:prstGeom prst="rect">
                <a:avLst/>
              </a:prstGeom>
              <a:solidFill>
                <a:schemeClr val="accent1"/>
              </a:solidFill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cxnSp>
          <p:nvCxnSpPr>
            <p:cNvPr id="115" name="Conector angulado 114"/>
            <p:cNvCxnSpPr>
              <a:stCxn id="99" idx="0"/>
              <a:endCxn id="107" idx="1"/>
            </p:cNvCxnSpPr>
            <p:nvPr/>
          </p:nvCxnSpPr>
          <p:spPr>
            <a:xfrm rot="5400000" flipH="1" flipV="1">
              <a:off x="3975949" y="2099529"/>
              <a:ext cx="277693" cy="501242"/>
            </a:xfrm>
            <a:prstGeom prst="bentConnector2">
              <a:avLst/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angulado 115"/>
            <p:cNvCxnSpPr>
              <a:stCxn id="102" idx="2"/>
              <a:endCxn id="112" idx="1"/>
            </p:cNvCxnSpPr>
            <p:nvPr/>
          </p:nvCxnSpPr>
          <p:spPr>
            <a:xfrm rot="16200000" flipH="1">
              <a:off x="3787366" y="974574"/>
              <a:ext cx="196918" cy="668034"/>
            </a:xfrm>
            <a:prstGeom prst="bentConnector2">
              <a:avLst/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angulado 116"/>
            <p:cNvCxnSpPr>
              <a:stCxn id="109" idx="3"/>
              <a:endCxn id="96" idx="2"/>
            </p:cNvCxnSpPr>
            <p:nvPr/>
          </p:nvCxnSpPr>
          <p:spPr>
            <a:xfrm flipV="1">
              <a:off x="5114770" y="2088257"/>
              <a:ext cx="1262427" cy="128128"/>
            </a:xfrm>
            <a:prstGeom prst="bentConnector2">
              <a:avLst/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angulado 117"/>
            <p:cNvCxnSpPr>
              <a:stCxn id="114" idx="3"/>
              <a:endCxn id="95" idx="0"/>
            </p:cNvCxnSpPr>
            <p:nvPr/>
          </p:nvCxnSpPr>
          <p:spPr>
            <a:xfrm>
              <a:off x="4951366" y="1415468"/>
              <a:ext cx="1243163" cy="387039"/>
            </a:xfrm>
            <a:prstGeom prst="bentConnector2">
              <a:avLst/>
            </a:prstGeom>
            <a:ln w="25400" cmpd="sng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CaixaDeTexto 257"/>
            <p:cNvSpPr txBox="1">
              <a:spLocks noChangeArrowheads="1"/>
            </p:cNvSpPr>
            <p:nvPr/>
          </p:nvSpPr>
          <p:spPr bwMode="auto">
            <a:xfrm>
              <a:off x="6150421" y="1307782"/>
              <a:ext cx="85292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pt-BR" altLang="pt-BR" dirty="0">
                  <a:solidFill>
                    <a:schemeClr val="tx1"/>
                  </a:solidFill>
                </a:rPr>
                <a:t>pronto p/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pt-BR" altLang="pt-BR" dirty="0">
                  <a:solidFill>
                    <a:schemeClr val="tx1"/>
                  </a:solidFill>
                </a:rPr>
                <a:t>transmitir</a:t>
              </a:r>
            </a:p>
          </p:txBody>
        </p:sp>
        <p:sp>
          <p:nvSpPr>
            <p:cNvPr id="120" name="CaixaDeTexto 257"/>
            <p:cNvSpPr txBox="1">
              <a:spLocks noChangeArrowheads="1"/>
            </p:cNvSpPr>
            <p:nvPr/>
          </p:nvSpPr>
          <p:spPr bwMode="auto">
            <a:xfrm>
              <a:off x="6374453" y="2129940"/>
              <a:ext cx="118596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r>
                <a:rPr lang="pt-BR" altLang="pt-BR" dirty="0">
                  <a:solidFill>
                    <a:schemeClr val="tx1"/>
                  </a:solidFill>
                </a:rPr>
                <a:t>recebeu dados</a:t>
              </a: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833438" y="1613917"/>
              <a:ext cx="12700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/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833195" y="1261497"/>
              <a:ext cx="127000" cy="114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defRPr/>
              </a:pPr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0766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RS232</a:t>
            </a:r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Protocolo TIA RS232</a:t>
            </a:r>
          </a:p>
        </p:txBody>
      </p:sp>
    </p:spTree>
    <p:extLst>
      <p:ext uri="{BB962C8B-B14F-4D97-AF65-F5344CB8AC3E}">
        <p14:creationId xmlns:p14="http://schemas.microsoft.com/office/powerpoint/2010/main" val="2689947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 RS232 versus UART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Similaridades, diferenças e observações:</a:t>
            </a:r>
          </a:p>
          <a:p>
            <a:pPr lvl="1"/>
            <a:r>
              <a:rPr lang="pt-BR" dirty="0"/>
              <a:t>UART é uma versão generalizada dos protocolos 232, 485, 422, EIA.</a:t>
            </a:r>
          </a:p>
          <a:p>
            <a:pPr lvl="1"/>
            <a:r>
              <a:rPr lang="pt-BR" dirty="0"/>
              <a:t>Visa fornecer uma base padrão para todos estes protocolos</a:t>
            </a:r>
          </a:p>
          <a:p>
            <a:pPr lvl="1"/>
            <a:r>
              <a:rPr lang="pt-BR" dirty="0"/>
              <a:t>As tensões são em geral no mesmo nível do processador</a:t>
            </a:r>
          </a:p>
          <a:p>
            <a:r>
              <a:rPr lang="pt-BR" dirty="0"/>
              <a:t>As conversões para os protocolos ficam a cargo de chips externos</a:t>
            </a:r>
          </a:p>
          <a:p>
            <a:pPr lvl="1"/>
            <a:r>
              <a:rPr lang="pt-BR" dirty="0"/>
              <a:t>MAX232 (ICL232, ST232, ADM232, HIN232)</a:t>
            </a:r>
          </a:p>
          <a:p>
            <a:pPr lvl="1"/>
            <a:r>
              <a:rPr lang="pt-BR" dirty="0"/>
              <a:t>FT232</a:t>
            </a:r>
          </a:p>
          <a:p>
            <a:pPr lvl="1"/>
            <a:r>
              <a:rPr lang="pt-BR" dirty="0"/>
              <a:t>SP3485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2" y="4151086"/>
            <a:ext cx="4864942" cy="2604369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847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Circuitos de interface com UART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02" y="1266478"/>
            <a:ext cx="3520778" cy="156380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264" y="3298476"/>
            <a:ext cx="7171472" cy="355766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714" y="451078"/>
            <a:ext cx="3429833" cy="261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3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padrão RS232 (base do UART)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serial 232</a:t>
            </a:r>
          </a:p>
          <a:p>
            <a:pPr lvl="1"/>
            <a:r>
              <a:rPr lang="pt-BR" dirty="0"/>
              <a:t>1962 - </a:t>
            </a:r>
            <a:r>
              <a:rPr lang="pt-BR" dirty="0" err="1"/>
              <a:t>Recommended</a:t>
            </a:r>
            <a:r>
              <a:rPr lang="pt-BR" dirty="0"/>
              <a:t> Standard 232</a:t>
            </a:r>
          </a:p>
          <a:p>
            <a:pPr lvl="1"/>
            <a:r>
              <a:rPr lang="pt-BR" dirty="0"/>
              <a:t>1969 - </a:t>
            </a:r>
            <a:r>
              <a:rPr lang="pt-BR" dirty="0" err="1"/>
              <a:t>Recommended</a:t>
            </a:r>
            <a:r>
              <a:rPr lang="pt-BR" dirty="0"/>
              <a:t> Standard 232 rev. C</a:t>
            </a:r>
          </a:p>
          <a:p>
            <a:pPr lvl="1"/>
            <a:r>
              <a:rPr lang="pt-BR" dirty="0"/>
              <a:t>1986 - EIA 232 </a:t>
            </a:r>
            <a:r>
              <a:rPr lang="pt-BR" dirty="0" err="1"/>
              <a:t>rev</a:t>
            </a:r>
            <a:r>
              <a:rPr lang="pt-BR" dirty="0"/>
              <a:t> C</a:t>
            </a:r>
          </a:p>
          <a:p>
            <a:pPr lvl="1"/>
            <a:r>
              <a:rPr lang="pt-BR" dirty="0"/>
              <a:t>1997 - TIA 232 </a:t>
            </a:r>
            <a:r>
              <a:rPr lang="pt-BR" dirty="0" err="1"/>
              <a:t>rev</a:t>
            </a:r>
            <a:r>
              <a:rPr lang="pt-BR" dirty="0"/>
              <a:t> F</a:t>
            </a:r>
          </a:p>
          <a:p>
            <a:r>
              <a:rPr lang="pt-BR" dirty="0"/>
              <a:t>Procedimento de envio</a:t>
            </a:r>
          </a:p>
          <a:p>
            <a:pPr lvl="1"/>
            <a:r>
              <a:rPr lang="pt-BR" dirty="0"/>
              <a:t>Um bit de marcação de início de mensagem</a:t>
            </a:r>
          </a:p>
          <a:p>
            <a:pPr lvl="1"/>
            <a:r>
              <a:rPr lang="pt-BR" dirty="0"/>
              <a:t>Os 8 bits de dados</a:t>
            </a:r>
          </a:p>
          <a:p>
            <a:pPr lvl="2"/>
            <a:r>
              <a:rPr lang="pt-BR" dirty="0"/>
              <a:t>Primeiro o menos significativo. Alguns sistemas mais antigos operam com 5 ou 7 bits por vez</a:t>
            </a:r>
          </a:p>
          <a:p>
            <a:pPr lvl="1"/>
            <a:r>
              <a:rPr lang="pt-BR" dirty="0"/>
              <a:t>Um bit de paridade (opcional)</a:t>
            </a:r>
          </a:p>
          <a:p>
            <a:pPr lvl="1"/>
            <a:r>
              <a:rPr lang="pt-BR" dirty="0"/>
              <a:t>Um bit de marcação de fim de mensagem</a:t>
            </a:r>
          </a:p>
        </p:txBody>
      </p:sp>
    </p:spTree>
    <p:extLst>
      <p:ext uri="{BB962C8B-B14F-4D97-AF65-F5344CB8AC3E}">
        <p14:creationId xmlns:p14="http://schemas.microsoft.com/office/powerpoint/2010/main" val="187892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padrão RS232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dois dispositivos se comunicarem é necessário compatibilizar o sistema físico e o sistema lógico.</a:t>
            </a:r>
          </a:p>
          <a:p>
            <a:r>
              <a:rPr lang="pt-BR" dirty="0"/>
              <a:t>Físico (Hardware)</a:t>
            </a:r>
          </a:p>
          <a:p>
            <a:pPr lvl="1"/>
            <a:r>
              <a:rPr lang="pt-BR" dirty="0"/>
              <a:t>Tipo de conector</a:t>
            </a:r>
          </a:p>
          <a:p>
            <a:pPr lvl="1"/>
            <a:r>
              <a:rPr lang="pt-BR" dirty="0" err="1"/>
              <a:t>Pinagem</a:t>
            </a:r>
            <a:r>
              <a:rPr lang="pt-BR" dirty="0"/>
              <a:t> do conector</a:t>
            </a:r>
          </a:p>
          <a:p>
            <a:pPr lvl="1"/>
            <a:r>
              <a:rPr lang="pt-BR" dirty="0"/>
              <a:t>Níveis de tensão</a:t>
            </a:r>
          </a:p>
          <a:p>
            <a:r>
              <a:rPr lang="pt-BR" dirty="0"/>
              <a:t>Lógico (Software)</a:t>
            </a:r>
          </a:p>
          <a:p>
            <a:pPr lvl="1"/>
            <a:r>
              <a:rPr lang="pt-BR" dirty="0"/>
              <a:t>Codificação utilizada</a:t>
            </a:r>
          </a:p>
          <a:p>
            <a:pPr lvl="1"/>
            <a:r>
              <a:rPr lang="pt-BR" dirty="0"/>
              <a:t>Tamanho da palavra</a:t>
            </a:r>
          </a:p>
          <a:p>
            <a:pPr lvl="1"/>
            <a:r>
              <a:rPr lang="pt-BR" dirty="0"/>
              <a:t>Tamanho do stop/start bits</a:t>
            </a:r>
          </a:p>
          <a:p>
            <a:pPr lvl="1"/>
            <a:r>
              <a:rPr lang="pt-BR" dirty="0"/>
              <a:t>Bit de paridade</a:t>
            </a:r>
          </a:p>
          <a:p>
            <a:pPr lvl="1"/>
            <a:r>
              <a:rPr lang="pt-BR" dirty="0"/>
              <a:t>Taxa de transmissão</a:t>
            </a:r>
          </a:p>
        </p:txBody>
      </p:sp>
    </p:spTree>
    <p:extLst>
      <p:ext uri="{BB962C8B-B14F-4D97-AF65-F5344CB8AC3E}">
        <p14:creationId xmlns:p14="http://schemas.microsoft.com/office/powerpoint/2010/main" val="184197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transmissão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envio de um dado funciona como uma operação de bit-shift.</a:t>
            </a:r>
          </a:p>
          <a:p>
            <a:r>
              <a:rPr lang="pt-BR" dirty="0"/>
              <a:t>A primeira transmissão é conhecida como start bit</a:t>
            </a:r>
          </a:p>
          <a:p>
            <a:pPr lvl="1"/>
            <a:r>
              <a:rPr lang="pt-BR" dirty="0"/>
              <a:t>O start bit é sempre uma transição do sinal negativo para o positivo.</a:t>
            </a:r>
          </a:p>
          <a:p>
            <a:r>
              <a:rPr lang="pt-BR" dirty="0"/>
              <a:t>A transmissão começa pelo bit menos significativo.</a:t>
            </a:r>
          </a:p>
          <a:p>
            <a:pPr lvl="1"/>
            <a:r>
              <a:rPr lang="pt-BR" dirty="0"/>
              <a:t>Este bit permanece estável durante um determinado tempo, baseado na velocidade de transmissão.</a:t>
            </a:r>
          </a:p>
          <a:p>
            <a:r>
              <a:rPr lang="pt-BR" dirty="0"/>
              <a:t>Realiza-se um shift para direita e o ``novo'' bit menos significativo é enviado.</a:t>
            </a:r>
          </a:p>
          <a:p>
            <a:r>
              <a:rPr lang="pt-BR" dirty="0"/>
              <a:t>Repete-se a operação oito vezes, uma para cada bit.</a:t>
            </a:r>
          </a:p>
          <a:p>
            <a:r>
              <a:rPr lang="pt-BR" dirty="0"/>
              <a:t>Por fim é enviado um último bit indicando o fim da transmissão.</a:t>
            </a:r>
          </a:p>
        </p:txBody>
      </p:sp>
    </p:spTree>
    <p:extLst>
      <p:ext uri="{BB962C8B-B14F-4D97-AF65-F5344CB8AC3E}">
        <p14:creationId xmlns:p14="http://schemas.microsoft.com/office/powerpoint/2010/main" val="2950732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dos bits no RS232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50" y="964593"/>
            <a:ext cx="7361500" cy="4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2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D88502A3-E285-4ED3-83E4-E5E11D4AE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0100"/>
            <a:ext cx="904875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399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apoiada por hardware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Assim como no protocolo I2C é possível criar as rotinas de transmissão e recepção.</a:t>
            </a:r>
          </a:p>
          <a:p>
            <a:r>
              <a:rPr lang="pt-BR" dirty="0"/>
              <a:t>No entanto por envolverem a questão de tempo as rotinas implementadas por software são mais complexas que no I2C</a:t>
            </a:r>
          </a:p>
          <a:p>
            <a:r>
              <a:rPr lang="pt-BR" dirty="0"/>
              <a:t>A utilização de um periférico dedicado soluciona esses problemas</a:t>
            </a:r>
          </a:p>
          <a:p>
            <a:r>
              <a:rPr lang="pt-BR" dirty="0"/>
              <a:t>A rotina de inicialização é geralmente feita em 5 passos</a:t>
            </a:r>
          </a:p>
          <a:p>
            <a:pPr lvl="1"/>
            <a:r>
              <a:rPr lang="pt-BR" dirty="0"/>
              <a:t>1 - Desligar o hardware antes de configurá-lo</a:t>
            </a:r>
          </a:p>
          <a:p>
            <a:pPr lvl="1"/>
            <a:r>
              <a:rPr lang="pt-BR" dirty="0"/>
              <a:t>2 - Configuração dos terminais</a:t>
            </a:r>
          </a:p>
          <a:p>
            <a:pPr lvl="1"/>
            <a:r>
              <a:rPr lang="pt-BR" dirty="0"/>
              <a:t>3 - Configuração do oscilador da serial (sistema de temporização)</a:t>
            </a:r>
          </a:p>
          <a:p>
            <a:pPr lvl="1"/>
            <a:r>
              <a:rPr lang="pt-BR" dirty="0"/>
              <a:t>4 - Configuração o valor do </a:t>
            </a:r>
            <a:r>
              <a:rPr lang="pt-BR" dirty="0" err="1"/>
              <a:t>baudrate</a:t>
            </a:r>
            <a:endParaRPr lang="pt-BR" dirty="0"/>
          </a:p>
          <a:p>
            <a:pPr lvl="1"/>
            <a:r>
              <a:rPr lang="pt-BR" dirty="0"/>
              <a:t>5 - Ligar o transmissor e o receptor</a:t>
            </a:r>
          </a:p>
        </p:txBody>
      </p:sp>
    </p:spTree>
    <p:extLst>
      <p:ext uri="{BB962C8B-B14F-4D97-AF65-F5344CB8AC3E}">
        <p14:creationId xmlns:p14="http://schemas.microsoft.com/office/powerpoint/2010/main" val="46566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da biblioteca de UART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140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8649" y="733246"/>
            <a:ext cx="7924023" cy="61247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serialInit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sbr_val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//1 - Desliga a UART antes de configurá-la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UART0_C2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UART0_C2_TE_MASK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UART0_C2_RE_MASK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//2 - Configuração dos terminais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//Configura o pino D0 como transmissor serial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PORTB_PCR1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PORT_PCR_MUX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//Configura o pino D1 como receptor serial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PORTB_PCR2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PORT_PCR_MUX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0x2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//3 - Configuração do oscilador da serial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//Seleciona o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clock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 serial a partir do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clock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principal da CPU 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SIM_SOPT2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SIM_SOPT2_UART0SRC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//habilita o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clock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para o periférico da UART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SIM_SCGC4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SIM_SCGC4_UART0_MASK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//A velocidade de é dada por: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baudrate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sys_clock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/(OSR x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sbr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Configurando OSR para 10x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UART0_C4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0x09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//4 - Configurando o valor do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baudrate</a:t>
            </a:r>
            <a:endParaRPr lang="pt-BR" sz="14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sbr_val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sys_clock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(115200 * 10));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sbr_val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(unsigned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24000000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115200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 valor de </a:t>
            </a:r>
            <a:r>
              <a:rPr lang="pt-B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sbr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 que ser armazenado em dois registros diferentes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//os 5 bits mais altos vão para o UART0_BDH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UART0_BDH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sbr_val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0x1F00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//os 8 mais baixos vão para UART0_BDL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UART0_BDL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sbr_val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0x00FF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//5 - Liga o transmissor e o receptor</a:t>
            </a:r>
          </a:p>
          <a:p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UART0_C2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UART0_C2_TE_MASK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UART0_C2_RE_MASK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14557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Utilizando um hardware dedicado o processo de envio/recepção é simplificado</a:t>
            </a:r>
          </a:p>
          <a:p>
            <a:pPr lvl="1"/>
            <a:r>
              <a:rPr lang="pt-BR" dirty="0"/>
              <a:t>Basta colocar o byte a ser transmitido num registo dedicado</a:t>
            </a:r>
          </a:p>
          <a:p>
            <a:pPr lvl="1"/>
            <a:r>
              <a:rPr lang="pt-BR" dirty="0"/>
              <a:t>A recepção de um dado é armazenada num registro temporário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77938" y="2352346"/>
            <a:ext cx="747032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79438"/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serialSend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(!(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UART0_S1_REG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UART0_S1_TDRE_MASK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UART0_D_REG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serialRead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(void)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//Verificar se há algo disponível</a:t>
            </a: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UART0_S1_REG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UART0_S1_RDRF_MASK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//Lê o registro da serial</a:t>
            </a: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UART0_D_REG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//Código para "não há </a:t>
            </a:r>
            <a:r>
              <a:rPr lang="pt-BR" sz="20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caracter</a:t>
            </a:r>
            <a:r>
              <a:rPr lang="pt-BR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disponível"</a:t>
            </a: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0xff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579438"/>
            <a:r>
              <a:rPr lang="pt-BR" sz="20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10403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Comunicando através da UART/RS232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75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interface com dispositivo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50" y="2331244"/>
            <a:ext cx="3454400" cy="2692400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117" y="2331244"/>
            <a:ext cx="4193233" cy="26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99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94F5C-3746-47D8-B7BE-863170D66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81" y="0"/>
            <a:ext cx="7886700" cy="1325563"/>
          </a:xfrm>
        </p:spPr>
        <p:txBody>
          <a:bodyPr/>
          <a:lstStyle/>
          <a:p>
            <a:r>
              <a:rPr lang="pt-BR" dirty="0"/>
              <a:t>ADS115</a:t>
            </a:r>
          </a:p>
        </p:txBody>
      </p:sp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FFE3084F-6FEA-48E4-ACFD-76EC0559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875" y="900112"/>
            <a:ext cx="581025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1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468316-79D9-4000-AEC2-E087485B9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A9D8F27-E327-45BB-9344-9D65B4026288}"/>
              </a:ext>
            </a:extLst>
          </p:cNvPr>
          <p:cNvSpPr txBox="1"/>
          <p:nvPr/>
        </p:nvSpPr>
        <p:spPr>
          <a:xfrm>
            <a:off x="628650" y="2378089"/>
            <a:ext cx="716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https://github.com/tonysteinbock/avr-ads1115/blob/master/ads1115.h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2C6F7F1-EC50-4FBC-9E49-1970ABF3830F}"/>
              </a:ext>
            </a:extLst>
          </p:cNvPr>
          <p:cNvSpPr txBox="1">
            <a:spLocks/>
          </p:cNvSpPr>
          <p:nvPr/>
        </p:nvSpPr>
        <p:spPr>
          <a:xfrm>
            <a:off x="452481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ADS115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130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C6F7F1-EC50-4FBC-9E49-1970ABF3830F}"/>
              </a:ext>
            </a:extLst>
          </p:cNvPr>
          <p:cNvSpPr txBox="1">
            <a:spLocks/>
          </p:cNvSpPr>
          <p:nvPr/>
        </p:nvSpPr>
        <p:spPr>
          <a:xfrm>
            <a:off x="1182324" y="2027987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000" dirty="0"/>
              <a:t>SPI</a:t>
            </a:r>
          </a:p>
          <a:p>
            <a:r>
              <a:rPr lang="pt-BR" sz="3600" b="0" i="0" dirty="0">
                <a:solidFill>
                  <a:srgbClr val="000000"/>
                </a:solidFill>
                <a:effectLst/>
                <a:latin typeface="Bookman-Old-Style"/>
              </a:rPr>
              <a:t>(SPI – </a:t>
            </a:r>
            <a:r>
              <a:rPr lang="pt-BR" sz="3600" b="0" i="1" dirty="0">
                <a:solidFill>
                  <a:srgbClr val="000000"/>
                </a:solidFill>
                <a:effectLst/>
                <a:latin typeface="Bookman-Old-Style"/>
              </a:rPr>
              <a:t>Serial </a:t>
            </a:r>
            <a:r>
              <a:rPr lang="pt-BR" sz="3600" b="0" i="1" dirty="0" err="1">
                <a:solidFill>
                  <a:srgbClr val="000000"/>
                </a:solidFill>
                <a:effectLst/>
                <a:latin typeface="Bookman-Old-Style"/>
              </a:rPr>
              <a:t>Peripheral</a:t>
            </a:r>
            <a:r>
              <a:rPr lang="pt-BR" sz="3600" b="0" i="1" dirty="0">
                <a:solidFill>
                  <a:srgbClr val="000000"/>
                </a:solidFill>
                <a:effectLst/>
                <a:latin typeface="Bookman-Old-Style"/>
              </a:rPr>
              <a:t> Interface)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104460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B9A0975-53FC-4775-B13C-03A49C5F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4" y="1523734"/>
            <a:ext cx="666843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5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CFFF3C6D-635F-4C6A-9604-FA373FD68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20750"/>
            <a:ext cx="8509000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58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12994659-1834-44BA-A20C-30DE09AF5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1" y="1840691"/>
            <a:ext cx="8444301" cy="17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559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2C6F7F1-EC50-4FBC-9E49-1970ABF3830F}"/>
              </a:ext>
            </a:extLst>
          </p:cNvPr>
          <p:cNvSpPr txBox="1">
            <a:spLocks/>
          </p:cNvSpPr>
          <p:nvPr/>
        </p:nvSpPr>
        <p:spPr>
          <a:xfrm>
            <a:off x="2096724" y="276621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SPI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F12C611B-0DF7-4CE2-A040-64D123F14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9" y="2278104"/>
            <a:ext cx="8237989" cy="230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40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CF040AA7-FE44-4753-9BBE-305C6C111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95" y="796954"/>
            <a:ext cx="5227892" cy="54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37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4B9A0975-53FC-4775-B13C-03A49C5F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84" y="1523734"/>
            <a:ext cx="666843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12994659-1834-44BA-A20C-30DE09AF5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01" y="1840691"/>
            <a:ext cx="8444301" cy="174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6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Serial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/>
              <a:t>Simplificação do hardware</a:t>
            </a:r>
          </a:p>
          <a:p>
            <a:pPr lvl="1"/>
            <a:r>
              <a:rPr lang="pt-BR" dirty="0"/>
              <a:t>Aumento da taxa de transmissão devido a redução de problemas de sincronia</a:t>
            </a:r>
          </a:p>
          <a:p>
            <a:pPr lvl="1"/>
            <a:r>
              <a:rPr lang="pt-BR" dirty="0"/>
              <a:t>Economia de cabos</a:t>
            </a:r>
          </a:p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Necessidade de circuitos extras</a:t>
            </a:r>
          </a:p>
          <a:p>
            <a:pPr lvl="1"/>
            <a:r>
              <a:rPr lang="pt-BR" dirty="0"/>
              <a:t>Maior complexidade no código</a:t>
            </a:r>
          </a:p>
          <a:p>
            <a:r>
              <a:rPr lang="pt-BR" dirty="0"/>
              <a:t>O conversor 74hc595 utilizado para expandir as saídas digitais possui uma comunicação serial</a:t>
            </a:r>
          </a:p>
        </p:txBody>
      </p:sp>
    </p:spTree>
    <p:extLst>
      <p:ext uri="{BB962C8B-B14F-4D97-AF65-F5344CB8AC3E}">
        <p14:creationId xmlns:p14="http://schemas.microsoft.com/office/powerpoint/2010/main" val="196367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63F1C816-CB1D-4B86-B5DB-5C212FD30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52188"/>
            <a:ext cx="7289800" cy="462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2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2808D65-B175-4D54-A37B-9622394B7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39" y="1193534"/>
            <a:ext cx="7948322" cy="447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4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B5534AB2-D146-44F0-B0BB-2F01A0DC7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17" y="0"/>
            <a:ext cx="64717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2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10423</TotalTime>
  <Words>1195</Words>
  <Application>Microsoft Office PowerPoint</Application>
  <PresentationFormat>Apresentação na tela (4:3)</PresentationFormat>
  <Paragraphs>184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40" baseType="lpstr">
      <vt:lpstr>Arial</vt:lpstr>
      <vt:lpstr>Bookman-Old-Style</vt:lpstr>
      <vt:lpstr>Calibri</vt:lpstr>
      <vt:lpstr>Calibri Light</vt:lpstr>
      <vt:lpstr>Consolas</vt:lpstr>
      <vt:lpstr>Courier New</vt:lpstr>
      <vt:lpstr>Times New Roman</vt:lpstr>
      <vt:lpstr>Tema do Office</vt:lpstr>
      <vt:lpstr>Comunicação Serial USART, I2C e SPI</vt:lpstr>
      <vt:lpstr>Apresentação do PowerPoint</vt:lpstr>
      <vt:lpstr>Apresentação do PowerPoint</vt:lpstr>
      <vt:lpstr>Apresentação do PowerPoint</vt:lpstr>
      <vt:lpstr>Apresentação do PowerPoint</vt:lpstr>
      <vt:lpstr>Comunicação Serial</vt:lpstr>
      <vt:lpstr>Apresentação do PowerPoint</vt:lpstr>
      <vt:lpstr>Apresentação do PowerPoint</vt:lpstr>
      <vt:lpstr>Apresentação do PowerPoint</vt:lpstr>
      <vt:lpstr>Apresentação do PowerPoint</vt:lpstr>
      <vt:lpstr>Padrões de comunicação existentes</vt:lpstr>
      <vt:lpstr>Modelo de funcionamento</vt:lpstr>
      <vt:lpstr>RS232</vt:lpstr>
      <vt:lpstr> RS232 versus UART</vt:lpstr>
      <vt:lpstr>Circuitos de interface com UART</vt:lpstr>
      <vt:lpstr>O padrão RS232 (base do UART)</vt:lpstr>
      <vt:lpstr>O padrão RS232</vt:lpstr>
      <vt:lpstr>A transmissão de dados</vt:lpstr>
      <vt:lpstr>Transmissão dos bits no RS232</vt:lpstr>
      <vt:lpstr>Transmissão apoiada por hardware</vt:lpstr>
      <vt:lpstr>Criação da biblioteca de UART</vt:lpstr>
      <vt:lpstr>Biblioteca</vt:lpstr>
      <vt:lpstr>Biblioteca</vt:lpstr>
      <vt:lpstr>Comunicando através da UART/RS232</vt:lpstr>
      <vt:lpstr>Exemplo de interface com dispositivo</vt:lpstr>
      <vt:lpstr>ADS115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Rodrigo Almeida</dc:creator>
  <cp:lastModifiedBy>Marcos Ferreira</cp:lastModifiedBy>
  <cp:revision>223</cp:revision>
  <dcterms:created xsi:type="dcterms:W3CDTF">2015-10-27T17:13:34Z</dcterms:created>
  <dcterms:modified xsi:type="dcterms:W3CDTF">2021-06-16T16:07:59Z</dcterms:modified>
</cp:coreProperties>
</file>