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69" r:id="rId6"/>
    <p:sldId id="259" r:id="rId7"/>
    <p:sldId id="270" r:id="rId8"/>
    <p:sldId id="271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8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9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DAEA3-DC7C-7A42-A056-B2BF26D466E2}" type="datetimeFigureOut">
              <a:rPr lang="en-US" smtClean="0"/>
              <a:t>4/28/13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520B9-893C-B04E-9242-BCA702DF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3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Video: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www.code.org</a:t>
            </a:r>
            <a:r>
              <a:rPr lang="en-US" dirty="0" smtClean="0"/>
              <a:t>/teach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520B9-893C-B04E-9242-BCA702DF9D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42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4/28/13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4/28/13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4/28/13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4/28/13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4/29/13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08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Climate Change – is it real?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model that helps answer the question – is climate change happening? </a:t>
            </a:r>
          </a:p>
          <a:p>
            <a:pPr lvl="1"/>
            <a:r>
              <a:rPr lang="en-US" dirty="0" smtClean="0"/>
              <a:t>Think about different variables you can compare to find correlations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0" y="3958167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96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Modular arithmetic and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key cryptography is a common </a:t>
            </a:r>
            <a:r>
              <a:rPr lang="en-US" dirty="0" smtClean="0"/>
              <a:t>way to secure </a:t>
            </a:r>
            <a:r>
              <a:rPr lang="en-US" dirty="0"/>
              <a:t>information on the </a:t>
            </a:r>
            <a:r>
              <a:rPr lang="en-US" dirty="0" smtClean="0"/>
              <a:t>Internet, like credit </a:t>
            </a:r>
            <a:r>
              <a:rPr lang="en-US" dirty="0"/>
              <a:t>card </a:t>
            </a:r>
            <a:r>
              <a:rPr lang="en-US" dirty="0" smtClean="0"/>
              <a:t>transmissions. Learn </a:t>
            </a:r>
            <a:r>
              <a:rPr lang="en-US" dirty="0"/>
              <a:t>how to encrypt and decrypt </a:t>
            </a:r>
            <a:r>
              <a:rPr lang="en-US" dirty="0" smtClean="0"/>
              <a:t>using RSA. 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process, become </a:t>
            </a:r>
            <a:r>
              <a:rPr lang="en-US" dirty="0"/>
              <a:t>familiar with modular </a:t>
            </a:r>
            <a:r>
              <a:rPr lang="en-US" dirty="0" smtClean="0"/>
              <a:t>arithmetic and prime </a:t>
            </a:r>
            <a:r>
              <a:rPr lang="en-US" dirty="0"/>
              <a:t>number theory.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34" y="4913414"/>
            <a:ext cx="2421466" cy="181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3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Modular Arithmetic and number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 yourself modular arithmetic and use it to do complete some </a:t>
            </a:r>
            <a:r>
              <a:rPr lang="en-US" dirty="0" smtClean="0"/>
              <a:t>proofs.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633" y="3738033"/>
            <a:ext cx="30607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4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 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e,  Euler’s Number, and its various applications</a:t>
            </a:r>
          </a:p>
          <a:p>
            <a:pPr lvl="1"/>
            <a:r>
              <a:rPr lang="en-US" dirty="0" smtClean="0"/>
              <a:t>St. Louis Gateway Arch</a:t>
            </a:r>
          </a:p>
          <a:p>
            <a:pPr lvl="1"/>
            <a:r>
              <a:rPr lang="en-US" dirty="0" smtClean="0"/>
              <a:t>Transcendental numbers like e and pi</a:t>
            </a:r>
          </a:p>
          <a:p>
            <a:pPr lvl="1"/>
            <a:r>
              <a:rPr lang="en-US" dirty="0" smtClean="0"/>
              <a:t>Connections to imaginary numbers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566" y="4275667"/>
            <a:ext cx="34671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80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Teach yourself a new math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Harmonic Analysis</a:t>
            </a:r>
          </a:p>
          <a:p>
            <a:pPr lvl="1"/>
            <a:r>
              <a:rPr lang="en-US" dirty="0" smtClean="0"/>
              <a:t>Given </a:t>
            </a:r>
            <a:r>
              <a:rPr lang="en-US" dirty="0"/>
              <a:t>two sinusoids, learn how to form a new graph by adding or multiplying y-coordinates.</a:t>
            </a:r>
            <a:endParaRPr lang="en-US" sz="3200" dirty="0"/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Proofs by Induction</a:t>
            </a:r>
            <a:endParaRPr lang="en-US" dirty="0"/>
          </a:p>
          <a:p>
            <a:pPr lvl="1"/>
            <a:r>
              <a:rPr lang="en-US" dirty="0"/>
              <a:t>Learn how to prove certain types of mathematical properties using mathematical induction.</a:t>
            </a:r>
            <a:endParaRPr lang="en-US" sz="3600" dirty="0"/>
          </a:p>
          <a:p>
            <a:pPr lvl="1"/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…or any other topic you’re interested in and make a book!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8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063086"/>
              </p:ext>
            </p:extLst>
          </p:nvPr>
        </p:nvGraphicFramePr>
        <p:xfrm>
          <a:off x="426128" y="2812625"/>
          <a:ext cx="8229600" cy="1628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40268">
                <a:tc>
                  <a:txBody>
                    <a:bodyPr/>
                    <a:lstStyle/>
                    <a:p>
                      <a:r>
                        <a:rPr lang="en-US" dirty="0" smtClean="0"/>
                        <a:t>5/6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5/10</a:t>
                      </a:r>
                      <a:endParaRPr lang="en-US" dirty="0"/>
                    </a:p>
                  </a:txBody>
                  <a:tcPr/>
                </a:tc>
              </a:tr>
              <a:tr h="730674">
                <a:tc>
                  <a:txBody>
                    <a:bodyPr/>
                    <a:lstStyle/>
                    <a:p>
                      <a:r>
                        <a:rPr lang="en-US" dirty="0" smtClean="0"/>
                        <a:t>Check in on Essential 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Math CST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in on Math Process</a:t>
                      </a:r>
                      <a:r>
                        <a:rPr lang="en-US" baseline="0" dirty="0" smtClean="0"/>
                        <a:t> &amp; Strategies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846356"/>
              </p:ext>
            </p:extLst>
          </p:nvPr>
        </p:nvGraphicFramePr>
        <p:xfrm>
          <a:off x="445855" y="4641426"/>
          <a:ext cx="8229600" cy="117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40268">
                <a:tc>
                  <a:txBody>
                    <a:bodyPr/>
                    <a:lstStyle/>
                    <a:p>
                      <a:r>
                        <a:rPr lang="en-US" dirty="0" smtClean="0"/>
                        <a:t>5/13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5/17</a:t>
                      </a:r>
                      <a:endParaRPr lang="en-US" dirty="0"/>
                    </a:p>
                  </a:txBody>
                  <a:tcPr/>
                </a:tc>
              </a:tr>
              <a:tr h="7306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 must choose your project by this Wednesday in office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23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the Rubric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your partner, read through the Proficient and Advanced sections</a:t>
            </a:r>
          </a:p>
          <a:p>
            <a:pPr lvl="1"/>
            <a:r>
              <a:rPr lang="en-US" dirty="0" smtClean="0"/>
              <a:t>what separates an advanced project from a proficient one?</a:t>
            </a:r>
          </a:p>
          <a:p>
            <a:pPr lvl="1"/>
            <a:r>
              <a:rPr lang="en-US" dirty="0" smtClean="0"/>
              <a:t>do you have 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64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Pre-Calculus Final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GOAL:   </a:t>
            </a:r>
            <a:endParaRPr lang="en-US" b="1" dirty="0" smtClean="0"/>
          </a:p>
          <a:p>
            <a:pPr marL="114300" indent="0">
              <a:buNone/>
            </a:pPr>
            <a:r>
              <a:rPr lang="en-US" dirty="0" smtClean="0"/>
              <a:t>Students explore a mathematics topic in </a:t>
            </a:r>
            <a:r>
              <a:rPr lang="en-US" dirty="0"/>
              <a:t>more depth, gaining an advanced understanding of the material </a:t>
            </a:r>
            <a:r>
              <a:rPr lang="en-US" dirty="0" smtClean="0"/>
              <a:t>and real-world applications of it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 smtClean="0"/>
          </a:p>
          <a:p>
            <a:r>
              <a:rPr lang="en-US" dirty="0"/>
              <a:t>You will get to choose a topic that interests </a:t>
            </a:r>
            <a:r>
              <a:rPr lang="en-US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4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262" y="2057394"/>
            <a:ext cx="8229600" cy="5105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sz="2000" dirty="0" smtClean="0"/>
              <a:t>If there is something you are really excited to explore that is NOT on this list, come up with a proposal to share with me during Office Hours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985887"/>
              </p:ext>
            </p:extLst>
          </p:nvPr>
        </p:nvGraphicFramePr>
        <p:xfrm>
          <a:off x="1202267" y="1625597"/>
          <a:ext cx="6474883" cy="37273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07944"/>
                <a:gridCol w="1950082"/>
                <a:gridCol w="1416857"/>
              </a:tblGrid>
              <a:tr h="248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Difficulty of Math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Level of Support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BFBFBF"/>
                    </a:solidFill>
                  </a:tcPr>
                </a:tc>
              </a:tr>
              <a:tr h="4909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Teach Yourself Python (coding) (internet access required)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Medium</a:t>
                      </a:r>
                      <a:endParaRPr lang="ro-R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Medium</a:t>
                      </a:r>
                      <a:endParaRPr lang="ro-R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48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Reddit &amp; Google Algorithms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Medium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Low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48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Modular Arithmetic and Number Theory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Medium</a:t>
                      </a:r>
                      <a:endParaRPr lang="ro-R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48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Modular Arithmetic and Encryption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 dirty="0">
                          <a:effectLst/>
                        </a:rPr>
                        <a:t>Medium</a:t>
                      </a:r>
                      <a:endParaRPr lang="ro-R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909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Teach Yourself a New Math Topic!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Variable, depending on topic chosen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 err="1">
                          <a:effectLst/>
                        </a:rPr>
                        <a:t>Low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909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Finance - Create a Budget and Educational Materials about one Specialized Topic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Low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Low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48959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 err="1">
                          <a:effectLst/>
                        </a:rPr>
                        <a:t>Modeling</a:t>
                      </a:r>
                      <a:r>
                        <a:rPr lang="nl-NL" sz="1100" u="none" strike="noStrike" dirty="0">
                          <a:effectLst/>
                        </a:rPr>
                        <a:t> - Space </a:t>
                      </a:r>
                      <a:r>
                        <a:rPr lang="nl-NL" sz="1100" u="none" strike="noStrike" dirty="0" err="1">
                          <a:effectLst/>
                        </a:rPr>
                        <a:t>Debris</a:t>
                      </a:r>
                      <a:endParaRPr lang="nl-NL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Medium</a:t>
                      </a:r>
                      <a:endParaRPr lang="ro-R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4895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u="none" strike="noStrike" dirty="0" err="1" smtClean="0">
                          <a:effectLst/>
                        </a:rPr>
                        <a:t>Modeling</a:t>
                      </a:r>
                      <a:r>
                        <a:rPr lang="nl-NL" sz="1100" u="none" strike="noStrike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</a:rPr>
                        <a:t>–</a:t>
                      </a:r>
                      <a:r>
                        <a:rPr lang="nl-NL" sz="1100" u="none" strike="noStrike" dirty="0" smtClean="0">
                          <a:effectLst/>
                        </a:rPr>
                        <a:t> HIV/AIDS</a:t>
                      </a:r>
                      <a:r>
                        <a:rPr lang="nl-NL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nl-NL" sz="1100" u="none" strike="noStrike" baseline="0" dirty="0" err="1" smtClean="0">
                          <a:effectLst/>
                        </a:rPr>
                        <a:t>Statistics</a:t>
                      </a:r>
                      <a:endParaRPr lang="nl-NL" sz="1100" b="1" i="1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 dirty="0" smtClean="0">
                          <a:effectLst/>
                        </a:rPr>
                        <a:t>Low</a:t>
                      </a:r>
                      <a:endParaRPr lang="ro-R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4895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u="none" strike="noStrike" dirty="0" err="1" smtClean="0">
                          <a:effectLst/>
                        </a:rPr>
                        <a:t>Modeling</a:t>
                      </a:r>
                      <a:r>
                        <a:rPr lang="nl-NL" sz="1100" u="none" strike="noStrike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</a:rPr>
                        <a:t>–</a:t>
                      </a:r>
                      <a:r>
                        <a:rPr lang="nl-NL" sz="1100" u="none" strike="noStrike" dirty="0" smtClean="0">
                          <a:effectLst/>
                        </a:rPr>
                        <a:t> College </a:t>
                      </a:r>
                      <a:r>
                        <a:rPr lang="nl-NL" sz="1100" u="none" strike="noStrike" dirty="0" err="1" smtClean="0">
                          <a:effectLst/>
                        </a:rPr>
                        <a:t>Tuition</a:t>
                      </a:r>
                      <a:r>
                        <a:rPr lang="nl-NL" sz="1100" u="none" strike="noStrike" dirty="0" smtClean="0">
                          <a:effectLst/>
                        </a:rPr>
                        <a:t> </a:t>
                      </a:r>
                      <a:r>
                        <a:rPr lang="nl-NL" sz="1100" u="none" strike="noStrike" dirty="0" err="1" smtClean="0">
                          <a:effectLst/>
                        </a:rPr>
                        <a:t>Increases</a:t>
                      </a:r>
                      <a:endParaRPr lang="nl-NL" sz="1100" b="1" i="1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 dirty="0">
                          <a:effectLst/>
                        </a:rPr>
                        <a:t>Medium</a:t>
                      </a:r>
                      <a:endParaRPr lang="ro-R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Low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48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Climate Change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Low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Low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629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Discover - e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Medium</a:t>
                      </a:r>
                      <a:endParaRPr lang="ro-R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12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Finance – Create a budget and become an expert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future jobs and their salaries as well as future expenses.</a:t>
            </a:r>
          </a:p>
          <a:p>
            <a:endParaRPr lang="en-US" dirty="0"/>
          </a:p>
          <a:p>
            <a:r>
              <a:rPr lang="en-US" dirty="0" smtClean="0"/>
              <a:t>Then create educational materials about a specialized topic like leasing a car vs. buying.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134" y="408940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02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Reddit</a:t>
            </a:r>
            <a:r>
              <a:rPr lang="en-US" dirty="0" smtClean="0"/>
              <a:t> &amp; </a:t>
            </a:r>
            <a:r>
              <a:rPr lang="en-US" dirty="0" err="1" smtClean="0"/>
              <a:t>google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You’ll </a:t>
            </a:r>
            <a:r>
              <a:rPr lang="en-US" dirty="0"/>
              <a:t>look at the algorithm behind how </a:t>
            </a:r>
            <a:r>
              <a:rPr lang="en-US" dirty="0" err="1"/>
              <a:t>Reddit</a:t>
            </a:r>
            <a:r>
              <a:rPr lang="en-US" dirty="0"/>
              <a:t> ranks posts as well as how Google chooses to prioritize search results. 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will explain how those mathematical functions work, then </a:t>
            </a:r>
            <a:r>
              <a:rPr lang="en-US" dirty="0" smtClean="0"/>
              <a:t>choose </a:t>
            </a:r>
            <a:r>
              <a:rPr lang="en-US" dirty="0"/>
              <a:t>a website and develop three </a:t>
            </a:r>
            <a:r>
              <a:rPr lang="en-US" dirty="0" err="1"/>
              <a:t>alogrithms</a:t>
            </a:r>
            <a:r>
              <a:rPr lang="en-US" dirty="0"/>
              <a:t> that would produce different user experiences.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733" y="5846763"/>
            <a:ext cx="1473200" cy="55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760629"/>
            <a:ext cx="2142067" cy="77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44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 yourself to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a computer could help you solve math problems!</a:t>
            </a:r>
          </a:p>
          <a:p>
            <a:endParaRPr lang="en-US" dirty="0"/>
          </a:p>
          <a:p>
            <a:r>
              <a:rPr lang="en-US" dirty="0" smtClean="0"/>
              <a:t>You will teach yourself how to code in Python using </a:t>
            </a:r>
            <a:r>
              <a:rPr lang="en-US" dirty="0" err="1" smtClean="0"/>
              <a:t>Codeacademy.com</a:t>
            </a:r>
            <a:r>
              <a:rPr lang="en-US" dirty="0" smtClean="0"/>
              <a:t> and then apply your skills.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4432300"/>
            <a:ext cx="4038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62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HIV/AIDS Statistics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Look </a:t>
            </a:r>
            <a:r>
              <a:rPr lang="en-US" dirty="0"/>
              <a:t>at HIV prevalence rates by country</a:t>
            </a:r>
          </a:p>
          <a:p>
            <a:pPr lvl="1"/>
            <a:r>
              <a:rPr lang="en-US" dirty="0"/>
              <a:t>Model the data for at least 5 countries using a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/>
              <a:t>Discuss potential problems with your model or with the data you used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Determine </a:t>
            </a:r>
            <a:r>
              <a:rPr lang="en-US" dirty="0"/>
              <a:t>what other questions relating to AIDS that you want to </a:t>
            </a:r>
            <a:r>
              <a:rPr lang="en-US" dirty="0" smtClean="0"/>
              <a:t>answer.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367" y="5209563"/>
            <a:ext cx="969433" cy="135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3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College tuition </a:t>
            </a:r>
            <a:r>
              <a:rPr lang="en-US" dirty="0" smtClean="0"/>
              <a:t>Increases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</a:t>
            </a:r>
            <a:r>
              <a:rPr lang="en-US" dirty="0"/>
              <a:t>at historical tuition amounts at two colleges that you’re interested in </a:t>
            </a:r>
            <a:r>
              <a:rPr lang="en-US" dirty="0" smtClean="0"/>
              <a:t>attending</a:t>
            </a:r>
          </a:p>
          <a:p>
            <a:pPr lvl="1"/>
            <a:r>
              <a:rPr lang="en-US" dirty="0" smtClean="0"/>
              <a:t>Model </a:t>
            </a:r>
            <a:r>
              <a:rPr lang="en-US" dirty="0"/>
              <a:t>the data using a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/>
              <a:t>Discuss potential problems with your </a:t>
            </a:r>
            <a:r>
              <a:rPr lang="en-US" dirty="0" smtClean="0"/>
              <a:t>model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0" y="3462866"/>
            <a:ext cx="4064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97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debris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several models to predict how much space debris there will be orbiting the Earth at different points of time</a:t>
            </a:r>
          </a:p>
          <a:p>
            <a:endParaRPr lang="en-US" dirty="0"/>
          </a:p>
          <a:p>
            <a:r>
              <a:rPr lang="en-US" dirty="0" smtClean="0"/>
              <a:t>Answer guided questions about what your model means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0" y="4364567"/>
            <a:ext cx="36068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36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91</TotalTime>
  <Words>649</Words>
  <Application>Microsoft Macintosh PowerPoint</Application>
  <PresentationFormat>On-screen Show (4:3)</PresentationFormat>
  <Paragraphs>124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Apothecary</vt:lpstr>
      <vt:lpstr>Final Project</vt:lpstr>
      <vt:lpstr>Pre-Calculus Final Project </vt:lpstr>
      <vt:lpstr>project options</vt:lpstr>
      <vt:lpstr>Finance – Create a budget and become an expert</vt:lpstr>
      <vt:lpstr>Reddit &amp; google Algorithm</vt:lpstr>
      <vt:lpstr>Teach yourself to code</vt:lpstr>
      <vt:lpstr>HIV/AIDS Statistics </vt:lpstr>
      <vt:lpstr>College tuition Increases</vt:lpstr>
      <vt:lpstr>Space debris</vt:lpstr>
      <vt:lpstr>Climate Change – is it real?</vt:lpstr>
      <vt:lpstr>Modular arithmetic and encryption</vt:lpstr>
      <vt:lpstr>Modular Arithmetic and number theory</vt:lpstr>
      <vt:lpstr>Discover e</vt:lpstr>
      <vt:lpstr>Teach yourself a new math topic</vt:lpstr>
      <vt:lpstr>Schedule</vt:lpstr>
      <vt:lpstr>Review the Rubric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Mayra Chavolla</dc:creator>
  <cp:lastModifiedBy>Mayra Chavolla</cp:lastModifiedBy>
  <cp:revision>13</cp:revision>
  <dcterms:created xsi:type="dcterms:W3CDTF">2013-04-28T23:42:52Z</dcterms:created>
  <dcterms:modified xsi:type="dcterms:W3CDTF">2013-04-29T05:59:54Z</dcterms:modified>
</cp:coreProperties>
</file>