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DAEA3-DC7C-7A42-A056-B2BF26D466E2}" type="datetimeFigureOut">
              <a:rPr lang="en-US" smtClean="0"/>
              <a:t>4/28/13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520B9-893C-B04E-9242-BCA702DF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3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Video: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www.code.org</a:t>
            </a:r>
            <a:r>
              <a:rPr lang="en-US" dirty="0" smtClean="0"/>
              <a:t>/teach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520B9-893C-B04E-9242-BCA702DF9D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42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4/28/13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4/28/13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4/28/13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4/29/13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08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Modular Arithmetic and number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 yourself modular arithmetic and use it to do complete some proofs.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633" y="3738033"/>
            <a:ext cx="3060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 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e,  Euler’s Number, and its various applications</a:t>
            </a:r>
          </a:p>
          <a:p>
            <a:pPr lvl="1"/>
            <a:r>
              <a:rPr lang="en-US" dirty="0" smtClean="0"/>
              <a:t>St. Louis Gateway Arch</a:t>
            </a:r>
          </a:p>
          <a:p>
            <a:pPr lvl="1"/>
            <a:r>
              <a:rPr lang="en-US" dirty="0" smtClean="0"/>
              <a:t>Transcendental numbers like e and pi</a:t>
            </a:r>
          </a:p>
          <a:p>
            <a:pPr lvl="1"/>
            <a:r>
              <a:rPr lang="en-US" dirty="0" smtClean="0"/>
              <a:t>Connections to imaginary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566" y="4275667"/>
            <a:ext cx="3467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8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Teach yourself a new math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Harmonic Analysis</a:t>
            </a:r>
          </a:p>
          <a:p>
            <a:pPr lvl="1"/>
            <a:r>
              <a:rPr lang="en-US" dirty="0" smtClean="0"/>
              <a:t>Given </a:t>
            </a:r>
            <a:r>
              <a:rPr lang="en-US" dirty="0"/>
              <a:t>two sinusoids, learn how to form a new graph by adding or multiplying y-coordinates.</a:t>
            </a:r>
            <a:endParaRPr lang="en-US" sz="3200" dirty="0"/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Proofs by Induction</a:t>
            </a:r>
            <a:endParaRPr lang="en-US" dirty="0"/>
          </a:p>
          <a:p>
            <a:pPr lvl="1"/>
            <a:r>
              <a:rPr lang="en-US" dirty="0"/>
              <a:t>Learn how to prove certain types of mathematical properties using mathematical induction.</a:t>
            </a:r>
            <a:endParaRPr lang="en-US" sz="3600" dirty="0"/>
          </a:p>
          <a:p>
            <a:pPr lvl="1"/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…or any other topic you’re interested in and make a book!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8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35257"/>
              </p:ext>
            </p:extLst>
          </p:nvPr>
        </p:nvGraphicFramePr>
        <p:xfrm>
          <a:off x="426128" y="2812625"/>
          <a:ext cx="8229600" cy="1628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40268">
                <a:tc>
                  <a:txBody>
                    <a:bodyPr/>
                    <a:lstStyle/>
                    <a:p>
                      <a:r>
                        <a:rPr lang="en-US" dirty="0" smtClean="0"/>
                        <a:t>5/6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5/10</a:t>
                      </a:r>
                      <a:endParaRPr lang="en-US" dirty="0"/>
                    </a:p>
                  </a:txBody>
                  <a:tcPr/>
                </a:tc>
              </a:tr>
              <a:tr h="730674">
                <a:tc>
                  <a:txBody>
                    <a:bodyPr/>
                    <a:lstStyle/>
                    <a:p>
                      <a:r>
                        <a:rPr lang="en-US" dirty="0" smtClean="0"/>
                        <a:t>Check in on Essential 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in on Math Process</a:t>
                      </a:r>
                      <a:r>
                        <a:rPr lang="en-US" baseline="0" dirty="0" smtClean="0"/>
                        <a:t> &amp; Strategies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2226345"/>
              </p:ext>
            </p:extLst>
          </p:nvPr>
        </p:nvGraphicFramePr>
        <p:xfrm>
          <a:off x="445855" y="4641426"/>
          <a:ext cx="8229600" cy="117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40268">
                <a:tc>
                  <a:txBody>
                    <a:bodyPr/>
                    <a:lstStyle/>
                    <a:p>
                      <a:r>
                        <a:rPr lang="en-US" dirty="0" smtClean="0"/>
                        <a:t>5/13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5/17</a:t>
                      </a:r>
                      <a:endParaRPr lang="en-US" dirty="0"/>
                    </a:p>
                  </a:txBody>
                  <a:tcPr/>
                </a:tc>
              </a:tr>
              <a:tr h="7306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must choose your project by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2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the Rubric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your partner, read through the Proficient and Advanced sections</a:t>
            </a:r>
          </a:p>
          <a:p>
            <a:pPr lvl="1"/>
            <a:r>
              <a:rPr lang="en-US" dirty="0" smtClean="0"/>
              <a:t>what separates an advanced project from a proficient one?</a:t>
            </a:r>
          </a:p>
          <a:p>
            <a:pPr lvl="1"/>
            <a:r>
              <a:rPr lang="en-US" dirty="0" smtClean="0"/>
              <a:t>do you have 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6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Pre-Calculus Final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GOAL:   </a:t>
            </a:r>
            <a:endParaRPr lang="en-US" b="1" dirty="0" smtClean="0"/>
          </a:p>
          <a:p>
            <a:pPr marL="114300" indent="0">
              <a:buNone/>
            </a:pPr>
            <a:r>
              <a:rPr lang="en-US" dirty="0" smtClean="0"/>
              <a:t>Students explore a mathematics topic in </a:t>
            </a:r>
            <a:r>
              <a:rPr lang="en-US" dirty="0"/>
              <a:t>more depth, gaining an advanced understanding of the material </a:t>
            </a:r>
            <a:r>
              <a:rPr lang="en-US" dirty="0" smtClean="0"/>
              <a:t>and real-world applications of it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 smtClean="0"/>
          </a:p>
          <a:p>
            <a:r>
              <a:rPr lang="en-US" dirty="0"/>
              <a:t>You will get to choose a topic that interests </a:t>
            </a:r>
            <a:r>
              <a:rPr lang="en-US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4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there is something you are really excited to explore that is NOT on this list, come up with a proposal to share with me during Office Hours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9040"/>
              </p:ext>
            </p:extLst>
          </p:nvPr>
        </p:nvGraphicFramePr>
        <p:xfrm>
          <a:off x="1202267" y="1879597"/>
          <a:ext cx="6474883" cy="3229454"/>
        </p:xfrm>
        <a:graphic>
          <a:graphicData uri="http://schemas.openxmlformats.org/drawingml/2006/table">
            <a:tbl>
              <a:tblPr/>
              <a:tblGrid>
                <a:gridCol w="3107944"/>
                <a:gridCol w="1950082"/>
                <a:gridCol w="1416857"/>
              </a:tblGrid>
              <a:tr h="248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Difficulty of Math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Level of Support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90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Teach Yourself Python (coding) (internet access required)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Reddit &amp; Google Algorithms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Modular Arithmetic and Number Theory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Modular Arithmetic and Encryption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Teach Yourself a New Math Topic!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Variable, depending on topic chosen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Finance - Create a Budget and Educational Materials about one Specialized Topic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59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Modeling - Space Debris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Climate Change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Discover - 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12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Finance – Create a budget and become an expert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future jobs and their salaries as well as future expenses.</a:t>
            </a:r>
          </a:p>
          <a:p>
            <a:endParaRPr lang="en-US" dirty="0"/>
          </a:p>
          <a:p>
            <a:r>
              <a:rPr lang="en-US" dirty="0" smtClean="0"/>
              <a:t>Then create educational materials about a specialized topic like leasing a car vs. buying.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134" y="40894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0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Reddit</a:t>
            </a:r>
            <a:r>
              <a:rPr lang="en-US" dirty="0" smtClean="0"/>
              <a:t> &amp; </a:t>
            </a:r>
            <a:r>
              <a:rPr lang="en-US" dirty="0" err="1" smtClean="0"/>
              <a:t>google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You’ll </a:t>
            </a:r>
            <a:r>
              <a:rPr lang="en-US" dirty="0"/>
              <a:t>look at the algorithm behind how </a:t>
            </a:r>
            <a:r>
              <a:rPr lang="en-US" dirty="0" err="1"/>
              <a:t>Reddit</a:t>
            </a:r>
            <a:r>
              <a:rPr lang="en-US" dirty="0"/>
              <a:t> ranks posts as well as how Google chooses to prioritize search results. 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will explain how those mathematical functions work, then </a:t>
            </a:r>
            <a:r>
              <a:rPr lang="en-US" dirty="0" smtClean="0"/>
              <a:t>choose </a:t>
            </a:r>
            <a:r>
              <a:rPr lang="en-US" dirty="0"/>
              <a:t>a website and develop three </a:t>
            </a:r>
            <a:r>
              <a:rPr lang="en-US" dirty="0" err="1"/>
              <a:t>alogrithms</a:t>
            </a:r>
            <a:r>
              <a:rPr lang="en-US" dirty="0"/>
              <a:t> that would produce different user experiences.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33" y="5846763"/>
            <a:ext cx="1473200" cy="55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760629"/>
            <a:ext cx="2142067" cy="77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4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 yourself to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a computer could help you solve math problems!</a:t>
            </a:r>
          </a:p>
          <a:p>
            <a:endParaRPr lang="en-US" dirty="0"/>
          </a:p>
          <a:p>
            <a:r>
              <a:rPr lang="en-US" dirty="0" smtClean="0"/>
              <a:t>You will teach yourself how to code in Python using </a:t>
            </a:r>
            <a:r>
              <a:rPr lang="en-US" dirty="0" err="1" smtClean="0"/>
              <a:t>Codeacademy.com</a:t>
            </a:r>
            <a:r>
              <a:rPr lang="en-US" dirty="0" smtClean="0"/>
              <a:t> and then apply your skills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4432300"/>
            <a:ext cx="403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6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debris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several models to predict how much space debris there will be orbiting the Earth at different points of time</a:t>
            </a:r>
          </a:p>
          <a:p>
            <a:endParaRPr lang="en-US" dirty="0"/>
          </a:p>
          <a:p>
            <a:r>
              <a:rPr lang="en-US" dirty="0" smtClean="0"/>
              <a:t>Answer guided questions about what your model means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0" y="4364567"/>
            <a:ext cx="3606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3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Climate Change – is it real?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model that helps answer the question – is climate change happening? </a:t>
            </a:r>
          </a:p>
          <a:p>
            <a:pPr lvl="1"/>
            <a:r>
              <a:rPr lang="en-US" dirty="0" smtClean="0"/>
              <a:t>Think about different variables you can compare to find correlations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0" y="3958167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9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Modular arithmetic and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key cryptography is a common way to secure information on the Internet, like credit card transmissions. Learn how to encrypt and decrypt using RSA. </a:t>
            </a:r>
          </a:p>
          <a:p>
            <a:pPr lvl="1"/>
            <a:r>
              <a:rPr lang="en-US" dirty="0"/>
              <a:t>In the process, become familiar with modular arithmetic and prime number theory.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34" y="4913414"/>
            <a:ext cx="2421466" cy="181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37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74</TotalTime>
  <Words>548</Words>
  <Application>Microsoft Macintosh PowerPoint</Application>
  <PresentationFormat>On-screen Show (4:3)</PresentationFormat>
  <Paragraphs>105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Apothecary</vt:lpstr>
      <vt:lpstr>Final Project</vt:lpstr>
      <vt:lpstr>Pre-Calculus Final Project </vt:lpstr>
      <vt:lpstr>project options</vt:lpstr>
      <vt:lpstr>Finance – Create a budget and become an expert</vt:lpstr>
      <vt:lpstr>Reddit &amp; google Algorithm</vt:lpstr>
      <vt:lpstr>Teach yourself to code</vt:lpstr>
      <vt:lpstr>Space debris</vt:lpstr>
      <vt:lpstr>Climate Change – is it real?</vt:lpstr>
      <vt:lpstr>Modular arithmetic and encryption</vt:lpstr>
      <vt:lpstr>Modular Arithmetic and number theory</vt:lpstr>
      <vt:lpstr>Discover e</vt:lpstr>
      <vt:lpstr>Teach yourself a new math topic</vt:lpstr>
      <vt:lpstr>PowerPoint Presentation</vt:lpstr>
      <vt:lpstr>Review the Rubric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Mayra Chavolla</dc:creator>
  <cp:lastModifiedBy>Mayra Chavolla</cp:lastModifiedBy>
  <cp:revision>11</cp:revision>
  <dcterms:created xsi:type="dcterms:W3CDTF">2013-04-28T23:42:52Z</dcterms:created>
  <dcterms:modified xsi:type="dcterms:W3CDTF">2013-04-29T06:00:02Z</dcterms:modified>
</cp:coreProperties>
</file>