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CFE-75B0-83F5-916B-1CAD22EDB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7085B-F3ED-C934-3A83-DD2B8365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E1F0-DC6B-BF6F-18B2-45396D5D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31DF-722E-BCDD-2B3F-66B6A40A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FAC2-4B7C-34EA-C078-085419C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4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CCB1-4E47-8067-D172-7ED2791E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DC536-DF53-984C-FF0D-F8DE6A7B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F3CF-18D9-9B13-7669-9D9E1855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09FD-1A22-25C3-6F14-FD373F80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DFCF-678D-8C64-B47D-B337862D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8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B9358-668A-187A-62CC-B8710CADE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C5D7-BEFF-181C-CA68-1E07DAB69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88D-7DB4-8BCF-ACA8-C20EC7C7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6B9F-4891-3ECE-ACA9-B99A9497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E361-A713-F36F-A6CC-33AE0A2B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1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12A-2800-7FA1-599B-C9B59562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1C42-CD39-EC02-9085-426E4D9A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C03D-2DC5-E6FD-AA8D-507E02AE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D68-E55A-C83B-3A00-F22C313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05A5-30A4-3E16-76AF-057C6DB3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8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548-930E-9D61-7595-6CD01425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BAE9-F280-D95A-E396-1B20103F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49FD-6305-8376-170C-982A788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ABBC-C684-88BF-BF5D-4007B05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02A5-A0EE-51C0-4049-988CA167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1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05B-1D89-F11D-7F59-323F34BD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B5F-67BF-8C5F-FE11-E931764EF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00D4-2AC2-68A3-5884-444B637D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7F536-E8A0-2CD9-D93C-39DAE093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4755-AB60-DC70-8D61-7C0D86E6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F73-E47F-76B3-3422-09E152CD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617A-1FC0-404D-D5DA-3EFD11E3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D4D6B-8D9D-49A6-A11C-0B7DB189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F2DE-BCBC-369B-2D07-39EAC42C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893DA-8BA8-D9EC-2005-4C360963C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1A9D0-89A4-B39F-9AE6-0BB69D0D0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9A539-2EFF-1F85-8A21-15F0E653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DABBD-B8F0-D95A-7075-B237B1D4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1E541-889F-8F98-10EC-554779F4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75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E4F9-B806-1BF5-ABF9-3FEA3D3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152AB-A390-7F76-D724-804C2883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61657-7910-D2FD-288A-3A7DB872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C7171-72A5-5B1B-6C9A-9173DE7B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69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4F862-E5A3-B836-B3F5-D228F5DF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2F238-9553-3EEE-2B5A-9A0E4A88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286C-24B9-0288-D221-6849ECC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14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5F9-2AE5-C248-BE5B-EEF3D95A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A62D-D228-9675-CAAF-A96C5E4A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266A-EC29-6247-BCA2-9C9466CB0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2256-D288-3296-397B-9AC0851F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5A47-68CC-8693-F484-BBCCD5B7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75BEC-4F29-84C4-68DD-14B2ED5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55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01FB-52A7-30CD-F56B-ECFA8B4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F431B-8934-ACA2-F4E6-38E9A145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8174-CD69-BE54-E364-A40491D5F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1C00-390E-5A50-7042-F8D8F68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AD79F-9370-25B5-6287-0D8DC384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0169-EEC8-7460-498B-5199BAD2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4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D37D6-7073-3CF4-9A50-4E791DC3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208E4-F0EB-6426-6EA1-8DAF09DD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6202-8085-22BC-1180-6D64A0AAA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7A5E5-7AAA-44A6-9648-4614CD4E9CF7}" type="datetimeFigureOut">
              <a:rPr lang="en-AU" smtClean="0"/>
              <a:t>22/06/2025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2036-F649-8C69-2553-6DF025743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544E9-16BC-13C4-EE1F-1E06621B2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1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8ABAEA-77CD-A666-4B58-D4E0FDDBE27C}"/>
              </a:ext>
            </a:extLst>
          </p:cNvPr>
          <p:cNvCxnSpPr/>
          <p:nvPr/>
        </p:nvCxnSpPr>
        <p:spPr>
          <a:xfrm>
            <a:off x="11151907" y="1077885"/>
            <a:ext cx="0" cy="3659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7C280-1271-F6FE-7730-0628B6AE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59303"/>
              </p:ext>
            </p:extLst>
          </p:nvPr>
        </p:nvGraphicFramePr>
        <p:xfrm>
          <a:off x="7584388" y="1077885"/>
          <a:ext cx="325172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532">
                  <a:extLst>
                    <a:ext uri="{9D8B030D-6E8A-4147-A177-3AD203B41FA5}">
                      <a16:colId xmlns:a16="http://schemas.microsoft.com/office/drawing/2014/main" val="1386608140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79898365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214446410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361929708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3227259839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1857430096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347746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6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0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9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6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379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3CEE804-14CF-4ADD-545B-2182E6D72AD7}"/>
              </a:ext>
            </a:extLst>
          </p:cNvPr>
          <p:cNvSpPr/>
          <p:nvPr/>
        </p:nvSpPr>
        <p:spPr>
          <a:xfrm>
            <a:off x="1805754" y="697584"/>
            <a:ext cx="3251725" cy="5208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B4FEE3F-DB41-04A9-C2A0-2F080A1C46E2}"/>
              </a:ext>
            </a:extLst>
          </p:cNvPr>
          <p:cNvSpPr/>
          <p:nvPr/>
        </p:nvSpPr>
        <p:spPr>
          <a:xfrm>
            <a:off x="3157980" y="5222449"/>
            <a:ext cx="428919" cy="51847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DEBA4A-E77F-2EF8-4DE3-261A536B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57278"/>
              </p:ext>
            </p:extLst>
          </p:nvPr>
        </p:nvGraphicFramePr>
        <p:xfrm>
          <a:off x="1805756" y="709053"/>
          <a:ext cx="32517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532">
                  <a:extLst>
                    <a:ext uri="{9D8B030D-6E8A-4147-A177-3AD203B41FA5}">
                      <a16:colId xmlns:a16="http://schemas.microsoft.com/office/drawing/2014/main" val="2471932208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011534867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283898247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151970098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224206867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2728646135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15927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6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4886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8526E8-19E5-82B5-E4C5-C4ED6634B0B3}"/>
              </a:ext>
            </a:extLst>
          </p:cNvPr>
          <p:cNvSpPr/>
          <p:nvPr/>
        </p:nvSpPr>
        <p:spPr>
          <a:xfrm rot="9908937">
            <a:off x="5041812" y="1610076"/>
            <a:ext cx="2546333" cy="179705"/>
          </a:xfrm>
          <a:prstGeom prst="rightArrow">
            <a:avLst>
              <a:gd name="adj1" fmla="val 50000"/>
              <a:gd name="adj2" fmla="val 325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C209E6-7404-DA87-D2FB-B7AED20710C7}"/>
              </a:ext>
            </a:extLst>
          </p:cNvPr>
          <p:cNvSpPr/>
          <p:nvPr/>
        </p:nvSpPr>
        <p:spPr>
          <a:xfrm rot="12795359">
            <a:off x="4947387" y="1587681"/>
            <a:ext cx="2741406" cy="158935"/>
          </a:xfrm>
          <a:prstGeom prst="rightArrow">
            <a:avLst>
              <a:gd name="adj1" fmla="val 50000"/>
              <a:gd name="adj2" fmla="val 3785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C9169-80B5-98AD-53C6-E0D92CD75047}"/>
              </a:ext>
            </a:extLst>
          </p:cNvPr>
          <p:cNvSpPr txBox="1"/>
          <p:nvPr/>
        </p:nvSpPr>
        <p:spPr>
          <a:xfrm>
            <a:off x="5431927" y="5343186"/>
            <a:ext cx="37783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dirty="0"/>
              <a:t>row = frame / BLOCKHEIGHT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AB6EB-FD45-6DE8-3CC9-42DA3929F807}"/>
              </a:ext>
            </a:extLst>
          </p:cNvPr>
          <p:cNvSpPr txBox="1"/>
          <p:nvPr/>
        </p:nvSpPr>
        <p:spPr>
          <a:xfrm>
            <a:off x="8417058" y="660935"/>
            <a:ext cx="13962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dirty="0"/>
              <a:t>MAP[r][c]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73B38-F002-F442-F81E-41CEF9931944}"/>
              </a:ext>
            </a:extLst>
          </p:cNvPr>
          <p:cNvSpPr txBox="1"/>
          <p:nvPr/>
        </p:nvSpPr>
        <p:spPr>
          <a:xfrm>
            <a:off x="10912610" y="1077885"/>
            <a:ext cx="56511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dirty="0"/>
              <a:t>r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2BC44-560A-686F-05A7-9F25BD7B7223}"/>
              </a:ext>
            </a:extLst>
          </p:cNvPr>
          <p:cNvSpPr txBox="1"/>
          <p:nvPr/>
        </p:nvSpPr>
        <p:spPr>
          <a:xfrm>
            <a:off x="2224096" y="2413349"/>
            <a:ext cx="2415040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dirty="0"/>
              <a:t>BLOCKHEIGHT  = 50</a:t>
            </a:r>
          </a:p>
          <a:p>
            <a:pPr algn="ctr"/>
            <a:r>
              <a:rPr lang="en-AU" dirty="0"/>
              <a:t>frame = 200</a:t>
            </a:r>
          </a:p>
          <a:p>
            <a:pPr algn="ctr"/>
            <a:r>
              <a:rPr lang="en-AU" dirty="0"/>
              <a:t>row = 4</a:t>
            </a:r>
          </a:p>
        </p:txBody>
      </p:sp>
    </p:spTree>
    <p:extLst>
      <p:ext uri="{BB962C8B-B14F-4D97-AF65-F5344CB8AC3E}">
        <p14:creationId xmlns:p14="http://schemas.microsoft.com/office/powerpoint/2010/main" val="380056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121</Words>
  <Application>Microsoft Office PowerPoint</Application>
  <PresentationFormat>Widescreen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CHAYAPOL MOEMENG</dc:creator>
  <cp:lastModifiedBy>CHAYAPOL MOEMENG</cp:lastModifiedBy>
  <cp:revision>7</cp:revision>
  <dcterms:created xsi:type="dcterms:W3CDTF">2025-06-21T14:00:26Z</dcterms:created>
  <dcterms:modified xsi:type="dcterms:W3CDTF">2025-06-22T14:57:10Z</dcterms:modified>
</cp:coreProperties>
</file>