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p:restoredTop sz="96327"/>
  </p:normalViewPr>
  <p:slideViewPr>
    <p:cSldViewPr snapToGrid="0">
      <p:cViewPr varScale="1">
        <p:scale>
          <a:sx n="111" d="100"/>
          <a:sy n="111" d="100"/>
        </p:scale>
        <p:origin x="14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9144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r>
              <a:rPr lang="en-US" sz="1200" b="1" spc="300" dirty="0"/>
              <a:t>MCH | </a:t>
            </a:r>
            <a:r>
              <a:rPr lang="en-US" sz="1200" spc="300" dirty="0"/>
              <a:t>MCH CORPORATION</a:t>
            </a:r>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01A48850-0472-E3C3-3DDE-119F066EEC72}"/>
              </a:ext>
            </a:extLst>
          </p:cNvPr>
          <p:cNvSpPr txBox="1"/>
          <p:nvPr userDrawn="1"/>
        </p:nvSpPr>
        <p:spPr>
          <a:xfrm>
            <a:off x="3569884" y="6116437"/>
            <a:ext cx="2004232"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2667000" y="6516547"/>
            <a:ext cx="381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SENSITIVE BUT UNCLASSIFIED</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457200" y="2705099"/>
            <a:ext cx="82296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2290831" y="5602147"/>
            <a:ext cx="4562337"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457200" y="1068604"/>
            <a:ext cx="7391400"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RISK AND VULNERABILITY ASSESSMENT OUT-BRIEF</a:t>
            </a:r>
          </a:p>
        </p:txBody>
      </p:sp>
      <p:pic>
        <p:nvPicPr>
          <p:cNvPr id="14" name="Picture 13" descr="A yellow and black logo&#10;&#10;Description automatically generated">
            <a:extLst>
              <a:ext uri="{FF2B5EF4-FFF2-40B4-BE49-F238E27FC236}">
                <a16:creationId xmlns:a16="http://schemas.microsoft.com/office/drawing/2014/main" id="{19717C4E-27AF-21EA-0EFA-B2DBDCE5C189}"/>
              </a:ext>
            </a:extLst>
          </p:cNvPr>
          <p:cNvPicPr>
            <a:picLocks noChangeAspect="1"/>
          </p:cNvPicPr>
          <p:nvPr userDrawn="1"/>
        </p:nvPicPr>
        <p:blipFill>
          <a:blip r:embed="rId2"/>
          <a:stretch>
            <a:fillRect/>
          </a:stretch>
        </p:blipFill>
        <p:spPr>
          <a:xfrm>
            <a:off x="432413" y="5871215"/>
            <a:ext cx="1059957" cy="659529"/>
          </a:xfrm>
          <a:prstGeom prst="rect">
            <a:avLst/>
          </a:prstGeom>
        </p:spPr>
      </p:pic>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4" name="Picture 3" descr="A yellow and black logo&#10;&#10;Description automatically generated">
            <a:extLst>
              <a:ext uri="{FF2B5EF4-FFF2-40B4-BE49-F238E27FC236}">
                <a16:creationId xmlns:a16="http://schemas.microsoft.com/office/drawing/2014/main" id="{825383B6-0FEC-4F85-3364-58E2E3664ED3}"/>
              </a:ext>
            </a:extLst>
          </p:cNvPr>
          <p:cNvPicPr>
            <a:picLocks noChangeAspect="1"/>
          </p:cNvPicPr>
          <p:nvPr userDrawn="1"/>
        </p:nvPicPr>
        <p:blipFill>
          <a:blip r:embed="rId2"/>
          <a:stretch>
            <a:fillRect/>
          </a:stretch>
        </p:blipFill>
        <p:spPr>
          <a:xfrm>
            <a:off x="1360067" y="2789293"/>
            <a:ext cx="1872504" cy="1165114"/>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24BD6BEF-EFED-0CC3-B974-24B81410618D}"/>
              </a:ext>
            </a:extLst>
          </p:cNvPr>
          <p:cNvSpPr txBox="1"/>
          <p:nvPr userDrawn="1"/>
        </p:nvSpPr>
        <p:spPr>
          <a:xfrm>
            <a:off x="5257800" y="304145"/>
            <a:ext cx="38862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5257800" y="1219200"/>
            <a:ext cx="381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pic>
        <p:nvPicPr>
          <p:cNvPr id="4" name="Picture 3" descr="A yellow and black logo&#10;&#10;Description automatically generated">
            <a:extLst>
              <a:ext uri="{FF2B5EF4-FFF2-40B4-BE49-F238E27FC236}">
                <a16:creationId xmlns:a16="http://schemas.microsoft.com/office/drawing/2014/main" id="{6F9FC9DE-CF21-6E57-65F4-E1A2772A62DA}"/>
              </a:ext>
            </a:extLst>
          </p:cNvPr>
          <p:cNvPicPr>
            <a:picLocks noChangeAspect="1"/>
          </p:cNvPicPr>
          <p:nvPr userDrawn="1"/>
        </p:nvPicPr>
        <p:blipFill>
          <a:blip r:embed="rId2"/>
          <a:stretch>
            <a:fillRect/>
          </a:stretch>
        </p:blipFill>
        <p:spPr>
          <a:xfrm>
            <a:off x="1360067" y="2789293"/>
            <a:ext cx="1872504" cy="1165114"/>
          </a:xfrm>
          <a:prstGeom prst="rect">
            <a:avLst/>
          </a:prstGeom>
        </p:spPr>
      </p:pic>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4592639" y="3083546"/>
            <a:ext cx="4551362"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pic>
        <p:nvPicPr>
          <p:cNvPr id="3" name="Picture 2" descr="A yellow and black logo&#10;&#10;Description automatically generated">
            <a:extLst>
              <a:ext uri="{FF2B5EF4-FFF2-40B4-BE49-F238E27FC236}">
                <a16:creationId xmlns:a16="http://schemas.microsoft.com/office/drawing/2014/main" id="{11C65A30-01B0-69FB-3972-E92DDDF0A2F2}"/>
              </a:ext>
            </a:extLst>
          </p:cNvPr>
          <p:cNvPicPr>
            <a:picLocks noChangeAspect="1"/>
          </p:cNvPicPr>
          <p:nvPr userDrawn="1"/>
        </p:nvPicPr>
        <p:blipFill>
          <a:blip r:embed="rId2"/>
          <a:stretch>
            <a:fillRect/>
          </a:stretch>
        </p:blipFill>
        <p:spPr>
          <a:xfrm>
            <a:off x="1360067" y="2789293"/>
            <a:ext cx="1872504" cy="1165114"/>
          </a:xfrm>
          <a:prstGeom prst="rect">
            <a:avLst/>
          </a:prstGeom>
        </p:spPr>
      </p:pic>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3840FFEF-E5DA-BF63-8840-2D987FB61A4E}"/>
              </a:ext>
            </a:extLst>
          </p:cNvPr>
          <p:cNvSpPr txBox="1"/>
          <p:nvPr userDrawn="1"/>
        </p:nvSpPr>
        <p:spPr>
          <a:xfrm>
            <a:off x="4572000" y="304145"/>
            <a:ext cx="4572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6584496" y="1973907"/>
            <a:ext cx="234557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a:solidFill>
                  <a:srgbClr val="5A5B5C"/>
                </a:solidFill>
                <a:latin typeface="+mn-lt"/>
              </a:rPr>
              <a:t>mchcorp.com</a:t>
            </a: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a:solidFill>
                  <a:srgbClr val="5A5B5C"/>
                </a:solidFill>
                <a:latin typeface="+mn-lt"/>
              </a:rPr>
              <a:t>info@mchcorp.com</a:t>
            </a: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pic>
        <p:nvPicPr>
          <p:cNvPr id="5" name="Picture 4" descr="A yellow and black logo&#10;&#10;Description automatically generated">
            <a:extLst>
              <a:ext uri="{FF2B5EF4-FFF2-40B4-BE49-F238E27FC236}">
                <a16:creationId xmlns:a16="http://schemas.microsoft.com/office/drawing/2014/main" id="{DA3BBDDE-9FCA-3AF9-0DF0-44D5E2296A1B}"/>
              </a:ext>
            </a:extLst>
          </p:cNvPr>
          <p:cNvPicPr>
            <a:picLocks noChangeAspect="1"/>
          </p:cNvPicPr>
          <p:nvPr userDrawn="1"/>
        </p:nvPicPr>
        <p:blipFill>
          <a:blip r:embed="rId2"/>
          <a:stretch>
            <a:fillRect/>
          </a:stretch>
        </p:blipFill>
        <p:spPr>
          <a:xfrm>
            <a:off x="1360067" y="2789293"/>
            <a:ext cx="1872504" cy="1165114"/>
          </a:xfrm>
          <a:prstGeom prst="rect">
            <a:avLst/>
          </a:prstGeom>
        </p:spPr>
      </p:pic>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3" name="TextBox 2">
            <a:extLst>
              <a:ext uri="{FF2B5EF4-FFF2-40B4-BE49-F238E27FC236}">
                <a16:creationId xmlns:a16="http://schemas.microsoft.com/office/drawing/2014/main" id="{A5922536-A9F2-CFC5-FE91-2B8666B6F218}"/>
              </a:ext>
            </a:extLst>
          </p:cNvPr>
          <p:cNvSpPr txBox="1"/>
          <p:nvPr userDrawn="1"/>
        </p:nvSpPr>
        <p:spPr>
          <a:xfrm>
            <a:off x="551030" y="2051049"/>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5" name="Rectangle 4">
            <a:extLst>
              <a:ext uri="{FF2B5EF4-FFF2-40B4-BE49-F238E27FC236}">
                <a16:creationId xmlns:a16="http://schemas.microsoft.com/office/drawing/2014/main" id="{2AAA0124-07A1-CB83-DBEC-D61A2DB74F2F}"/>
              </a:ext>
            </a:extLst>
          </p:cNvPr>
          <p:cNvSpPr/>
          <p:nvPr userDrawn="1"/>
        </p:nvSpPr>
        <p:spPr bwMode="auto">
          <a:xfrm>
            <a:off x="474298" y="1901823"/>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7" name="Straight Connector 6">
            <a:extLst>
              <a:ext uri="{FF2B5EF4-FFF2-40B4-BE49-F238E27FC236}">
                <a16:creationId xmlns:a16="http://schemas.microsoft.com/office/drawing/2014/main" id="{2136139A-37A4-2A86-47D3-F7A0BE1484B7}"/>
              </a:ext>
            </a:extLst>
          </p:cNvPr>
          <p:cNvCxnSpPr/>
          <p:nvPr userDrawn="1"/>
        </p:nvCxnSpPr>
        <p:spPr bwMode="auto">
          <a:xfrm>
            <a:off x="2819400" y="1901823"/>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9" name="Text Placeholder 8">
            <a:extLst>
              <a:ext uri="{FF2B5EF4-FFF2-40B4-BE49-F238E27FC236}">
                <a16:creationId xmlns:a16="http://schemas.microsoft.com/office/drawing/2014/main" id="{8741B04B-69AB-551F-C8B3-EB7D7B0DC1A7}"/>
              </a:ext>
            </a:extLst>
          </p:cNvPr>
          <p:cNvSpPr>
            <a:spLocks noGrp="1"/>
          </p:cNvSpPr>
          <p:nvPr>
            <p:ph type="body" sz="quarter" idx="11" hasCustomPrompt="1"/>
          </p:nvPr>
        </p:nvSpPr>
        <p:spPr>
          <a:xfrm>
            <a:off x="551030" y="2345979"/>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2" name="Text Placeholder 8">
            <a:extLst>
              <a:ext uri="{FF2B5EF4-FFF2-40B4-BE49-F238E27FC236}">
                <a16:creationId xmlns:a16="http://schemas.microsoft.com/office/drawing/2014/main" id="{0AADFB29-F7D0-9662-7172-DA2CA4F7BB98}"/>
              </a:ext>
            </a:extLst>
          </p:cNvPr>
          <p:cNvSpPr>
            <a:spLocks noGrp="1"/>
          </p:cNvSpPr>
          <p:nvPr>
            <p:ph type="body" sz="quarter" idx="12" hasCustomPrompt="1"/>
          </p:nvPr>
        </p:nvSpPr>
        <p:spPr>
          <a:xfrm>
            <a:off x="551030" y="3783566"/>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4" name="Picture Placeholder 13">
            <a:extLst>
              <a:ext uri="{FF2B5EF4-FFF2-40B4-BE49-F238E27FC236}">
                <a16:creationId xmlns:a16="http://schemas.microsoft.com/office/drawing/2014/main" id="{F4C97D27-EF1F-6015-41C2-84A848508C22}"/>
              </a:ext>
            </a:extLst>
          </p:cNvPr>
          <p:cNvSpPr>
            <a:spLocks noGrp="1"/>
          </p:cNvSpPr>
          <p:nvPr>
            <p:ph type="pic" sz="quarter" idx="13"/>
          </p:nvPr>
        </p:nvSpPr>
        <p:spPr>
          <a:xfrm>
            <a:off x="3011555" y="2051049"/>
            <a:ext cx="5486401" cy="2746999"/>
          </a:xfrm>
          <a:prstGeom prst="rect">
            <a:avLst/>
          </a:prstGeom>
        </p:spPr>
        <p:txBody>
          <a:bodyPr/>
          <a:lstStyle>
            <a:lvl1pPr marL="0" indent="0">
              <a:buNone/>
              <a:defRPr/>
            </a:lvl1pPr>
          </a:lstStyle>
          <a:p>
            <a:endParaRPr lang="en-US" dirty="0"/>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Risk Scores Based on Findings and</a:t>
            </a:r>
            <a:br>
              <a:rPr lang="en-US" dirty="0"/>
            </a:br>
            <a:r>
              <a:rPr lang="en-US" dirty="0"/>
              <a:t>Number of Findings by Severity</a:t>
            </a:r>
          </a:p>
        </p:txBody>
      </p:sp>
      <p:pic>
        <p:nvPicPr>
          <p:cNvPr id="8" name="Picture 7" descr="A yellow and black logo&#10;&#10;Description automatically generated">
            <a:extLst>
              <a:ext uri="{FF2B5EF4-FFF2-40B4-BE49-F238E27FC236}">
                <a16:creationId xmlns:a16="http://schemas.microsoft.com/office/drawing/2014/main" id="{91A019DE-5A5B-19DA-C861-3DA1E7EC02D8}"/>
              </a:ext>
            </a:extLst>
          </p:cNvPr>
          <p:cNvPicPr>
            <a:picLocks noChangeAspect="1"/>
          </p:cNvPicPr>
          <p:nvPr userDrawn="1"/>
        </p:nvPicPr>
        <p:blipFill>
          <a:blip r:embed="rId2"/>
          <a:stretch>
            <a:fillRect/>
          </a:stretch>
        </p:blipFill>
        <p:spPr>
          <a:xfrm>
            <a:off x="432413" y="6042249"/>
            <a:ext cx="785081" cy="488495"/>
          </a:xfrm>
          <a:prstGeom prst="rect">
            <a:avLst/>
          </a:prstGeom>
        </p:spPr>
      </p:pic>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1"/>
            <a:ext cx="8740775"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Caption</a:t>
            </a:r>
          </a:p>
        </p:txBody>
      </p:sp>
      <p:pic>
        <p:nvPicPr>
          <p:cNvPr id="2" name="Picture 1" descr="A yellow and black logo&#10;&#10;Description automatically generated">
            <a:extLst>
              <a:ext uri="{FF2B5EF4-FFF2-40B4-BE49-F238E27FC236}">
                <a16:creationId xmlns:a16="http://schemas.microsoft.com/office/drawing/2014/main" id="{5D5C33FA-0098-36C7-B419-46B498B9B365}"/>
              </a:ext>
            </a:extLst>
          </p:cNvPr>
          <p:cNvPicPr>
            <a:picLocks noChangeAspect="1"/>
          </p:cNvPicPr>
          <p:nvPr userDrawn="1"/>
        </p:nvPicPr>
        <p:blipFill>
          <a:blip r:embed="rId2"/>
          <a:stretch>
            <a:fillRect/>
          </a:stretch>
        </p:blipFill>
        <p:spPr>
          <a:xfrm>
            <a:off x="432413" y="6042249"/>
            <a:ext cx="785081" cy="488495"/>
          </a:xfrm>
          <a:prstGeom prst="rect">
            <a:avLst/>
          </a:prstGeom>
        </p:spPr>
      </p:pic>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309456" y="5762568"/>
            <a:ext cx="6525087"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pic>
        <p:nvPicPr>
          <p:cNvPr id="3" name="Picture 2" descr="A yellow and black logo&#10;&#10;Description automatically generated">
            <a:extLst>
              <a:ext uri="{FF2B5EF4-FFF2-40B4-BE49-F238E27FC236}">
                <a16:creationId xmlns:a16="http://schemas.microsoft.com/office/drawing/2014/main" id="{6E6D89F6-41F1-C842-D9F5-65289651DCDF}"/>
              </a:ext>
            </a:extLst>
          </p:cNvPr>
          <p:cNvPicPr>
            <a:picLocks noChangeAspect="1"/>
          </p:cNvPicPr>
          <p:nvPr userDrawn="1"/>
        </p:nvPicPr>
        <p:blipFill>
          <a:blip r:embed="rId2"/>
          <a:stretch>
            <a:fillRect/>
          </a:stretch>
        </p:blipFill>
        <p:spPr>
          <a:xfrm>
            <a:off x="432413" y="6042249"/>
            <a:ext cx="785081" cy="488495"/>
          </a:xfrm>
          <a:prstGeom prst="rect">
            <a:avLst/>
          </a:prstGeom>
        </p:spPr>
      </p:pic>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9144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3" name="Picture 2" descr="A yellow and black logo&#10;&#10;Description automatically generated">
            <a:extLst>
              <a:ext uri="{FF2B5EF4-FFF2-40B4-BE49-F238E27FC236}">
                <a16:creationId xmlns:a16="http://schemas.microsoft.com/office/drawing/2014/main" id="{EF11257F-5310-824B-46FE-A137BCF453C5}"/>
              </a:ext>
            </a:extLst>
          </p:cNvPr>
          <p:cNvPicPr>
            <a:picLocks noChangeAspect="1"/>
          </p:cNvPicPr>
          <p:nvPr userDrawn="1"/>
        </p:nvPicPr>
        <p:blipFill>
          <a:blip r:embed="rId2"/>
          <a:stretch>
            <a:fillRect/>
          </a:stretch>
        </p:blipFill>
        <p:spPr>
          <a:xfrm>
            <a:off x="3635748" y="2846443"/>
            <a:ext cx="1872504" cy="1165114"/>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4" name="Picture 3" descr="A yellow and black logo&#10;&#10;Description automatically generated">
            <a:extLst>
              <a:ext uri="{FF2B5EF4-FFF2-40B4-BE49-F238E27FC236}">
                <a16:creationId xmlns:a16="http://schemas.microsoft.com/office/drawing/2014/main" id="{FFA7763A-B13E-44BE-D3F6-3157D433F720}"/>
              </a:ext>
            </a:extLst>
          </p:cNvPr>
          <p:cNvPicPr>
            <a:picLocks noChangeAspect="1"/>
          </p:cNvPicPr>
          <p:nvPr userDrawn="1"/>
        </p:nvPicPr>
        <p:blipFill>
          <a:blip r:embed="rId2"/>
          <a:stretch>
            <a:fillRect/>
          </a:stretch>
        </p:blipFill>
        <p:spPr>
          <a:xfrm>
            <a:off x="3635748" y="2846443"/>
            <a:ext cx="1872504" cy="1165114"/>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4" name="Picture 3" descr="A yellow and black logo&#10;&#10;Description automatically generated">
            <a:extLst>
              <a:ext uri="{FF2B5EF4-FFF2-40B4-BE49-F238E27FC236}">
                <a16:creationId xmlns:a16="http://schemas.microsoft.com/office/drawing/2014/main" id="{1FBDF96D-DB7D-36F8-FD5E-6E4309B9C7B9}"/>
              </a:ext>
            </a:extLst>
          </p:cNvPr>
          <p:cNvPicPr>
            <a:picLocks noChangeAspect="1"/>
          </p:cNvPicPr>
          <p:nvPr userDrawn="1"/>
        </p:nvPicPr>
        <p:blipFill>
          <a:blip r:embed="rId2"/>
          <a:stretch>
            <a:fillRect/>
          </a:stretch>
        </p:blipFill>
        <p:spPr>
          <a:xfrm>
            <a:off x="432413" y="6042249"/>
            <a:ext cx="785081" cy="488495"/>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85652"/>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RVA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pic>
        <p:nvPicPr>
          <p:cNvPr id="3" name="Picture 2" descr="A yellow and black logo&#10;&#10;Description automatically generated">
            <a:extLst>
              <a:ext uri="{FF2B5EF4-FFF2-40B4-BE49-F238E27FC236}">
                <a16:creationId xmlns:a16="http://schemas.microsoft.com/office/drawing/2014/main" id="{EFBCF0F9-EDC0-0DA5-B57D-B2BECA74864B}"/>
              </a:ext>
            </a:extLst>
          </p:cNvPr>
          <p:cNvPicPr>
            <a:picLocks noChangeAspect="1"/>
          </p:cNvPicPr>
          <p:nvPr userDrawn="1"/>
        </p:nvPicPr>
        <p:blipFill>
          <a:blip r:embed="rId2"/>
          <a:stretch>
            <a:fillRect/>
          </a:stretch>
        </p:blipFill>
        <p:spPr>
          <a:xfrm>
            <a:off x="432413" y="5871215"/>
            <a:ext cx="1059957" cy="659529"/>
          </a:xfrm>
          <a:prstGeom prst="rect">
            <a:avLst/>
          </a:prstGeom>
        </p:spPr>
      </p:pic>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pic>
        <p:nvPicPr>
          <p:cNvPr id="3" name="Picture 2" descr="A yellow and black logo&#10;&#10;Description automatically generated">
            <a:extLst>
              <a:ext uri="{FF2B5EF4-FFF2-40B4-BE49-F238E27FC236}">
                <a16:creationId xmlns:a16="http://schemas.microsoft.com/office/drawing/2014/main" id="{62FB4412-1D03-B406-E9D0-B2B7B4B8BB4D}"/>
              </a:ext>
            </a:extLst>
          </p:cNvPr>
          <p:cNvPicPr>
            <a:picLocks noChangeAspect="1"/>
          </p:cNvPicPr>
          <p:nvPr userDrawn="1"/>
        </p:nvPicPr>
        <p:blipFill>
          <a:blip r:embed="rId2"/>
          <a:stretch>
            <a:fillRect/>
          </a:stretch>
        </p:blipFill>
        <p:spPr>
          <a:xfrm>
            <a:off x="432413" y="5871215"/>
            <a:ext cx="1059957" cy="659529"/>
          </a:xfrm>
          <a:prstGeom prst="rect">
            <a:avLst/>
          </a:prstGeom>
        </p:spPr>
      </p:pic>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832016945"/>
              </p:ext>
            </p:extLst>
          </p:nvPr>
        </p:nvGraphicFramePr>
        <p:xfrm>
          <a:off x="590550" y="1371600"/>
          <a:ext cx="7962900" cy="4343420"/>
        </p:xfrm>
        <a:graphic>
          <a:graphicData uri="http://schemas.openxmlformats.org/drawingml/2006/table">
            <a:tbl>
              <a:tblPr firstRow="1" bandRow="1">
                <a:tableStyleId>{68D230F3-CF80-4859-8CE7-A43EE81993B5}</a:tableStyleId>
              </a:tblPr>
              <a:tblGrid>
                <a:gridCol w="1619250">
                  <a:extLst>
                    <a:ext uri="{9D8B030D-6E8A-4147-A177-3AD203B41FA5}">
                      <a16:colId xmlns:a16="http://schemas.microsoft.com/office/drawing/2014/main" val="4085640628"/>
                    </a:ext>
                  </a:extLst>
                </a:gridCol>
                <a:gridCol w="6343650">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pic>
        <p:nvPicPr>
          <p:cNvPr id="5" name="Picture 4" descr="A yellow and black logo&#10;&#10;Description automatically generated">
            <a:extLst>
              <a:ext uri="{FF2B5EF4-FFF2-40B4-BE49-F238E27FC236}">
                <a16:creationId xmlns:a16="http://schemas.microsoft.com/office/drawing/2014/main" id="{96C251CF-1B68-DB28-5B4A-DA88BC81D54A}"/>
              </a:ext>
            </a:extLst>
          </p:cNvPr>
          <p:cNvPicPr>
            <a:picLocks noChangeAspect="1"/>
          </p:cNvPicPr>
          <p:nvPr userDrawn="1"/>
        </p:nvPicPr>
        <p:blipFill>
          <a:blip r:embed="rId2"/>
          <a:stretch>
            <a:fillRect/>
          </a:stretch>
        </p:blipFill>
        <p:spPr>
          <a:xfrm>
            <a:off x="432413" y="5871215"/>
            <a:ext cx="1059957" cy="659529"/>
          </a:xfrm>
          <a:prstGeom prst="rect">
            <a:avLst/>
          </a:prstGeom>
        </p:spPr>
      </p:pic>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2" name="Picture 1" descr="A yellow and black logo&#10;&#10;Description automatically generated">
            <a:extLst>
              <a:ext uri="{FF2B5EF4-FFF2-40B4-BE49-F238E27FC236}">
                <a16:creationId xmlns:a16="http://schemas.microsoft.com/office/drawing/2014/main" id="{AC540E65-AC1B-7D6D-8CEE-46005DD4C9A6}"/>
              </a:ext>
            </a:extLst>
          </p:cNvPr>
          <p:cNvPicPr>
            <a:picLocks noChangeAspect="1"/>
          </p:cNvPicPr>
          <p:nvPr userDrawn="1"/>
        </p:nvPicPr>
        <p:blipFill>
          <a:blip r:embed="rId2"/>
          <a:stretch>
            <a:fillRect/>
          </a:stretch>
        </p:blipFill>
        <p:spPr>
          <a:xfrm>
            <a:off x="432413" y="5871215"/>
            <a:ext cx="1059957" cy="659529"/>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2" name="Picture 1" descr="A yellow and black logo&#10;&#10;Description automatically generated">
            <a:extLst>
              <a:ext uri="{FF2B5EF4-FFF2-40B4-BE49-F238E27FC236}">
                <a16:creationId xmlns:a16="http://schemas.microsoft.com/office/drawing/2014/main" id="{8748E4A3-112E-55B2-57F9-B2ADF5AB7090}"/>
              </a:ext>
            </a:extLst>
          </p:cNvPr>
          <p:cNvPicPr>
            <a:picLocks noChangeAspect="1"/>
          </p:cNvPicPr>
          <p:nvPr userDrawn="1"/>
        </p:nvPicPr>
        <p:blipFill>
          <a:blip r:embed="rId2"/>
          <a:stretch>
            <a:fillRect/>
          </a:stretch>
        </p:blipFill>
        <p:spPr>
          <a:xfrm>
            <a:off x="432413" y="5871215"/>
            <a:ext cx="1059957" cy="659529"/>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2" name="Picture 1" descr="A yellow and black logo&#10;&#10;Description automatically generated">
            <a:extLst>
              <a:ext uri="{FF2B5EF4-FFF2-40B4-BE49-F238E27FC236}">
                <a16:creationId xmlns:a16="http://schemas.microsoft.com/office/drawing/2014/main" id="{B5D3393C-273E-CE8E-B3C3-5E9F17CFAFCD}"/>
              </a:ext>
            </a:extLst>
          </p:cNvPr>
          <p:cNvPicPr>
            <a:picLocks noChangeAspect="1"/>
          </p:cNvPicPr>
          <p:nvPr userDrawn="1"/>
        </p:nvPicPr>
        <p:blipFill>
          <a:blip r:embed="rId2"/>
          <a:stretch>
            <a:fillRect/>
          </a:stretch>
        </p:blipFill>
        <p:spPr>
          <a:xfrm>
            <a:off x="432413" y="5871215"/>
            <a:ext cx="1059957" cy="659529"/>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2" name="Picture 1" descr="A yellow and black logo&#10;&#10;Description automatically generated">
            <a:extLst>
              <a:ext uri="{FF2B5EF4-FFF2-40B4-BE49-F238E27FC236}">
                <a16:creationId xmlns:a16="http://schemas.microsoft.com/office/drawing/2014/main" id="{F994F9BE-8AED-8260-EB60-AD2C2F374CB9}"/>
              </a:ext>
            </a:extLst>
          </p:cNvPr>
          <p:cNvPicPr>
            <a:picLocks noChangeAspect="1"/>
          </p:cNvPicPr>
          <p:nvPr userDrawn="1"/>
        </p:nvPicPr>
        <p:blipFill>
          <a:blip r:embed="rId2"/>
          <a:stretch>
            <a:fillRect/>
          </a:stretch>
        </p:blipFill>
        <p:spPr>
          <a:xfrm>
            <a:off x="432413" y="5871215"/>
            <a:ext cx="1059957" cy="659529"/>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11" name="TextBox 10">
            <a:extLst>
              <a:ext uri="{FF2B5EF4-FFF2-40B4-BE49-F238E27FC236}">
                <a16:creationId xmlns:a16="http://schemas.microsoft.com/office/drawing/2014/main" id="{329DB4EB-C17C-BF4C-831E-4DA136A5338C}"/>
              </a:ext>
            </a:extLst>
          </p:cNvPr>
          <p:cNvSpPr txBox="1"/>
          <p:nvPr userDrawn="1"/>
        </p:nvSpPr>
        <p:spPr>
          <a:xfrm>
            <a:off x="533400" y="6040438"/>
            <a:ext cx="2514600" cy="246221"/>
          </a:xfrm>
          <a:prstGeom prst="rect">
            <a:avLst/>
          </a:prstGeom>
          <a:noFill/>
        </p:spPr>
        <p:txBody>
          <a:bodyPr>
            <a:spAutoFit/>
          </a:bodyPr>
          <a:lstStyle/>
          <a:p>
            <a:pPr>
              <a:defRPr/>
            </a:pPr>
            <a:r>
              <a:rPr lang="en-US" sz="1000" spc="300" dirty="0">
                <a:solidFill>
                  <a:srgbClr val="C0C2C4"/>
                </a:solidFill>
              </a:rPr>
              <a:t>MCH CORPORATION</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1348</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Mike Hamilton</cp:lastModifiedBy>
  <cp:revision>34</cp:revision>
  <dcterms:created xsi:type="dcterms:W3CDTF">2023-04-05T18:31:20Z</dcterms:created>
  <dcterms:modified xsi:type="dcterms:W3CDTF">2023-08-20T01:49:31Z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