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24"/>
  </p:normalViewPr>
  <p:slideViewPr>
    <p:cSldViewPr snapToGrid="0">
      <p:cViewPr varScale="1">
        <p:scale>
          <a:sx n="106" d="100"/>
          <a:sy n="106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0B84A-77F6-A9C3-8E34-848BF29FB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A728DEC-65A3-B656-D91D-4EC55A7E46CD}"/>
              </a:ext>
            </a:extLst>
          </p:cNvPr>
          <p:cNvGrpSpPr/>
          <p:nvPr/>
        </p:nvGrpSpPr>
        <p:grpSpPr>
          <a:xfrm>
            <a:off x="738885" y="546691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6E5649-3890-EF41-9761-6E7EA4422B4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9C0B8-2BC0-3768-050A-B8D1246D4CF4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D610B8-0494-B023-B99E-72119515E18B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0BBA0-1CEC-94B2-F89C-8C303E986E18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6161F8-6190-A38A-D327-F4D297FEF700}"/>
              </a:ext>
            </a:extLst>
          </p:cNvPr>
          <p:cNvGrpSpPr/>
          <p:nvPr/>
        </p:nvGrpSpPr>
        <p:grpSpPr>
          <a:xfrm>
            <a:off x="3956363" y="3172919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9DED3A-B2CC-FEB4-C896-B245271E456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F0BEFC-DCDF-A47F-54A2-4A7234A9C123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8EEF01-AB41-3DE3-AC30-76F77B2109C2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AE1C8F-918F-8B11-901D-DB247DA9BAB1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C038B8-B9F2-9DB2-C2C4-D8B2D9C09D83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03E32E-9F78-996D-9D5C-B08DF0CC324A}"/>
              </a:ext>
            </a:extLst>
          </p:cNvPr>
          <p:cNvGrpSpPr/>
          <p:nvPr/>
        </p:nvGrpSpPr>
        <p:grpSpPr>
          <a:xfrm>
            <a:off x="7548354" y="245902"/>
            <a:ext cx="3548198" cy="2627937"/>
            <a:chOff x="7016496" y="59436"/>
            <a:chExt cx="4108704" cy="375361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76B26-DB7E-ED12-F547-5AA9B4D57421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79CA84-9A23-1BE5-DABF-33F28B15B7EA}"/>
                </a:ext>
              </a:extLst>
            </p:cNvPr>
            <p:cNvSpPr txBox="1"/>
            <p:nvPr/>
          </p:nvSpPr>
          <p:spPr>
            <a:xfrm>
              <a:off x="7156704" y="234172"/>
              <a:ext cx="107356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E3DA3-9949-CBC8-780B-F16FD5C729DF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00B2FC-49FD-01AB-5083-68EB1E102450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30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1247A2-A951-2D8F-70D6-33465178E31A}"/>
              </a:ext>
            </a:extLst>
          </p:cNvPr>
          <p:cNvGrpSpPr/>
          <p:nvPr/>
        </p:nvGrpSpPr>
        <p:grpSpPr>
          <a:xfrm>
            <a:off x="665395" y="1593439"/>
            <a:ext cx="3548198" cy="2627937"/>
            <a:chOff x="7016496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42F8A-35D1-E1DA-0FD9-4A80ACC1E80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B6C2F-B4C8-3D35-FC3A-C809948D2DF0}"/>
                </a:ext>
              </a:extLst>
            </p:cNvPr>
            <p:cNvSpPr txBox="1"/>
            <p:nvPr/>
          </p:nvSpPr>
          <p:spPr>
            <a:xfrm>
              <a:off x="7156704" y="234172"/>
              <a:ext cx="102129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23C131-4E2A-6AA9-6E85-59400EEB9303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25DF38-3A95-BC65-9552-8867F243F93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373AB-B476-5F0E-FF75-704D098B6402}"/>
              </a:ext>
            </a:extLst>
          </p:cNvPr>
          <p:cNvGrpSpPr/>
          <p:nvPr/>
        </p:nvGrpSpPr>
        <p:grpSpPr>
          <a:xfrm>
            <a:off x="7431071" y="1593439"/>
            <a:ext cx="3548198" cy="2627937"/>
            <a:chOff x="7016496" y="59436"/>
            <a:chExt cx="4108704" cy="3753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77D71D-8ABD-DCC8-6EE9-54A29EBE6E5C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F076CD-5D81-8229-953A-897596A85E63}"/>
                </a:ext>
              </a:extLst>
            </p:cNvPr>
            <p:cNvSpPr txBox="1"/>
            <p:nvPr/>
          </p:nvSpPr>
          <p:spPr>
            <a:xfrm>
              <a:off x="7156704" y="234172"/>
              <a:ext cx="107356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5C6BDA-1030-32CD-4143-38A0B82F9229}"/>
                </a:ext>
              </a:extLst>
            </p:cNvPr>
            <p:cNvSpPr/>
            <p:nvPr/>
          </p:nvSpPr>
          <p:spPr>
            <a:xfrm>
              <a:off x="7352861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D89968-82C1-A785-0510-92B38E43EEC1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DFF54-4BC5-303D-5FE2-1B77CDEF316A}"/>
              </a:ext>
            </a:extLst>
          </p:cNvPr>
          <p:cNvSpPr txBox="1"/>
          <p:nvPr/>
        </p:nvSpPr>
        <p:spPr>
          <a:xfrm>
            <a:off x="4383833" y="197568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CCD7B-4695-E7BA-E3C8-25E0776190BF}"/>
              </a:ext>
            </a:extLst>
          </p:cNvPr>
          <p:cNvSpPr txBox="1"/>
          <p:nvPr/>
        </p:nvSpPr>
        <p:spPr>
          <a:xfrm>
            <a:off x="4383833" y="229807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3903A-577C-AB72-7113-699D02EF69FD}"/>
              </a:ext>
            </a:extLst>
          </p:cNvPr>
          <p:cNvSpPr txBox="1"/>
          <p:nvPr/>
        </p:nvSpPr>
        <p:spPr>
          <a:xfrm>
            <a:off x="4383833" y="264083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Get_habitat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_details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6DA678-F8E6-365B-7867-073FF9B4B42F}"/>
              </a:ext>
            </a:extLst>
          </p:cNvPr>
          <p:cNvCxnSpPr>
            <a:cxnSpLocks/>
          </p:cNvCxnSpPr>
          <p:nvPr/>
        </p:nvCxnSpPr>
        <p:spPr>
          <a:xfrm>
            <a:off x="4213593" y="3429000"/>
            <a:ext cx="3217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7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5578-5A53-13C2-A1DF-3D4DEDE1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0A2A61A-2065-5F69-7857-E78E3A2AE3B7}"/>
              </a:ext>
            </a:extLst>
          </p:cNvPr>
          <p:cNvGrpSpPr/>
          <p:nvPr/>
        </p:nvGrpSpPr>
        <p:grpSpPr>
          <a:xfrm>
            <a:off x="7896036" y="1412262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15DE64-EC58-ACCE-8665-0F17A311F1D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C82546-E9A7-7852-6273-D1A5D14838B6}"/>
                </a:ext>
              </a:extLst>
            </p:cNvPr>
            <p:cNvSpPr txBox="1"/>
            <p:nvPr/>
          </p:nvSpPr>
          <p:spPr>
            <a:xfrm>
              <a:off x="449179" y="3118629"/>
              <a:ext cx="110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D55285-010B-41F6-C3CB-504306AA304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54724B-9288-5DF8-C195-15343A5579F4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0BE846-A173-4C43-5D09-6A378A13ABF7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7938FC-84A2-1933-FD7F-26C4D789330F}"/>
              </a:ext>
            </a:extLst>
          </p:cNvPr>
          <p:cNvGrpSpPr/>
          <p:nvPr/>
        </p:nvGrpSpPr>
        <p:grpSpPr>
          <a:xfrm>
            <a:off x="159303" y="2115031"/>
            <a:ext cx="3548198" cy="2627937"/>
            <a:chOff x="7016496" y="59436"/>
            <a:chExt cx="4108704" cy="375361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2B384E-3B1B-BE23-CCD2-0E5B58D376A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A0D107-9910-B24B-2EE3-B3BB7AFFC7BF}"/>
                </a:ext>
              </a:extLst>
            </p:cNvPr>
            <p:cNvSpPr txBox="1"/>
            <p:nvPr/>
          </p:nvSpPr>
          <p:spPr>
            <a:xfrm>
              <a:off x="7156704" y="234172"/>
              <a:ext cx="1073568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EB6D75-1168-885A-3157-ECD03E5884F0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5D5CA7-17F3-4D58-D26B-E453EA573077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FD100E4-4709-D5B3-A9D3-B88789803C3F}"/>
              </a:ext>
            </a:extLst>
          </p:cNvPr>
          <p:cNvCxnSpPr>
            <a:cxnSpLocks/>
          </p:cNvCxnSpPr>
          <p:nvPr/>
        </p:nvCxnSpPr>
        <p:spPr>
          <a:xfrm>
            <a:off x="3720978" y="3672932"/>
            <a:ext cx="4175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9F6AB5-3940-95F6-9621-45C270D04B90}"/>
              </a:ext>
            </a:extLst>
          </p:cNvPr>
          <p:cNvSpPr txBox="1"/>
          <p:nvPr/>
        </p:nvSpPr>
        <p:spPr>
          <a:xfrm>
            <a:off x="3675082" y="215461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Migration_paths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6713-979E-22BC-1527-3330B0ECC01A}"/>
              </a:ext>
            </a:extLst>
          </p:cNvPr>
          <p:cNvSpPr txBox="1"/>
          <p:nvPr/>
        </p:nvSpPr>
        <p:spPr>
          <a:xfrm>
            <a:off x="3646453" y="253456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93B0E-B7F5-1C9E-FDA3-485200B6FBE5}"/>
              </a:ext>
            </a:extLst>
          </p:cNvPr>
          <p:cNvSpPr txBox="1"/>
          <p:nvPr/>
        </p:nvSpPr>
        <p:spPr>
          <a:xfrm>
            <a:off x="3646453" y="291013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Migration_paths_by_start_location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73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Che, Michael</cp:lastModifiedBy>
  <cp:revision>4</cp:revision>
  <dcterms:created xsi:type="dcterms:W3CDTF">2024-09-25T23:53:12Z</dcterms:created>
  <dcterms:modified xsi:type="dcterms:W3CDTF">2024-10-06T20:14:38Z</dcterms:modified>
</cp:coreProperties>
</file>