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4EF53E-C1AF-473D-908B-EDF5BF848D44}" v="20" dt="2022-12-11T17:46:25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B9-4C4D-90D5-04B5DA9D2420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B9-4C4D-90D5-04B5DA9D2420}"/>
              </c:ext>
            </c:extLst>
          </c:dPt>
          <c:dPt>
            <c:idx val="2"/>
            <c:bubble3D val="0"/>
            <c:spPr>
              <a:solidFill>
                <a:schemeClr val="accent5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FB9-4C4D-90D5-04B5DA9D2420}"/>
              </c:ext>
            </c:extLst>
          </c:dPt>
          <c:cat>
            <c:strRef>
              <c:f>Sheet1!$A$2:$A$4</c:f>
              <c:strCache>
                <c:ptCount val="3"/>
                <c:pt idx="0">
                  <c:v>Course GPA</c:v>
                </c:pt>
                <c:pt idx="1">
                  <c:v>Proficiency</c:v>
                </c:pt>
                <c:pt idx="2">
                  <c:v>Coursework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33.299999999999997</c:v>
                </c:pt>
                <c:pt idx="1">
                  <c:v>33.299999999999997</c:v>
                </c:pt>
                <c:pt idx="2">
                  <c:v>33.299999999999997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E0-4145-9B97-F55F826DB4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963863212750578"/>
          <c:y val="0.21446644687220348"/>
          <c:w val="0.27586861424930581"/>
          <c:h val="0.473963640608934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3DDD58-88BA-492B-A47F-F2D39DEC05D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409B07-CD0B-47F4-82C3-0B16ABDC79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Course administrators should have no problem collecting student grades.</a:t>
          </a:r>
        </a:p>
      </dgm:t>
    </dgm:pt>
    <dgm:pt modelId="{690951F7-DC88-4AF1-A2A0-004813FD22E9}" type="parTrans" cxnId="{524347C5-93EC-4399-B87D-352727C87657}">
      <dgm:prSet/>
      <dgm:spPr/>
      <dgm:t>
        <a:bodyPr/>
        <a:lstStyle/>
        <a:p>
          <a:endParaRPr lang="en-US"/>
        </a:p>
      </dgm:t>
    </dgm:pt>
    <dgm:pt modelId="{A8B8F965-EABB-4BCB-B1B7-524806D560E4}" type="sibTrans" cxnId="{524347C5-93EC-4399-B87D-352727C87657}">
      <dgm:prSet/>
      <dgm:spPr/>
      <dgm:t>
        <a:bodyPr/>
        <a:lstStyle/>
        <a:p>
          <a:endParaRPr lang="en-US"/>
        </a:p>
      </dgm:t>
    </dgm:pt>
    <dgm:pt modelId="{53A6D2BD-0380-4D29-A160-F0E0EFD3C0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Other factors can be collected by survey/questionnaire or by showing hands during class.</a:t>
          </a:r>
        </a:p>
      </dgm:t>
    </dgm:pt>
    <dgm:pt modelId="{086C24FE-F9B3-4881-BC8E-E12487A8E81A}" type="parTrans" cxnId="{D53560CA-A46B-412C-A5AF-604D70CB5EDC}">
      <dgm:prSet/>
      <dgm:spPr/>
      <dgm:t>
        <a:bodyPr/>
        <a:lstStyle/>
        <a:p>
          <a:endParaRPr lang="en-US"/>
        </a:p>
      </dgm:t>
    </dgm:pt>
    <dgm:pt modelId="{1103ADA6-B871-4148-BD4A-05CEA6148EE7}" type="sibTrans" cxnId="{D53560CA-A46B-412C-A5AF-604D70CB5EDC}">
      <dgm:prSet/>
      <dgm:spPr/>
      <dgm:t>
        <a:bodyPr/>
        <a:lstStyle/>
        <a:p>
          <a:endParaRPr lang="en-US"/>
        </a:p>
      </dgm:t>
    </dgm:pt>
    <dgm:pt modelId="{4E13079E-6373-487C-AB4B-D0B1F0437947}" type="pres">
      <dgm:prSet presAssocID="{093DDD58-88BA-492B-A47F-F2D39DEC05D6}" presName="root" presStyleCnt="0">
        <dgm:presLayoutVars>
          <dgm:dir/>
          <dgm:resizeHandles val="exact"/>
        </dgm:presLayoutVars>
      </dgm:prSet>
      <dgm:spPr/>
    </dgm:pt>
    <dgm:pt modelId="{54049202-0EFC-4997-B827-CC7382687C20}" type="pres">
      <dgm:prSet presAssocID="{36409B07-CD0B-47F4-82C3-0B16ABDC79EC}" presName="compNode" presStyleCnt="0"/>
      <dgm:spPr/>
    </dgm:pt>
    <dgm:pt modelId="{A7AB3209-7DAF-44CA-B79C-572038A489C8}" type="pres">
      <dgm:prSet presAssocID="{36409B07-CD0B-47F4-82C3-0B16ABDC79EC}" presName="bgRect" presStyleLbl="bgShp" presStyleIdx="0" presStyleCnt="2"/>
      <dgm:spPr/>
    </dgm:pt>
    <dgm:pt modelId="{03181B8C-F0FA-46D5-99F5-D70138D0FBC6}" type="pres">
      <dgm:prSet presAssocID="{36409B07-CD0B-47F4-82C3-0B16ABDC79E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58FA9FDC-3B36-454D-86D6-CCD225B853BB}" type="pres">
      <dgm:prSet presAssocID="{36409B07-CD0B-47F4-82C3-0B16ABDC79EC}" presName="spaceRect" presStyleCnt="0"/>
      <dgm:spPr/>
    </dgm:pt>
    <dgm:pt modelId="{F08D502E-7FC7-496F-8204-6B84CCC88ACF}" type="pres">
      <dgm:prSet presAssocID="{36409B07-CD0B-47F4-82C3-0B16ABDC79EC}" presName="parTx" presStyleLbl="revTx" presStyleIdx="0" presStyleCnt="2">
        <dgm:presLayoutVars>
          <dgm:chMax val="0"/>
          <dgm:chPref val="0"/>
        </dgm:presLayoutVars>
      </dgm:prSet>
      <dgm:spPr/>
    </dgm:pt>
    <dgm:pt modelId="{4B8E90F2-1E1C-41E5-A3D4-1924B657D812}" type="pres">
      <dgm:prSet presAssocID="{A8B8F965-EABB-4BCB-B1B7-524806D560E4}" presName="sibTrans" presStyleCnt="0"/>
      <dgm:spPr/>
    </dgm:pt>
    <dgm:pt modelId="{C002F452-8563-4A29-B80B-EF05ECC8F81C}" type="pres">
      <dgm:prSet presAssocID="{53A6D2BD-0380-4D29-A160-F0E0EFD3C0E6}" presName="compNode" presStyleCnt="0"/>
      <dgm:spPr/>
    </dgm:pt>
    <dgm:pt modelId="{5BE95F90-A15F-425D-9D16-A1450CDEABBF}" type="pres">
      <dgm:prSet presAssocID="{53A6D2BD-0380-4D29-A160-F0E0EFD3C0E6}" presName="bgRect" presStyleLbl="bgShp" presStyleIdx="1" presStyleCnt="2"/>
      <dgm:spPr/>
    </dgm:pt>
    <dgm:pt modelId="{EDF47A27-09CB-465D-B47C-11307FD62449}" type="pres">
      <dgm:prSet presAssocID="{53A6D2BD-0380-4D29-A160-F0E0EFD3C0E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D1856D7-6693-488B-9842-653609EDA383}" type="pres">
      <dgm:prSet presAssocID="{53A6D2BD-0380-4D29-A160-F0E0EFD3C0E6}" presName="spaceRect" presStyleCnt="0"/>
      <dgm:spPr/>
    </dgm:pt>
    <dgm:pt modelId="{808367CA-D0BF-47AA-8A3A-F36ACA483271}" type="pres">
      <dgm:prSet presAssocID="{53A6D2BD-0380-4D29-A160-F0E0EFD3C0E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C84213E-CCE5-4580-95BC-C003CC86D146}" type="presOf" srcId="{36409B07-CD0B-47F4-82C3-0B16ABDC79EC}" destId="{F08D502E-7FC7-496F-8204-6B84CCC88ACF}" srcOrd="0" destOrd="0" presId="urn:microsoft.com/office/officeart/2018/2/layout/IconVerticalSolidList"/>
    <dgm:cxn modelId="{2DABE48A-3C80-49D5-AE6A-2C53BF06A88C}" type="presOf" srcId="{53A6D2BD-0380-4D29-A160-F0E0EFD3C0E6}" destId="{808367CA-D0BF-47AA-8A3A-F36ACA483271}" srcOrd="0" destOrd="0" presId="urn:microsoft.com/office/officeart/2018/2/layout/IconVerticalSolidList"/>
    <dgm:cxn modelId="{0732E98E-AC49-4FF9-82D5-30BF61BC93EB}" type="presOf" srcId="{093DDD58-88BA-492B-A47F-F2D39DEC05D6}" destId="{4E13079E-6373-487C-AB4B-D0B1F0437947}" srcOrd="0" destOrd="0" presId="urn:microsoft.com/office/officeart/2018/2/layout/IconVerticalSolidList"/>
    <dgm:cxn modelId="{524347C5-93EC-4399-B87D-352727C87657}" srcId="{093DDD58-88BA-492B-A47F-F2D39DEC05D6}" destId="{36409B07-CD0B-47F4-82C3-0B16ABDC79EC}" srcOrd="0" destOrd="0" parTransId="{690951F7-DC88-4AF1-A2A0-004813FD22E9}" sibTransId="{A8B8F965-EABB-4BCB-B1B7-524806D560E4}"/>
    <dgm:cxn modelId="{D53560CA-A46B-412C-A5AF-604D70CB5EDC}" srcId="{093DDD58-88BA-492B-A47F-F2D39DEC05D6}" destId="{53A6D2BD-0380-4D29-A160-F0E0EFD3C0E6}" srcOrd="1" destOrd="0" parTransId="{086C24FE-F9B3-4881-BC8E-E12487A8E81A}" sibTransId="{1103ADA6-B871-4148-BD4A-05CEA6148EE7}"/>
    <dgm:cxn modelId="{95BA6F88-0A33-48BF-BFF6-DCA236C90BEE}" type="presParOf" srcId="{4E13079E-6373-487C-AB4B-D0B1F0437947}" destId="{54049202-0EFC-4997-B827-CC7382687C20}" srcOrd="0" destOrd="0" presId="urn:microsoft.com/office/officeart/2018/2/layout/IconVerticalSolidList"/>
    <dgm:cxn modelId="{50EEA026-D142-4D58-9C4B-29FB062CB43B}" type="presParOf" srcId="{54049202-0EFC-4997-B827-CC7382687C20}" destId="{A7AB3209-7DAF-44CA-B79C-572038A489C8}" srcOrd="0" destOrd="0" presId="urn:microsoft.com/office/officeart/2018/2/layout/IconVerticalSolidList"/>
    <dgm:cxn modelId="{65DDBDF0-FE49-4030-A74F-7BB5EC9BD945}" type="presParOf" srcId="{54049202-0EFC-4997-B827-CC7382687C20}" destId="{03181B8C-F0FA-46D5-99F5-D70138D0FBC6}" srcOrd="1" destOrd="0" presId="urn:microsoft.com/office/officeart/2018/2/layout/IconVerticalSolidList"/>
    <dgm:cxn modelId="{062012A9-D469-45B4-BAC0-3740FF4D10CD}" type="presParOf" srcId="{54049202-0EFC-4997-B827-CC7382687C20}" destId="{58FA9FDC-3B36-454D-86D6-CCD225B853BB}" srcOrd="2" destOrd="0" presId="urn:microsoft.com/office/officeart/2018/2/layout/IconVerticalSolidList"/>
    <dgm:cxn modelId="{FC04C870-A00A-4A8A-82C8-73776A858B9F}" type="presParOf" srcId="{54049202-0EFC-4997-B827-CC7382687C20}" destId="{F08D502E-7FC7-496F-8204-6B84CCC88ACF}" srcOrd="3" destOrd="0" presId="urn:microsoft.com/office/officeart/2018/2/layout/IconVerticalSolidList"/>
    <dgm:cxn modelId="{A6236FBE-E4DD-4296-B5DA-C7EC80A4752C}" type="presParOf" srcId="{4E13079E-6373-487C-AB4B-D0B1F0437947}" destId="{4B8E90F2-1E1C-41E5-A3D4-1924B657D812}" srcOrd="1" destOrd="0" presId="urn:microsoft.com/office/officeart/2018/2/layout/IconVerticalSolidList"/>
    <dgm:cxn modelId="{3DCCA4F4-422F-4703-9558-8BB64E678FF1}" type="presParOf" srcId="{4E13079E-6373-487C-AB4B-D0B1F0437947}" destId="{C002F452-8563-4A29-B80B-EF05ECC8F81C}" srcOrd="2" destOrd="0" presId="urn:microsoft.com/office/officeart/2018/2/layout/IconVerticalSolidList"/>
    <dgm:cxn modelId="{FD4704D2-04C8-45BB-9C64-E29D9DDDCB26}" type="presParOf" srcId="{C002F452-8563-4A29-B80B-EF05ECC8F81C}" destId="{5BE95F90-A15F-425D-9D16-A1450CDEABBF}" srcOrd="0" destOrd="0" presId="urn:microsoft.com/office/officeart/2018/2/layout/IconVerticalSolidList"/>
    <dgm:cxn modelId="{38CAEEAB-B886-4283-B12C-A253AED363CC}" type="presParOf" srcId="{C002F452-8563-4A29-B80B-EF05ECC8F81C}" destId="{EDF47A27-09CB-465D-B47C-11307FD62449}" srcOrd="1" destOrd="0" presId="urn:microsoft.com/office/officeart/2018/2/layout/IconVerticalSolidList"/>
    <dgm:cxn modelId="{644795C1-FDEE-4240-98E0-2CAD43BB9649}" type="presParOf" srcId="{C002F452-8563-4A29-B80B-EF05ECC8F81C}" destId="{BD1856D7-6693-488B-9842-653609EDA383}" srcOrd="2" destOrd="0" presId="urn:microsoft.com/office/officeart/2018/2/layout/IconVerticalSolidList"/>
    <dgm:cxn modelId="{5D6A5E50-5EAA-4098-BB72-AE81A70C4D2B}" type="presParOf" srcId="{C002F452-8563-4A29-B80B-EF05ECC8F81C}" destId="{808367CA-D0BF-47AA-8A3A-F36ACA4832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D46ABD-EF3C-41D1-BE0C-C5D52500869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7647CCA-0D94-4984-A69F-2E4390B5C46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Decision variables are members of groups. We used H[</a:t>
          </a:r>
          <a:r>
            <a:rPr lang="en-US" dirty="0" err="1"/>
            <a:t>i,j</a:t>
          </a:r>
          <a:r>
            <a:rPr lang="en-US" dirty="0"/>
            <a:t>] as the decision variables.</a:t>
          </a:r>
        </a:p>
      </dgm:t>
    </dgm:pt>
    <dgm:pt modelId="{FDBC6332-BD7A-46AB-AFC3-2E0A011D1B9A}" type="parTrans" cxnId="{A0928622-B762-41A0-BF0B-F607784B293D}">
      <dgm:prSet/>
      <dgm:spPr/>
      <dgm:t>
        <a:bodyPr/>
        <a:lstStyle/>
        <a:p>
          <a:endParaRPr lang="en-US"/>
        </a:p>
      </dgm:t>
    </dgm:pt>
    <dgm:pt modelId="{CDAF6744-95C1-4525-A1E7-B10DCF9F59A6}" type="sibTrans" cxnId="{A0928622-B762-41A0-BF0B-F607784B293D}">
      <dgm:prSet/>
      <dgm:spPr/>
      <dgm:t>
        <a:bodyPr/>
        <a:lstStyle/>
        <a:p>
          <a:endParaRPr lang="en-US"/>
        </a:p>
      </dgm:t>
    </dgm:pt>
    <dgm:pt modelId="{D5701E01-D576-4A12-BA78-82F1DD6578A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 value of H[</a:t>
          </a:r>
          <a:r>
            <a:rPr lang="en-US" dirty="0" err="1"/>
            <a:t>i,j</a:t>
          </a:r>
          <a:r>
            <a:rPr lang="en-US" dirty="0"/>
            <a:t>] indicates whether a student belongs to the group in which the student is </a:t>
          </a:r>
          <a:r>
            <a:rPr lang="en-US" dirty="0" err="1"/>
            <a:t>jth</a:t>
          </a:r>
          <a:r>
            <a:rPr lang="en-US" dirty="0"/>
            <a:t>.</a:t>
          </a:r>
        </a:p>
      </dgm:t>
    </dgm:pt>
    <dgm:pt modelId="{E7D950BC-34FF-467A-A549-9780C44DA041}" type="parTrans" cxnId="{9E831F75-CE6B-4A07-982F-49F6B1910A55}">
      <dgm:prSet/>
      <dgm:spPr/>
      <dgm:t>
        <a:bodyPr/>
        <a:lstStyle/>
        <a:p>
          <a:endParaRPr lang="en-US"/>
        </a:p>
      </dgm:t>
    </dgm:pt>
    <dgm:pt modelId="{1FE27009-0C32-45C9-9528-1F3B41301653}" type="sibTrans" cxnId="{9E831F75-CE6B-4A07-982F-49F6B1910A55}">
      <dgm:prSet/>
      <dgm:spPr/>
      <dgm:t>
        <a:bodyPr/>
        <a:lstStyle/>
        <a:p>
          <a:endParaRPr lang="en-US"/>
        </a:p>
      </dgm:t>
    </dgm:pt>
    <dgm:pt modelId="{D1D99279-48E2-493E-82FF-72773A0FF8D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Each group has three students out of 12 students.</a:t>
          </a:r>
        </a:p>
      </dgm:t>
    </dgm:pt>
    <dgm:pt modelId="{7EACB48F-CC1D-4BAB-A809-1B3902FC35E2}" type="parTrans" cxnId="{376A031F-ECD2-480C-86F6-AEAB592E73B9}">
      <dgm:prSet/>
      <dgm:spPr/>
      <dgm:t>
        <a:bodyPr/>
        <a:lstStyle/>
        <a:p>
          <a:endParaRPr lang="en-US"/>
        </a:p>
      </dgm:t>
    </dgm:pt>
    <dgm:pt modelId="{FCCBCB1B-E401-42D5-BFE7-2070D4556FD6}" type="sibTrans" cxnId="{376A031F-ECD2-480C-86F6-AEAB592E73B9}">
      <dgm:prSet/>
      <dgm:spPr/>
      <dgm:t>
        <a:bodyPr/>
        <a:lstStyle/>
        <a:p>
          <a:endParaRPr lang="en-US"/>
        </a:p>
      </dgm:t>
    </dgm:pt>
    <dgm:pt modelId="{7B1F0A6E-EAE6-41F3-86E4-41F4E7F8A5B7}" type="pres">
      <dgm:prSet presAssocID="{9BD46ABD-EF3C-41D1-BE0C-C5D52500869B}" presName="root" presStyleCnt="0">
        <dgm:presLayoutVars>
          <dgm:dir/>
          <dgm:resizeHandles val="exact"/>
        </dgm:presLayoutVars>
      </dgm:prSet>
      <dgm:spPr/>
    </dgm:pt>
    <dgm:pt modelId="{A8FFA039-0913-4BE3-8BA7-26200B2AC9DD}" type="pres">
      <dgm:prSet presAssocID="{F7647CCA-0D94-4984-A69F-2E4390B5C46D}" presName="compNode" presStyleCnt="0"/>
      <dgm:spPr/>
    </dgm:pt>
    <dgm:pt modelId="{B8994579-6824-4C78-8CFD-E9963C34E4A3}" type="pres">
      <dgm:prSet presAssocID="{F7647CCA-0D94-4984-A69F-2E4390B5C46D}" presName="iconBgRect" presStyleLbl="bgShp" presStyleIdx="0" presStyleCnt="3"/>
      <dgm:spPr/>
    </dgm:pt>
    <dgm:pt modelId="{A92AF01C-773F-42C7-B3EE-91CF6151F468}" type="pres">
      <dgm:prSet presAssocID="{F7647CCA-0D94-4984-A69F-2E4390B5C4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91D0F04A-56B6-4CCE-AF7F-3EA813BA5C22}" type="pres">
      <dgm:prSet presAssocID="{F7647CCA-0D94-4984-A69F-2E4390B5C46D}" presName="spaceRect" presStyleCnt="0"/>
      <dgm:spPr/>
    </dgm:pt>
    <dgm:pt modelId="{68BF46C5-2C02-470A-8F39-C4D114280FEE}" type="pres">
      <dgm:prSet presAssocID="{F7647CCA-0D94-4984-A69F-2E4390B5C46D}" presName="textRect" presStyleLbl="revTx" presStyleIdx="0" presStyleCnt="3">
        <dgm:presLayoutVars>
          <dgm:chMax val="1"/>
          <dgm:chPref val="1"/>
        </dgm:presLayoutVars>
      </dgm:prSet>
      <dgm:spPr/>
    </dgm:pt>
    <dgm:pt modelId="{A96028F1-721F-4E18-A481-EB06045C18CD}" type="pres">
      <dgm:prSet presAssocID="{CDAF6744-95C1-4525-A1E7-B10DCF9F59A6}" presName="sibTrans" presStyleCnt="0"/>
      <dgm:spPr/>
    </dgm:pt>
    <dgm:pt modelId="{53DB06EC-3C68-4193-87EC-A9C8287DCA7C}" type="pres">
      <dgm:prSet presAssocID="{D5701E01-D576-4A12-BA78-82F1DD6578A9}" presName="compNode" presStyleCnt="0"/>
      <dgm:spPr/>
    </dgm:pt>
    <dgm:pt modelId="{F59F131E-FC83-49AE-B5B6-E2396D612F78}" type="pres">
      <dgm:prSet presAssocID="{D5701E01-D576-4A12-BA78-82F1DD6578A9}" presName="iconBgRect" presStyleLbl="bgShp" presStyleIdx="1" presStyleCnt="3"/>
      <dgm:spPr/>
    </dgm:pt>
    <dgm:pt modelId="{ED2D6D7C-F579-4869-9BDC-7532C1D37A60}" type="pres">
      <dgm:prSet presAssocID="{D5701E01-D576-4A12-BA78-82F1DD6578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581C4320-1CFD-4C24-B3E6-FB2686C04BE2}" type="pres">
      <dgm:prSet presAssocID="{D5701E01-D576-4A12-BA78-82F1DD6578A9}" presName="spaceRect" presStyleCnt="0"/>
      <dgm:spPr/>
    </dgm:pt>
    <dgm:pt modelId="{DAFD145E-23D7-4F96-950A-F9CE28E10B53}" type="pres">
      <dgm:prSet presAssocID="{D5701E01-D576-4A12-BA78-82F1DD6578A9}" presName="textRect" presStyleLbl="revTx" presStyleIdx="1" presStyleCnt="3">
        <dgm:presLayoutVars>
          <dgm:chMax val="1"/>
          <dgm:chPref val="1"/>
        </dgm:presLayoutVars>
      </dgm:prSet>
      <dgm:spPr/>
    </dgm:pt>
    <dgm:pt modelId="{9E37ABF6-17AF-4284-8D34-111D0D551D37}" type="pres">
      <dgm:prSet presAssocID="{1FE27009-0C32-45C9-9528-1F3B41301653}" presName="sibTrans" presStyleCnt="0"/>
      <dgm:spPr/>
    </dgm:pt>
    <dgm:pt modelId="{E0536C0A-D91F-42A6-BD45-758ACDB7AB2A}" type="pres">
      <dgm:prSet presAssocID="{D1D99279-48E2-493E-82FF-72773A0FF8D6}" presName="compNode" presStyleCnt="0"/>
      <dgm:spPr/>
    </dgm:pt>
    <dgm:pt modelId="{B81E6B2B-899E-469C-898E-ED0E63D48885}" type="pres">
      <dgm:prSet presAssocID="{D1D99279-48E2-493E-82FF-72773A0FF8D6}" presName="iconBgRect" presStyleLbl="bgShp" presStyleIdx="2" presStyleCnt="3"/>
      <dgm:spPr/>
    </dgm:pt>
    <dgm:pt modelId="{A912676E-6306-4F6B-92FD-A2AF20B1FA72}" type="pres">
      <dgm:prSet presAssocID="{D1D99279-48E2-493E-82FF-72773A0FF8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3940376D-DE00-4B22-BD20-12642DB91657}" type="pres">
      <dgm:prSet presAssocID="{D1D99279-48E2-493E-82FF-72773A0FF8D6}" presName="spaceRect" presStyleCnt="0"/>
      <dgm:spPr/>
    </dgm:pt>
    <dgm:pt modelId="{0738E08A-11A8-492A-81DF-16080662AD3B}" type="pres">
      <dgm:prSet presAssocID="{D1D99279-48E2-493E-82FF-72773A0FF8D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76A031F-ECD2-480C-86F6-AEAB592E73B9}" srcId="{9BD46ABD-EF3C-41D1-BE0C-C5D52500869B}" destId="{D1D99279-48E2-493E-82FF-72773A0FF8D6}" srcOrd="2" destOrd="0" parTransId="{7EACB48F-CC1D-4BAB-A809-1B3902FC35E2}" sibTransId="{FCCBCB1B-E401-42D5-BFE7-2070D4556FD6}"/>
    <dgm:cxn modelId="{A0928622-B762-41A0-BF0B-F607784B293D}" srcId="{9BD46ABD-EF3C-41D1-BE0C-C5D52500869B}" destId="{F7647CCA-0D94-4984-A69F-2E4390B5C46D}" srcOrd="0" destOrd="0" parTransId="{FDBC6332-BD7A-46AB-AFC3-2E0A011D1B9A}" sibTransId="{CDAF6744-95C1-4525-A1E7-B10DCF9F59A6}"/>
    <dgm:cxn modelId="{DACF6F34-9248-42B3-BF2A-B8518D17D304}" type="presOf" srcId="{D5701E01-D576-4A12-BA78-82F1DD6578A9}" destId="{DAFD145E-23D7-4F96-950A-F9CE28E10B53}" srcOrd="0" destOrd="0" presId="urn:microsoft.com/office/officeart/2018/5/layout/IconCircleLabelList"/>
    <dgm:cxn modelId="{2F702C5D-07B3-4FA5-BEC1-ED30F2CFBC43}" type="presOf" srcId="{D1D99279-48E2-493E-82FF-72773A0FF8D6}" destId="{0738E08A-11A8-492A-81DF-16080662AD3B}" srcOrd="0" destOrd="0" presId="urn:microsoft.com/office/officeart/2018/5/layout/IconCircleLabelList"/>
    <dgm:cxn modelId="{9E831F75-CE6B-4A07-982F-49F6B1910A55}" srcId="{9BD46ABD-EF3C-41D1-BE0C-C5D52500869B}" destId="{D5701E01-D576-4A12-BA78-82F1DD6578A9}" srcOrd="1" destOrd="0" parTransId="{E7D950BC-34FF-467A-A549-9780C44DA041}" sibTransId="{1FE27009-0C32-45C9-9528-1F3B41301653}"/>
    <dgm:cxn modelId="{715D98B6-08AF-4FFC-9B88-C513860971FA}" type="presOf" srcId="{F7647CCA-0D94-4984-A69F-2E4390B5C46D}" destId="{68BF46C5-2C02-470A-8F39-C4D114280FEE}" srcOrd="0" destOrd="0" presId="urn:microsoft.com/office/officeart/2018/5/layout/IconCircleLabelList"/>
    <dgm:cxn modelId="{696915BD-149D-4D5E-AD27-D67CA14E0BA1}" type="presOf" srcId="{9BD46ABD-EF3C-41D1-BE0C-C5D52500869B}" destId="{7B1F0A6E-EAE6-41F3-86E4-41F4E7F8A5B7}" srcOrd="0" destOrd="0" presId="urn:microsoft.com/office/officeart/2018/5/layout/IconCircleLabelList"/>
    <dgm:cxn modelId="{267BECA5-0BB9-4486-96EE-6DE38A9D4B31}" type="presParOf" srcId="{7B1F0A6E-EAE6-41F3-86E4-41F4E7F8A5B7}" destId="{A8FFA039-0913-4BE3-8BA7-26200B2AC9DD}" srcOrd="0" destOrd="0" presId="urn:microsoft.com/office/officeart/2018/5/layout/IconCircleLabelList"/>
    <dgm:cxn modelId="{BB7B89A7-EDA0-4199-BD99-A7EC5B7D286C}" type="presParOf" srcId="{A8FFA039-0913-4BE3-8BA7-26200B2AC9DD}" destId="{B8994579-6824-4C78-8CFD-E9963C34E4A3}" srcOrd="0" destOrd="0" presId="urn:microsoft.com/office/officeart/2018/5/layout/IconCircleLabelList"/>
    <dgm:cxn modelId="{78717A1A-8563-478E-9ACE-354AA6284CE8}" type="presParOf" srcId="{A8FFA039-0913-4BE3-8BA7-26200B2AC9DD}" destId="{A92AF01C-773F-42C7-B3EE-91CF6151F468}" srcOrd="1" destOrd="0" presId="urn:microsoft.com/office/officeart/2018/5/layout/IconCircleLabelList"/>
    <dgm:cxn modelId="{113F8849-5AFF-46ED-8B5F-FED99EF2F7E5}" type="presParOf" srcId="{A8FFA039-0913-4BE3-8BA7-26200B2AC9DD}" destId="{91D0F04A-56B6-4CCE-AF7F-3EA813BA5C22}" srcOrd="2" destOrd="0" presId="urn:microsoft.com/office/officeart/2018/5/layout/IconCircleLabelList"/>
    <dgm:cxn modelId="{AD0C9B7C-F2D0-4B00-A6A7-BD607C47EFFE}" type="presParOf" srcId="{A8FFA039-0913-4BE3-8BA7-26200B2AC9DD}" destId="{68BF46C5-2C02-470A-8F39-C4D114280FEE}" srcOrd="3" destOrd="0" presId="urn:microsoft.com/office/officeart/2018/5/layout/IconCircleLabelList"/>
    <dgm:cxn modelId="{C79363AB-C628-4DFA-927C-C8C5510A58FA}" type="presParOf" srcId="{7B1F0A6E-EAE6-41F3-86E4-41F4E7F8A5B7}" destId="{A96028F1-721F-4E18-A481-EB06045C18CD}" srcOrd="1" destOrd="0" presId="urn:microsoft.com/office/officeart/2018/5/layout/IconCircleLabelList"/>
    <dgm:cxn modelId="{0640A38D-F002-4F00-874E-B2E95E70DA2F}" type="presParOf" srcId="{7B1F0A6E-EAE6-41F3-86E4-41F4E7F8A5B7}" destId="{53DB06EC-3C68-4193-87EC-A9C8287DCA7C}" srcOrd="2" destOrd="0" presId="urn:microsoft.com/office/officeart/2018/5/layout/IconCircleLabelList"/>
    <dgm:cxn modelId="{D30A5281-B811-4668-9BEA-2164FE8B86CA}" type="presParOf" srcId="{53DB06EC-3C68-4193-87EC-A9C8287DCA7C}" destId="{F59F131E-FC83-49AE-B5B6-E2396D612F78}" srcOrd="0" destOrd="0" presId="urn:microsoft.com/office/officeart/2018/5/layout/IconCircleLabelList"/>
    <dgm:cxn modelId="{8688EBE2-B863-49EC-844A-32C7F405EC95}" type="presParOf" srcId="{53DB06EC-3C68-4193-87EC-A9C8287DCA7C}" destId="{ED2D6D7C-F579-4869-9BDC-7532C1D37A60}" srcOrd="1" destOrd="0" presId="urn:microsoft.com/office/officeart/2018/5/layout/IconCircleLabelList"/>
    <dgm:cxn modelId="{5DE624FD-263D-44EF-B4AF-E07D88EE8763}" type="presParOf" srcId="{53DB06EC-3C68-4193-87EC-A9C8287DCA7C}" destId="{581C4320-1CFD-4C24-B3E6-FB2686C04BE2}" srcOrd="2" destOrd="0" presId="urn:microsoft.com/office/officeart/2018/5/layout/IconCircleLabelList"/>
    <dgm:cxn modelId="{40599F7D-75A4-486F-B603-C59639EC29F0}" type="presParOf" srcId="{53DB06EC-3C68-4193-87EC-A9C8287DCA7C}" destId="{DAFD145E-23D7-4F96-950A-F9CE28E10B53}" srcOrd="3" destOrd="0" presId="urn:microsoft.com/office/officeart/2018/5/layout/IconCircleLabelList"/>
    <dgm:cxn modelId="{8B325BFD-701E-4C67-9CAB-A5C61B537D16}" type="presParOf" srcId="{7B1F0A6E-EAE6-41F3-86E4-41F4E7F8A5B7}" destId="{9E37ABF6-17AF-4284-8D34-111D0D551D37}" srcOrd="3" destOrd="0" presId="urn:microsoft.com/office/officeart/2018/5/layout/IconCircleLabelList"/>
    <dgm:cxn modelId="{5480D415-6694-4B86-AF83-1D21C5193C8E}" type="presParOf" srcId="{7B1F0A6E-EAE6-41F3-86E4-41F4E7F8A5B7}" destId="{E0536C0A-D91F-42A6-BD45-758ACDB7AB2A}" srcOrd="4" destOrd="0" presId="urn:microsoft.com/office/officeart/2018/5/layout/IconCircleLabelList"/>
    <dgm:cxn modelId="{AD6AE00E-9547-46C3-99A2-351E9790DAE9}" type="presParOf" srcId="{E0536C0A-D91F-42A6-BD45-758ACDB7AB2A}" destId="{B81E6B2B-899E-469C-898E-ED0E63D48885}" srcOrd="0" destOrd="0" presId="urn:microsoft.com/office/officeart/2018/5/layout/IconCircleLabelList"/>
    <dgm:cxn modelId="{A2197849-3288-45A8-94C3-1F07C5F01B2F}" type="presParOf" srcId="{E0536C0A-D91F-42A6-BD45-758ACDB7AB2A}" destId="{A912676E-6306-4F6B-92FD-A2AF20B1FA72}" srcOrd="1" destOrd="0" presId="urn:microsoft.com/office/officeart/2018/5/layout/IconCircleLabelList"/>
    <dgm:cxn modelId="{A45D7B0F-A88A-4BC7-985A-CAE96911E3DC}" type="presParOf" srcId="{E0536C0A-D91F-42A6-BD45-758ACDB7AB2A}" destId="{3940376D-DE00-4B22-BD20-12642DB91657}" srcOrd="2" destOrd="0" presId="urn:microsoft.com/office/officeart/2018/5/layout/IconCircleLabelList"/>
    <dgm:cxn modelId="{EE614874-8621-4FBD-95B3-B3587C6058F6}" type="presParOf" srcId="{E0536C0A-D91F-42A6-BD45-758ACDB7AB2A}" destId="{0738E08A-11A8-492A-81DF-16080662AD3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A7142A-52A2-4B0E-8AD8-26E9C0F64F1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B39DED-B539-4CE3-9682-B271B1CE7C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Group 1: Students - 1,8,10</a:t>
          </a:r>
        </a:p>
      </dgm:t>
    </dgm:pt>
    <dgm:pt modelId="{FE1AD952-7959-4140-9E2D-8E75BF8CE418}" type="parTrans" cxnId="{ACE2E629-5858-4D3B-8072-B92130B2731C}">
      <dgm:prSet/>
      <dgm:spPr/>
      <dgm:t>
        <a:bodyPr/>
        <a:lstStyle/>
        <a:p>
          <a:endParaRPr lang="en-US"/>
        </a:p>
      </dgm:t>
    </dgm:pt>
    <dgm:pt modelId="{4228450F-B7E8-4D87-94AF-7C820CF499C5}" type="sibTrans" cxnId="{ACE2E629-5858-4D3B-8072-B92130B2731C}">
      <dgm:prSet/>
      <dgm:spPr/>
      <dgm:t>
        <a:bodyPr/>
        <a:lstStyle/>
        <a:p>
          <a:endParaRPr lang="en-US"/>
        </a:p>
      </dgm:t>
    </dgm:pt>
    <dgm:pt modelId="{288DE1FF-E856-4695-872C-D35927CC44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Group 2: Students - 2,3,5</a:t>
          </a:r>
        </a:p>
      </dgm:t>
    </dgm:pt>
    <dgm:pt modelId="{4AC08CC3-43D7-4AF6-BA5E-6A7E2A9BB849}" type="parTrans" cxnId="{8A433974-DE15-4B6A-BC79-517A21D10E16}">
      <dgm:prSet/>
      <dgm:spPr/>
      <dgm:t>
        <a:bodyPr/>
        <a:lstStyle/>
        <a:p>
          <a:endParaRPr lang="en-US"/>
        </a:p>
      </dgm:t>
    </dgm:pt>
    <dgm:pt modelId="{368D37BC-930F-4B4B-B73B-B26B75DDCB77}" type="sibTrans" cxnId="{8A433974-DE15-4B6A-BC79-517A21D10E16}">
      <dgm:prSet/>
      <dgm:spPr/>
      <dgm:t>
        <a:bodyPr/>
        <a:lstStyle/>
        <a:p>
          <a:endParaRPr lang="en-US"/>
        </a:p>
      </dgm:t>
    </dgm:pt>
    <dgm:pt modelId="{5A85DB65-31A5-4C64-887A-9FA329C0AC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Group 3: Students - 4,7,11  </a:t>
          </a:r>
        </a:p>
      </dgm:t>
    </dgm:pt>
    <dgm:pt modelId="{8D907FB4-DAF2-45EE-A3F2-3439A86DB4E3}" type="parTrans" cxnId="{2E77CE41-9B4C-4E94-99DC-E477A19823C2}">
      <dgm:prSet/>
      <dgm:spPr/>
      <dgm:t>
        <a:bodyPr/>
        <a:lstStyle/>
        <a:p>
          <a:endParaRPr lang="en-US"/>
        </a:p>
      </dgm:t>
    </dgm:pt>
    <dgm:pt modelId="{18C3361B-2016-4439-B92A-03C1797CA32D}" type="sibTrans" cxnId="{2E77CE41-9B4C-4E94-99DC-E477A19823C2}">
      <dgm:prSet/>
      <dgm:spPr/>
      <dgm:t>
        <a:bodyPr/>
        <a:lstStyle/>
        <a:p>
          <a:endParaRPr lang="en-US"/>
        </a:p>
      </dgm:t>
    </dgm:pt>
    <dgm:pt modelId="{5954C389-E6AE-4DBD-8ABF-90C87810F9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Group 4: Students - 6,9,12</a:t>
          </a:r>
        </a:p>
      </dgm:t>
    </dgm:pt>
    <dgm:pt modelId="{853EDD21-225C-499F-8176-A5C3C1F6616A}" type="parTrans" cxnId="{4428DA7E-5435-49DB-9FBE-BFCFE6D309C8}">
      <dgm:prSet/>
      <dgm:spPr/>
      <dgm:t>
        <a:bodyPr/>
        <a:lstStyle/>
        <a:p>
          <a:endParaRPr lang="en-US"/>
        </a:p>
      </dgm:t>
    </dgm:pt>
    <dgm:pt modelId="{5820F327-610B-4DB1-B4ED-D7C193F635C8}" type="sibTrans" cxnId="{4428DA7E-5435-49DB-9FBE-BFCFE6D309C8}">
      <dgm:prSet/>
      <dgm:spPr/>
      <dgm:t>
        <a:bodyPr/>
        <a:lstStyle/>
        <a:p>
          <a:endParaRPr lang="en-US"/>
        </a:p>
      </dgm:t>
    </dgm:pt>
    <dgm:pt modelId="{8F186ACA-C9CD-4892-A8EE-8EA5839283F5}" type="pres">
      <dgm:prSet presAssocID="{9FA7142A-52A2-4B0E-8AD8-26E9C0F64F1D}" presName="root" presStyleCnt="0">
        <dgm:presLayoutVars>
          <dgm:dir/>
          <dgm:resizeHandles val="exact"/>
        </dgm:presLayoutVars>
      </dgm:prSet>
      <dgm:spPr/>
    </dgm:pt>
    <dgm:pt modelId="{A49EE761-73ED-48A8-B792-2570EC298167}" type="pres">
      <dgm:prSet presAssocID="{FAB39DED-B539-4CE3-9682-B271B1CE7CE2}" presName="compNode" presStyleCnt="0"/>
      <dgm:spPr/>
    </dgm:pt>
    <dgm:pt modelId="{99AD3FD5-6989-4C54-8AC5-D641146A44CE}" type="pres">
      <dgm:prSet presAssocID="{FAB39DED-B539-4CE3-9682-B271B1CE7CE2}" presName="bgRect" presStyleLbl="bgShp" presStyleIdx="0" presStyleCnt="4"/>
      <dgm:spPr/>
    </dgm:pt>
    <dgm:pt modelId="{16A0A0F5-F930-4174-9D94-833E4200C211}" type="pres">
      <dgm:prSet presAssocID="{FAB39DED-B539-4CE3-9682-B271B1CE7CE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3E7FD4AC-EBB1-4DD9-8EFD-1EF786237B79}" type="pres">
      <dgm:prSet presAssocID="{FAB39DED-B539-4CE3-9682-B271B1CE7CE2}" presName="spaceRect" presStyleCnt="0"/>
      <dgm:spPr/>
    </dgm:pt>
    <dgm:pt modelId="{54ED7AD4-7B3D-4167-8E0C-41B69A8FD549}" type="pres">
      <dgm:prSet presAssocID="{FAB39DED-B539-4CE3-9682-B271B1CE7CE2}" presName="parTx" presStyleLbl="revTx" presStyleIdx="0" presStyleCnt="4">
        <dgm:presLayoutVars>
          <dgm:chMax val="0"/>
          <dgm:chPref val="0"/>
        </dgm:presLayoutVars>
      </dgm:prSet>
      <dgm:spPr/>
    </dgm:pt>
    <dgm:pt modelId="{82B8EBCF-D597-42E4-9C3B-0E560D1BBD8E}" type="pres">
      <dgm:prSet presAssocID="{4228450F-B7E8-4D87-94AF-7C820CF499C5}" presName="sibTrans" presStyleCnt="0"/>
      <dgm:spPr/>
    </dgm:pt>
    <dgm:pt modelId="{CF3737CD-2A44-4759-B6BB-E7EF74AAD67C}" type="pres">
      <dgm:prSet presAssocID="{288DE1FF-E856-4695-872C-D35927CC4420}" presName="compNode" presStyleCnt="0"/>
      <dgm:spPr/>
    </dgm:pt>
    <dgm:pt modelId="{DC66A85D-D0BC-4252-B4FE-1C88D2D45C03}" type="pres">
      <dgm:prSet presAssocID="{288DE1FF-E856-4695-872C-D35927CC4420}" presName="bgRect" presStyleLbl="bgShp" presStyleIdx="1" presStyleCnt="4"/>
      <dgm:spPr/>
    </dgm:pt>
    <dgm:pt modelId="{62831FA1-781E-4C93-B78C-316B54C3B009}" type="pres">
      <dgm:prSet presAssocID="{288DE1FF-E856-4695-872C-D35927CC442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A1A8631-07CC-4241-8229-610E5A4F312F}" type="pres">
      <dgm:prSet presAssocID="{288DE1FF-E856-4695-872C-D35927CC4420}" presName="spaceRect" presStyleCnt="0"/>
      <dgm:spPr/>
    </dgm:pt>
    <dgm:pt modelId="{059280D1-2BB2-48A0-A72A-534197288705}" type="pres">
      <dgm:prSet presAssocID="{288DE1FF-E856-4695-872C-D35927CC4420}" presName="parTx" presStyleLbl="revTx" presStyleIdx="1" presStyleCnt="4">
        <dgm:presLayoutVars>
          <dgm:chMax val="0"/>
          <dgm:chPref val="0"/>
        </dgm:presLayoutVars>
      </dgm:prSet>
      <dgm:spPr/>
    </dgm:pt>
    <dgm:pt modelId="{23B862E1-765F-43B7-8F2B-08684D002750}" type="pres">
      <dgm:prSet presAssocID="{368D37BC-930F-4B4B-B73B-B26B75DDCB77}" presName="sibTrans" presStyleCnt="0"/>
      <dgm:spPr/>
    </dgm:pt>
    <dgm:pt modelId="{2B7512C5-74F2-49E7-87CF-620E36214E5E}" type="pres">
      <dgm:prSet presAssocID="{5A85DB65-31A5-4C64-887A-9FA329C0AC8C}" presName="compNode" presStyleCnt="0"/>
      <dgm:spPr/>
    </dgm:pt>
    <dgm:pt modelId="{3E40837B-7B53-4BCB-835B-8E799BF56C56}" type="pres">
      <dgm:prSet presAssocID="{5A85DB65-31A5-4C64-887A-9FA329C0AC8C}" presName="bgRect" presStyleLbl="bgShp" presStyleIdx="2" presStyleCnt="4"/>
      <dgm:spPr/>
    </dgm:pt>
    <dgm:pt modelId="{90DEA690-3456-4E43-A673-4855202ECF22}" type="pres">
      <dgm:prSet presAssocID="{5A85DB65-31A5-4C64-887A-9FA329C0AC8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E3F0536A-4357-47C9-AD58-FFA482DB8ABD}" type="pres">
      <dgm:prSet presAssocID="{5A85DB65-31A5-4C64-887A-9FA329C0AC8C}" presName="spaceRect" presStyleCnt="0"/>
      <dgm:spPr/>
    </dgm:pt>
    <dgm:pt modelId="{4EEEA638-FD6A-4FF4-A0D5-6829419C5B5D}" type="pres">
      <dgm:prSet presAssocID="{5A85DB65-31A5-4C64-887A-9FA329C0AC8C}" presName="parTx" presStyleLbl="revTx" presStyleIdx="2" presStyleCnt="4">
        <dgm:presLayoutVars>
          <dgm:chMax val="0"/>
          <dgm:chPref val="0"/>
        </dgm:presLayoutVars>
      </dgm:prSet>
      <dgm:spPr/>
    </dgm:pt>
    <dgm:pt modelId="{4F496E70-5F18-4081-8D39-E82E3C92199E}" type="pres">
      <dgm:prSet presAssocID="{18C3361B-2016-4439-B92A-03C1797CA32D}" presName="sibTrans" presStyleCnt="0"/>
      <dgm:spPr/>
    </dgm:pt>
    <dgm:pt modelId="{5D449070-923F-49BF-9414-9B89619297D3}" type="pres">
      <dgm:prSet presAssocID="{5954C389-E6AE-4DBD-8ABF-90C87810F979}" presName="compNode" presStyleCnt="0"/>
      <dgm:spPr/>
    </dgm:pt>
    <dgm:pt modelId="{DFD1CCF7-5A33-4F48-9AD0-8D65DAFC542D}" type="pres">
      <dgm:prSet presAssocID="{5954C389-E6AE-4DBD-8ABF-90C87810F979}" presName="bgRect" presStyleLbl="bgShp" presStyleIdx="3" presStyleCnt="4"/>
      <dgm:spPr/>
    </dgm:pt>
    <dgm:pt modelId="{41944F81-FD3E-41B3-BF4C-AD37A9A6CCE8}" type="pres">
      <dgm:prSet presAssocID="{5954C389-E6AE-4DBD-8ABF-90C87810F97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397F1814-29E0-4AF2-8AD1-63BCF8FA8002}" type="pres">
      <dgm:prSet presAssocID="{5954C389-E6AE-4DBD-8ABF-90C87810F979}" presName="spaceRect" presStyleCnt="0"/>
      <dgm:spPr/>
    </dgm:pt>
    <dgm:pt modelId="{F994D230-BE83-4685-A4AF-EAE7BD51F997}" type="pres">
      <dgm:prSet presAssocID="{5954C389-E6AE-4DBD-8ABF-90C87810F97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A0A3D08-1B41-43EB-9B0A-B55475BE50C5}" type="presOf" srcId="{FAB39DED-B539-4CE3-9682-B271B1CE7CE2}" destId="{54ED7AD4-7B3D-4167-8E0C-41B69A8FD549}" srcOrd="0" destOrd="0" presId="urn:microsoft.com/office/officeart/2018/2/layout/IconVerticalSolidList"/>
    <dgm:cxn modelId="{ACE2E629-5858-4D3B-8072-B92130B2731C}" srcId="{9FA7142A-52A2-4B0E-8AD8-26E9C0F64F1D}" destId="{FAB39DED-B539-4CE3-9682-B271B1CE7CE2}" srcOrd="0" destOrd="0" parTransId="{FE1AD952-7959-4140-9E2D-8E75BF8CE418}" sibTransId="{4228450F-B7E8-4D87-94AF-7C820CF499C5}"/>
    <dgm:cxn modelId="{9C8D755B-E1A4-48FB-BE30-5D3B393FB368}" type="presOf" srcId="{5A85DB65-31A5-4C64-887A-9FA329C0AC8C}" destId="{4EEEA638-FD6A-4FF4-A0D5-6829419C5B5D}" srcOrd="0" destOrd="0" presId="urn:microsoft.com/office/officeart/2018/2/layout/IconVerticalSolidList"/>
    <dgm:cxn modelId="{2E77CE41-9B4C-4E94-99DC-E477A19823C2}" srcId="{9FA7142A-52A2-4B0E-8AD8-26E9C0F64F1D}" destId="{5A85DB65-31A5-4C64-887A-9FA329C0AC8C}" srcOrd="2" destOrd="0" parTransId="{8D907FB4-DAF2-45EE-A3F2-3439A86DB4E3}" sibTransId="{18C3361B-2016-4439-B92A-03C1797CA32D}"/>
    <dgm:cxn modelId="{8A433974-DE15-4B6A-BC79-517A21D10E16}" srcId="{9FA7142A-52A2-4B0E-8AD8-26E9C0F64F1D}" destId="{288DE1FF-E856-4695-872C-D35927CC4420}" srcOrd="1" destOrd="0" parTransId="{4AC08CC3-43D7-4AF6-BA5E-6A7E2A9BB849}" sibTransId="{368D37BC-930F-4B4B-B73B-B26B75DDCB77}"/>
    <dgm:cxn modelId="{4428DA7E-5435-49DB-9FBE-BFCFE6D309C8}" srcId="{9FA7142A-52A2-4B0E-8AD8-26E9C0F64F1D}" destId="{5954C389-E6AE-4DBD-8ABF-90C87810F979}" srcOrd="3" destOrd="0" parTransId="{853EDD21-225C-499F-8176-A5C3C1F6616A}" sibTransId="{5820F327-610B-4DB1-B4ED-D7C193F635C8}"/>
    <dgm:cxn modelId="{AB0C0B9F-5468-4B15-AD45-CAD8EB739A4D}" type="presOf" srcId="{5954C389-E6AE-4DBD-8ABF-90C87810F979}" destId="{F994D230-BE83-4685-A4AF-EAE7BD51F997}" srcOrd="0" destOrd="0" presId="urn:microsoft.com/office/officeart/2018/2/layout/IconVerticalSolidList"/>
    <dgm:cxn modelId="{AF5589A4-4F9E-4534-BAAE-DB2CAA2D0705}" type="presOf" srcId="{9FA7142A-52A2-4B0E-8AD8-26E9C0F64F1D}" destId="{8F186ACA-C9CD-4892-A8EE-8EA5839283F5}" srcOrd="0" destOrd="0" presId="urn:microsoft.com/office/officeart/2018/2/layout/IconVerticalSolidList"/>
    <dgm:cxn modelId="{92F324E3-361C-4E1B-99D7-1A57B7F51806}" type="presOf" srcId="{288DE1FF-E856-4695-872C-D35927CC4420}" destId="{059280D1-2BB2-48A0-A72A-534197288705}" srcOrd="0" destOrd="0" presId="urn:microsoft.com/office/officeart/2018/2/layout/IconVerticalSolidList"/>
    <dgm:cxn modelId="{1E1FF3A9-B288-4F12-9C5A-AF969D128980}" type="presParOf" srcId="{8F186ACA-C9CD-4892-A8EE-8EA5839283F5}" destId="{A49EE761-73ED-48A8-B792-2570EC298167}" srcOrd="0" destOrd="0" presId="urn:microsoft.com/office/officeart/2018/2/layout/IconVerticalSolidList"/>
    <dgm:cxn modelId="{971A3AAC-DA8E-48C2-BAE1-1EBA580043EC}" type="presParOf" srcId="{A49EE761-73ED-48A8-B792-2570EC298167}" destId="{99AD3FD5-6989-4C54-8AC5-D641146A44CE}" srcOrd="0" destOrd="0" presId="urn:microsoft.com/office/officeart/2018/2/layout/IconVerticalSolidList"/>
    <dgm:cxn modelId="{90EA29B5-F9F8-4920-846F-CDA9E8D5B5AF}" type="presParOf" srcId="{A49EE761-73ED-48A8-B792-2570EC298167}" destId="{16A0A0F5-F930-4174-9D94-833E4200C211}" srcOrd="1" destOrd="0" presId="urn:microsoft.com/office/officeart/2018/2/layout/IconVerticalSolidList"/>
    <dgm:cxn modelId="{D1F0797D-353C-4F97-998D-95E5088875FB}" type="presParOf" srcId="{A49EE761-73ED-48A8-B792-2570EC298167}" destId="{3E7FD4AC-EBB1-4DD9-8EFD-1EF786237B79}" srcOrd="2" destOrd="0" presId="urn:microsoft.com/office/officeart/2018/2/layout/IconVerticalSolidList"/>
    <dgm:cxn modelId="{257972CD-37B9-4A69-87FF-2006FF9DCAB1}" type="presParOf" srcId="{A49EE761-73ED-48A8-B792-2570EC298167}" destId="{54ED7AD4-7B3D-4167-8E0C-41B69A8FD549}" srcOrd="3" destOrd="0" presId="urn:microsoft.com/office/officeart/2018/2/layout/IconVerticalSolidList"/>
    <dgm:cxn modelId="{AD0461AB-E195-46FD-8052-C51D6565CE08}" type="presParOf" srcId="{8F186ACA-C9CD-4892-A8EE-8EA5839283F5}" destId="{82B8EBCF-D597-42E4-9C3B-0E560D1BBD8E}" srcOrd="1" destOrd="0" presId="urn:microsoft.com/office/officeart/2018/2/layout/IconVerticalSolidList"/>
    <dgm:cxn modelId="{C7EA0507-AB75-4031-8F80-0EF8848F3CDA}" type="presParOf" srcId="{8F186ACA-C9CD-4892-A8EE-8EA5839283F5}" destId="{CF3737CD-2A44-4759-B6BB-E7EF74AAD67C}" srcOrd="2" destOrd="0" presId="urn:microsoft.com/office/officeart/2018/2/layout/IconVerticalSolidList"/>
    <dgm:cxn modelId="{93C03B59-2829-4AA9-A92A-7C1711AB5D0C}" type="presParOf" srcId="{CF3737CD-2A44-4759-B6BB-E7EF74AAD67C}" destId="{DC66A85D-D0BC-4252-B4FE-1C88D2D45C03}" srcOrd="0" destOrd="0" presId="urn:microsoft.com/office/officeart/2018/2/layout/IconVerticalSolidList"/>
    <dgm:cxn modelId="{7AFCD63D-EECB-48AD-85D0-B09EC6121A1C}" type="presParOf" srcId="{CF3737CD-2A44-4759-B6BB-E7EF74AAD67C}" destId="{62831FA1-781E-4C93-B78C-316B54C3B009}" srcOrd="1" destOrd="0" presId="urn:microsoft.com/office/officeart/2018/2/layout/IconVerticalSolidList"/>
    <dgm:cxn modelId="{1B4EE6A6-D80D-49F2-9206-9BB24D31A1F6}" type="presParOf" srcId="{CF3737CD-2A44-4759-B6BB-E7EF74AAD67C}" destId="{9A1A8631-07CC-4241-8229-610E5A4F312F}" srcOrd="2" destOrd="0" presId="urn:microsoft.com/office/officeart/2018/2/layout/IconVerticalSolidList"/>
    <dgm:cxn modelId="{E2F700D6-FB00-4EF9-87AD-E88BD0EC2590}" type="presParOf" srcId="{CF3737CD-2A44-4759-B6BB-E7EF74AAD67C}" destId="{059280D1-2BB2-48A0-A72A-534197288705}" srcOrd="3" destOrd="0" presId="urn:microsoft.com/office/officeart/2018/2/layout/IconVerticalSolidList"/>
    <dgm:cxn modelId="{158CF0F1-32A6-4CC1-B0A3-2439507FB8F9}" type="presParOf" srcId="{8F186ACA-C9CD-4892-A8EE-8EA5839283F5}" destId="{23B862E1-765F-43B7-8F2B-08684D002750}" srcOrd="3" destOrd="0" presId="urn:microsoft.com/office/officeart/2018/2/layout/IconVerticalSolidList"/>
    <dgm:cxn modelId="{2E1B83D1-828A-477E-9FE8-D51B80FB94DB}" type="presParOf" srcId="{8F186ACA-C9CD-4892-A8EE-8EA5839283F5}" destId="{2B7512C5-74F2-49E7-87CF-620E36214E5E}" srcOrd="4" destOrd="0" presId="urn:microsoft.com/office/officeart/2018/2/layout/IconVerticalSolidList"/>
    <dgm:cxn modelId="{18C79348-B4F1-4333-8061-B301C6A68792}" type="presParOf" srcId="{2B7512C5-74F2-49E7-87CF-620E36214E5E}" destId="{3E40837B-7B53-4BCB-835B-8E799BF56C56}" srcOrd="0" destOrd="0" presId="urn:microsoft.com/office/officeart/2018/2/layout/IconVerticalSolidList"/>
    <dgm:cxn modelId="{18DC3145-E35C-4D7B-96E2-9F64AC53C192}" type="presParOf" srcId="{2B7512C5-74F2-49E7-87CF-620E36214E5E}" destId="{90DEA690-3456-4E43-A673-4855202ECF22}" srcOrd="1" destOrd="0" presId="urn:microsoft.com/office/officeart/2018/2/layout/IconVerticalSolidList"/>
    <dgm:cxn modelId="{4C89451A-0C0E-46C9-9F24-4141F299384A}" type="presParOf" srcId="{2B7512C5-74F2-49E7-87CF-620E36214E5E}" destId="{E3F0536A-4357-47C9-AD58-FFA482DB8ABD}" srcOrd="2" destOrd="0" presId="urn:microsoft.com/office/officeart/2018/2/layout/IconVerticalSolidList"/>
    <dgm:cxn modelId="{8996A5FB-8EF8-4836-80DD-2410084B0187}" type="presParOf" srcId="{2B7512C5-74F2-49E7-87CF-620E36214E5E}" destId="{4EEEA638-FD6A-4FF4-A0D5-6829419C5B5D}" srcOrd="3" destOrd="0" presId="urn:microsoft.com/office/officeart/2018/2/layout/IconVerticalSolidList"/>
    <dgm:cxn modelId="{6797F207-F6C4-4F74-8046-30A3C07F5B69}" type="presParOf" srcId="{8F186ACA-C9CD-4892-A8EE-8EA5839283F5}" destId="{4F496E70-5F18-4081-8D39-E82E3C92199E}" srcOrd="5" destOrd="0" presId="urn:microsoft.com/office/officeart/2018/2/layout/IconVerticalSolidList"/>
    <dgm:cxn modelId="{7F45CDB1-9D9C-453F-8464-191E6D02AD47}" type="presParOf" srcId="{8F186ACA-C9CD-4892-A8EE-8EA5839283F5}" destId="{5D449070-923F-49BF-9414-9B89619297D3}" srcOrd="6" destOrd="0" presId="urn:microsoft.com/office/officeart/2018/2/layout/IconVerticalSolidList"/>
    <dgm:cxn modelId="{BF758993-E3FE-48ED-83F1-1A13489D782C}" type="presParOf" srcId="{5D449070-923F-49BF-9414-9B89619297D3}" destId="{DFD1CCF7-5A33-4F48-9AD0-8D65DAFC542D}" srcOrd="0" destOrd="0" presId="urn:microsoft.com/office/officeart/2018/2/layout/IconVerticalSolidList"/>
    <dgm:cxn modelId="{1391C80C-BA00-416A-8D12-DE6AC87A2FFE}" type="presParOf" srcId="{5D449070-923F-49BF-9414-9B89619297D3}" destId="{41944F81-FD3E-41B3-BF4C-AD37A9A6CCE8}" srcOrd="1" destOrd="0" presId="urn:microsoft.com/office/officeart/2018/2/layout/IconVerticalSolidList"/>
    <dgm:cxn modelId="{0AFF9F0C-C693-478A-93E6-5579F38E5CD4}" type="presParOf" srcId="{5D449070-923F-49BF-9414-9B89619297D3}" destId="{397F1814-29E0-4AF2-8AD1-63BCF8FA8002}" srcOrd="2" destOrd="0" presId="urn:microsoft.com/office/officeart/2018/2/layout/IconVerticalSolidList"/>
    <dgm:cxn modelId="{DBAF8FBF-8E9D-46B6-9202-96974167C253}" type="presParOf" srcId="{5D449070-923F-49BF-9414-9B89619297D3}" destId="{F994D230-BE83-4685-A4AF-EAE7BD51F9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B3209-7DAF-44CA-B79C-572038A489C8}">
      <dsp:nvSpPr>
        <dsp:cNvPr id="0" name=""/>
        <dsp:cNvSpPr/>
      </dsp:nvSpPr>
      <dsp:spPr>
        <a:xfrm>
          <a:off x="0" y="615130"/>
          <a:ext cx="6586489" cy="11356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81B8C-F0FA-46D5-99F5-D70138D0FBC6}">
      <dsp:nvSpPr>
        <dsp:cNvPr id="0" name=""/>
        <dsp:cNvSpPr/>
      </dsp:nvSpPr>
      <dsp:spPr>
        <a:xfrm>
          <a:off x="343526" y="870646"/>
          <a:ext cx="624594" cy="6245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D502E-7FC7-496F-8204-6B84CCC88ACF}">
      <dsp:nvSpPr>
        <dsp:cNvPr id="0" name=""/>
        <dsp:cNvSpPr/>
      </dsp:nvSpPr>
      <dsp:spPr>
        <a:xfrm>
          <a:off x="1311647" y="615130"/>
          <a:ext cx="5274841" cy="11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187" tIns="120187" rIns="120187" bIns="1201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Course administrators should have no problem collecting student grades.</a:t>
          </a:r>
        </a:p>
      </dsp:txBody>
      <dsp:txXfrm>
        <a:off x="1311647" y="615130"/>
        <a:ext cx="5274841" cy="1135625"/>
      </dsp:txXfrm>
    </dsp:sp>
    <dsp:sp modelId="{5BE95F90-A15F-425D-9D16-A1450CDEABBF}">
      <dsp:nvSpPr>
        <dsp:cNvPr id="0" name=""/>
        <dsp:cNvSpPr/>
      </dsp:nvSpPr>
      <dsp:spPr>
        <a:xfrm>
          <a:off x="0" y="2034662"/>
          <a:ext cx="6586489" cy="11356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F47A27-09CB-465D-B47C-11307FD62449}">
      <dsp:nvSpPr>
        <dsp:cNvPr id="0" name=""/>
        <dsp:cNvSpPr/>
      </dsp:nvSpPr>
      <dsp:spPr>
        <a:xfrm>
          <a:off x="343526" y="2290178"/>
          <a:ext cx="624594" cy="6245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367CA-D0BF-47AA-8A3A-F36ACA483271}">
      <dsp:nvSpPr>
        <dsp:cNvPr id="0" name=""/>
        <dsp:cNvSpPr/>
      </dsp:nvSpPr>
      <dsp:spPr>
        <a:xfrm>
          <a:off x="1311647" y="2034662"/>
          <a:ext cx="5274841" cy="11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187" tIns="120187" rIns="120187" bIns="1201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Other factors can be collected by survey/questionnaire or by showing hands during class.</a:t>
          </a:r>
        </a:p>
      </dsp:txBody>
      <dsp:txXfrm>
        <a:off x="1311647" y="2034662"/>
        <a:ext cx="5274841" cy="11356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94579-6824-4C78-8CFD-E9963C34E4A3}">
      <dsp:nvSpPr>
        <dsp:cNvPr id="0" name=""/>
        <dsp:cNvSpPr/>
      </dsp:nvSpPr>
      <dsp:spPr>
        <a:xfrm>
          <a:off x="620567" y="592127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AF01C-773F-42C7-B3EE-91CF6151F468}">
      <dsp:nvSpPr>
        <dsp:cNvPr id="0" name=""/>
        <dsp:cNvSpPr/>
      </dsp:nvSpPr>
      <dsp:spPr>
        <a:xfrm>
          <a:off x="1015443" y="987002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F46C5-2C02-470A-8F39-C4D114280FEE}">
      <dsp:nvSpPr>
        <dsp:cNvPr id="0" name=""/>
        <dsp:cNvSpPr/>
      </dsp:nvSpPr>
      <dsp:spPr>
        <a:xfrm>
          <a:off x="28255" y="302212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Decision variables are members of groups. We used H[</a:t>
          </a:r>
          <a:r>
            <a:rPr lang="en-US" sz="1500" kern="1200" dirty="0" err="1"/>
            <a:t>i,j</a:t>
          </a:r>
          <a:r>
            <a:rPr lang="en-US" sz="1500" kern="1200" dirty="0"/>
            <a:t>] as the decision variables.</a:t>
          </a:r>
        </a:p>
      </dsp:txBody>
      <dsp:txXfrm>
        <a:off x="28255" y="3022128"/>
        <a:ext cx="3037500" cy="720000"/>
      </dsp:txXfrm>
    </dsp:sp>
    <dsp:sp modelId="{F59F131E-FC83-49AE-B5B6-E2396D612F78}">
      <dsp:nvSpPr>
        <dsp:cNvPr id="0" name=""/>
        <dsp:cNvSpPr/>
      </dsp:nvSpPr>
      <dsp:spPr>
        <a:xfrm>
          <a:off x="4189630" y="592127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2D6D7C-F579-4869-9BDC-7532C1D37A60}">
      <dsp:nvSpPr>
        <dsp:cNvPr id="0" name=""/>
        <dsp:cNvSpPr/>
      </dsp:nvSpPr>
      <dsp:spPr>
        <a:xfrm>
          <a:off x="4584505" y="987002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D145E-23D7-4F96-950A-F9CE28E10B53}">
      <dsp:nvSpPr>
        <dsp:cNvPr id="0" name=""/>
        <dsp:cNvSpPr/>
      </dsp:nvSpPr>
      <dsp:spPr>
        <a:xfrm>
          <a:off x="3597318" y="302212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A value of H[</a:t>
          </a:r>
          <a:r>
            <a:rPr lang="en-US" sz="1500" kern="1200" dirty="0" err="1"/>
            <a:t>i,j</a:t>
          </a:r>
          <a:r>
            <a:rPr lang="en-US" sz="1500" kern="1200" dirty="0"/>
            <a:t>] indicates whether a student belongs to the group in which the student is </a:t>
          </a:r>
          <a:r>
            <a:rPr lang="en-US" sz="1500" kern="1200" dirty="0" err="1"/>
            <a:t>jth</a:t>
          </a:r>
          <a:r>
            <a:rPr lang="en-US" sz="1500" kern="1200" dirty="0"/>
            <a:t>.</a:t>
          </a:r>
        </a:p>
      </dsp:txBody>
      <dsp:txXfrm>
        <a:off x="3597318" y="3022128"/>
        <a:ext cx="3037500" cy="720000"/>
      </dsp:txXfrm>
    </dsp:sp>
    <dsp:sp modelId="{B81E6B2B-899E-469C-898E-ED0E63D48885}">
      <dsp:nvSpPr>
        <dsp:cNvPr id="0" name=""/>
        <dsp:cNvSpPr/>
      </dsp:nvSpPr>
      <dsp:spPr>
        <a:xfrm>
          <a:off x="7758693" y="592127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12676E-6306-4F6B-92FD-A2AF20B1FA72}">
      <dsp:nvSpPr>
        <dsp:cNvPr id="0" name=""/>
        <dsp:cNvSpPr/>
      </dsp:nvSpPr>
      <dsp:spPr>
        <a:xfrm>
          <a:off x="8153568" y="987002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8E08A-11A8-492A-81DF-16080662AD3B}">
      <dsp:nvSpPr>
        <dsp:cNvPr id="0" name=""/>
        <dsp:cNvSpPr/>
      </dsp:nvSpPr>
      <dsp:spPr>
        <a:xfrm>
          <a:off x="7166380" y="302212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Each group has three students out of 12 students.</a:t>
          </a:r>
        </a:p>
      </dsp:txBody>
      <dsp:txXfrm>
        <a:off x="7166380" y="3022128"/>
        <a:ext cx="3037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D3FD5-6989-4C54-8AC5-D641146A44CE}">
      <dsp:nvSpPr>
        <dsp:cNvPr id="0" name=""/>
        <dsp:cNvSpPr/>
      </dsp:nvSpPr>
      <dsp:spPr>
        <a:xfrm>
          <a:off x="0" y="1595"/>
          <a:ext cx="4840010" cy="8085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0A0F5-F930-4174-9D94-833E4200C211}">
      <dsp:nvSpPr>
        <dsp:cNvPr id="0" name=""/>
        <dsp:cNvSpPr/>
      </dsp:nvSpPr>
      <dsp:spPr>
        <a:xfrm>
          <a:off x="244577" y="183512"/>
          <a:ext cx="444686" cy="4446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D7AD4-7B3D-4167-8E0C-41B69A8FD549}">
      <dsp:nvSpPr>
        <dsp:cNvPr id="0" name=""/>
        <dsp:cNvSpPr/>
      </dsp:nvSpPr>
      <dsp:spPr>
        <a:xfrm>
          <a:off x="933841" y="1595"/>
          <a:ext cx="3906168" cy="808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568" tIns="85568" rIns="85568" bIns="8556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Group 1: Students - 1,8,10</a:t>
          </a:r>
        </a:p>
      </dsp:txBody>
      <dsp:txXfrm>
        <a:off x="933841" y="1595"/>
        <a:ext cx="3906168" cy="808521"/>
      </dsp:txXfrm>
    </dsp:sp>
    <dsp:sp modelId="{DC66A85D-D0BC-4252-B4FE-1C88D2D45C03}">
      <dsp:nvSpPr>
        <dsp:cNvPr id="0" name=""/>
        <dsp:cNvSpPr/>
      </dsp:nvSpPr>
      <dsp:spPr>
        <a:xfrm>
          <a:off x="0" y="1012246"/>
          <a:ext cx="4840010" cy="8085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31FA1-781E-4C93-B78C-316B54C3B009}">
      <dsp:nvSpPr>
        <dsp:cNvPr id="0" name=""/>
        <dsp:cNvSpPr/>
      </dsp:nvSpPr>
      <dsp:spPr>
        <a:xfrm>
          <a:off x="244577" y="1194163"/>
          <a:ext cx="444686" cy="4446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280D1-2BB2-48A0-A72A-534197288705}">
      <dsp:nvSpPr>
        <dsp:cNvPr id="0" name=""/>
        <dsp:cNvSpPr/>
      </dsp:nvSpPr>
      <dsp:spPr>
        <a:xfrm>
          <a:off x="933841" y="1012246"/>
          <a:ext cx="3906168" cy="808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568" tIns="85568" rIns="85568" bIns="8556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Group 2: Students - 2,3,5</a:t>
          </a:r>
        </a:p>
      </dsp:txBody>
      <dsp:txXfrm>
        <a:off x="933841" y="1012246"/>
        <a:ext cx="3906168" cy="808521"/>
      </dsp:txXfrm>
    </dsp:sp>
    <dsp:sp modelId="{3E40837B-7B53-4BCB-835B-8E799BF56C56}">
      <dsp:nvSpPr>
        <dsp:cNvPr id="0" name=""/>
        <dsp:cNvSpPr/>
      </dsp:nvSpPr>
      <dsp:spPr>
        <a:xfrm>
          <a:off x="0" y="2022898"/>
          <a:ext cx="4840010" cy="8085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DEA690-3456-4E43-A673-4855202ECF22}">
      <dsp:nvSpPr>
        <dsp:cNvPr id="0" name=""/>
        <dsp:cNvSpPr/>
      </dsp:nvSpPr>
      <dsp:spPr>
        <a:xfrm>
          <a:off x="244577" y="2204815"/>
          <a:ext cx="444686" cy="4446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EA638-FD6A-4FF4-A0D5-6829419C5B5D}">
      <dsp:nvSpPr>
        <dsp:cNvPr id="0" name=""/>
        <dsp:cNvSpPr/>
      </dsp:nvSpPr>
      <dsp:spPr>
        <a:xfrm>
          <a:off x="933841" y="2022898"/>
          <a:ext cx="3906168" cy="808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568" tIns="85568" rIns="85568" bIns="8556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Group 3: Students - 4,7,11  </a:t>
          </a:r>
        </a:p>
      </dsp:txBody>
      <dsp:txXfrm>
        <a:off x="933841" y="2022898"/>
        <a:ext cx="3906168" cy="808521"/>
      </dsp:txXfrm>
    </dsp:sp>
    <dsp:sp modelId="{DFD1CCF7-5A33-4F48-9AD0-8D65DAFC542D}">
      <dsp:nvSpPr>
        <dsp:cNvPr id="0" name=""/>
        <dsp:cNvSpPr/>
      </dsp:nvSpPr>
      <dsp:spPr>
        <a:xfrm>
          <a:off x="0" y="3033549"/>
          <a:ext cx="4840010" cy="8085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944F81-FD3E-41B3-BF4C-AD37A9A6CCE8}">
      <dsp:nvSpPr>
        <dsp:cNvPr id="0" name=""/>
        <dsp:cNvSpPr/>
      </dsp:nvSpPr>
      <dsp:spPr>
        <a:xfrm>
          <a:off x="244577" y="3215466"/>
          <a:ext cx="444686" cy="4446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4D230-BE83-4685-A4AF-EAE7BD51F997}">
      <dsp:nvSpPr>
        <dsp:cNvPr id="0" name=""/>
        <dsp:cNvSpPr/>
      </dsp:nvSpPr>
      <dsp:spPr>
        <a:xfrm>
          <a:off x="933841" y="3033549"/>
          <a:ext cx="3906168" cy="808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568" tIns="85568" rIns="85568" bIns="8556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Group 4: Students - 6,9,12</a:t>
          </a:r>
        </a:p>
      </dsp:txBody>
      <dsp:txXfrm>
        <a:off x="933841" y="3033549"/>
        <a:ext cx="3906168" cy="808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6A9D-2827-6F01-CA8B-59160CDCE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834E7-C77D-1E20-384F-03EA0D5FA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8A422-3318-6D86-483B-8B5ED8D0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E15C-9143-407C-9A10-4F164D0DA9A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3DF9F-97B7-D967-A5AC-C48AB7C1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866B2-E739-EE1C-5A7A-534110F4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F872-FE9D-4AE8-9E2B-B8E9685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9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4CCD-14D2-7A15-436D-24042670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33897-606B-6981-B864-9EEB312B9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ABD58-C971-58EC-0FCE-8C6EC1DA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E15C-9143-407C-9A10-4F164D0DA9A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1C011-D2D1-F7DF-04EF-22F30DA3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1D7D5-4C99-7672-6E2A-05F48A56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F872-FE9D-4AE8-9E2B-B8E9685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6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1D4544-3094-FC21-1266-26637894C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21A31-4881-AF45-DC7B-02CFF502F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F1019-539A-C3F3-46BA-951127D1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E15C-9143-407C-9A10-4F164D0DA9A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562C8-2082-B955-BBE9-F4DA0C54F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8828E-D6E1-BA8A-A99A-C423BA29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F872-FE9D-4AE8-9E2B-B8E9685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3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1051-A365-0F78-101B-2D8FE575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4B28-C18A-358A-6763-192095DE8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65EB1-89BE-9D3A-B7DA-FA7BFD69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E15C-9143-407C-9A10-4F164D0DA9A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75DCA-C553-523B-F02C-4CA7BD9D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F85E1-F6FC-E55A-308D-E8A709FB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F872-FE9D-4AE8-9E2B-B8E9685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3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92BB-F719-B982-2D16-33CF3571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43529-1F49-E6C5-2DD0-CBF457111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47A84-94BF-5C8F-53E0-D57AC9DA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E15C-9143-407C-9A10-4F164D0DA9A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A07D8-F5E4-4837-BCF3-36348A5A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256AE-8BB7-8A5E-D45D-DAD623D2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F872-FE9D-4AE8-9E2B-B8E9685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0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CDCED-2AAD-7275-E681-6E4067E6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79070-40AF-28C9-24EF-D87C05E06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8296-BE16-1A5B-1C96-89445C65D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E8343-DAD1-5717-FABF-4877117F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E15C-9143-407C-9A10-4F164D0DA9A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9DD55-906D-F114-70B9-CC3CDFF8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39EFB-EE0D-1033-45D5-03917DDB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F872-FE9D-4AE8-9E2B-B8E9685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8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52E9-1BE0-5966-027E-DFCD58C2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75DA4-FAAF-0D05-0DAD-97FE60F33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4ECAE-6EC1-9FC1-1AB5-C08000BB0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E7BC7-7750-60B1-F98D-F089033D9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DDF7D-7678-DDE9-168D-1AB236D5D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B505D1-5324-8F3B-7190-417ED257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E15C-9143-407C-9A10-4F164D0DA9A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07F8A-2155-AD20-C43C-1F366E22A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CDDF1-AE91-C61F-285C-B0BD6683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F872-FE9D-4AE8-9E2B-B8E9685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684A-0887-A83B-F285-761A7E78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0FD29-6044-2D5F-C427-C40034E8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E15C-9143-407C-9A10-4F164D0DA9A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BDC06-085A-3AF3-E61C-34475BDA0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513A9-6A2B-E711-68A6-92DC7088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F872-FE9D-4AE8-9E2B-B8E9685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2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D02FDB-FF90-5580-C3AC-02ACAD81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E15C-9143-407C-9A10-4F164D0DA9A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23C47-6E6E-68B5-B416-75303B48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8BC14-C2DD-A320-6A6F-08AC5B65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F872-FE9D-4AE8-9E2B-B8E9685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1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3A8B-4162-F9A3-F3CA-E18E788B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74289-C263-80A0-092E-8E0D952B2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14F2A-8020-E1EC-D02E-9365A4C3B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BCFF2-C08B-35FC-7697-9C3EB1CE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E15C-9143-407C-9A10-4F164D0DA9A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48145-B948-111F-CA1C-E0DB173B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37C57-4E4E-5E07-DA28-31398A6F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F872-FE9D-4AE8-9E2B-B8E9685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0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D642-51FF-7046-A9DF-776C650D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DC4945-F26E-CF41-F030-E3E5F0820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20D7D-3599-2C4B-C132-D2CC05AC8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7C11-B127-8725-D59E-5A82E4A2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E15C-9143-407C-9A10-4F164D0DA9A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BDE24-7816-3EA2-CB70-B8B3E1D1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023FA-F0FF-CB6D-FFE9-8B8AA1EF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F872-FE9D-4AE8-9E2B-B8E9685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9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78369-10B9-94FF-F798-DF8FF3F42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8F5C7-C5DD-B94F-ED39-8B1131C2D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AE622-EF25-1D00-8921-C61A3F84F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9E15C-9143-407C-9A10-4F164D0DA9A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051B0-BAD4-AC1E-22FE-B9E710978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D2BC4-356B-1C5A-CBCC-EC2128C74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4F872-FE9D-4AE8-9E2B-B8E9685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3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3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2.jpg"/><Relationship Id="rId4" Type="http://schemas.openxmlformats.org/officeDocument/2006/relationships/diagramData" Target="../diagrams/data1.xml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3.png"/><Relationship Id="rId4" Type="http://schemas.openxmlformats.org/officeDocument/2006/relationships/diagramData" Target="../diagrams/data2.xml"/><Relationship Id="rId9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2.jp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3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diagramLayout" Target="../diagrams/layout3.xml"/><Relationship Id="rId11" Type="http://schemas.openxmlformats.org/officeDocument/2006/relationships/image" Target="../media/image3.png"/><Relationship Id="rId5" Type="http://schemas.openxmlformats.org/officeDocument/2006/relationships/diagramData" Target="../diagrams/data3.xml"/><Relationship Id="rId10" Type="http://schemas.openxmlformats.org/officeDocument/2006/relationships/image" Target="../media/image2.jpg"/><Relationship Id="rId4" Type="http://schemas.openxmlformats.org/officeDocument/2006/relationships/image" Target="../media/image18.jpeg"/><Relationship Id="rId9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FDA907E-5DE0-6B20-C2D7-E12B1643CAAA}"/>
              </a:ext>
            </a:extLst>
          </p:cNvPr>
          <p:cNvSpPr/>
          <p:nvPr/>
        </p:nvSpPr>
        <p:spPr>
          <a:xfrm>
            <a:off x="9896395" y="-1701"/>
            <a:ext cx="2254744" cy="223588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" r="-7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F0505-F531-89AC-6598-4C8DD039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1849121"/>
            <a:ext cx="5782716" cy="26552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000" kern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QMM FINAL GROUP PROJECT PRESENTATION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32E767-7A7C-CB2D-D160-33BC646DA016}"/>
              </a:ext>
            </a:extLst>
          </p:cNvPr>
          <p:cNvSpPr txBox="1"/>
          <p:nvPr/>
        </p:nvSpPr>
        <p:spPr>
          <a:xfrm>
            <a:off x="5020362" y="4444560"/>
            <a:ext cx="196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PRESENTED BY:</a:t>
            </a:r>
          </a:p>
          <a:p>
            <a:r>
              <a:rPr lang="en-US" dirty="0"/>
              <a:t>Manasa chelukala</a:t>
            </a:r>
          </a:p>
          <a:p>
            <a:r>
              <a:rPr lang="en-US" dirty="0"/>
              <a:t>Yash Bhanushali</a:t>
            </a:r>
          </a:p>
          <a:p>
            <a:r>
              <a:rPr lang="en-US" dirty="0"/>
              <a:t>Swetha Kanakavalli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1EA76F-F593-307F-033A-68123C4AE2F4}"/>
              </a:ext>
            </a:extLst>
          </p:cNvPr>
          <p:cNvSpPr/>
          <p:nvPr/>
        </p:nvSpPr>
        <p:spPr>
          <a:xfrm>
            <a:off x="10129520" y="-20320"/>
            <a:ext cx="2008113" cy="2021839"/>
          </a:xfrm>
          <a:prstGeom prst="rect">
            <a:avLst/>
          </a:prstGeom>
          <a:blipFill dpi="0" rotWithShape="1">
            <a:blip r:embed="rId5">
              <a:alphaModFix amt="4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udio Recording Dec 11, 2022 at 6:49:38 PM">
            <a:hlinkClick r:id="" action="ppaction://media"/>
            <a:extLst>
              <a:ext uri="{FF2B5EF4-FFF2-40B4-BE49-F238E27FC236}">
                <a16:creationId xmlns:a16="http://schemas.microsoft.com/office/drawing/2014/main" id="{5A381753-7331-C049-256E-70086BBA78D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64231" y="590412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6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7000"/>
    </mc:Choice>
    <mc:Fallback xmlns="">
      <p:transition advClick="0"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883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76E6A-1409-18DE-DDE5-4003DA2E0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Choice of factors: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BBA46A4-1E14-E31A-F3CC-DE7948F20F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855512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D10E77E-668F-63F6-AB69-EDF3362DD3B4}"/>
              </a:ext>
            </a:extLst>
          </p:cNvPr>
          <p:cNvSpPr/>
          <p:nvPr/>
        </p:nvSpPr>
        <p:spPr>
          <a:xfrm>
            <a:off x="10220960" y="0"/>
            <a:ext cx="1966685" cy="1808480"/>
          </a:xfrm>
          <a:prstGeom prst="rect">
            <a:avLst/>
          </a:prstGeom>
          <a:blipFill dpi="0" rotWithShape="1">
            <a:blip r:embed="rId5">
              <a:alphaModFix amt="4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udio Recording Dec 11, 2022 at 5:28:15 PM">
            <a:hlinkClick r:id="" action="ppaction://media"/>
            <a:extLst>
              <a:ext uri="{FF2B5EF4-FFF2-40B4-BE49-F238E27FC236}">
                <a16:creationId xmlns:a16="http://schemas.microsoft.com/office/drawing/2014/main" id="{CE5C9404-DDFD-960E-16B0-B1EF50B2EF4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589078" y="567251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7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5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48F99-37B9-81D0-8DB4-47267DD0D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sz="5400"/>
              <a:t>Data Collection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F6AAF463-EDF1-A652-CD5E-C5A0A60201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 descr="Hand holding a pen shading number on a sheet">
            <a:extLst>
              <a:ext uri="{FF2B5EF4-FFF2-40B4-BE49-F238E27FC236}">
                <a16:creationId xmlns:a16="http://schemas.microsoft.com/office/drawing/2014/main" id="{54BC21BB-90B4-7C2A-FB0E-CF84E30F174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0755" r="412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B8C545-6458-79BC-E0DC-810634C8C2F8}"/>
              </a:ext>
            </a:extLst>
          </p:cNvPr>
          <p:cNvSpPr/>
          <p:nvPr/>
        </p:nvSpPr>
        <p:spPr>
          <a:xfrm>
            <a:off x="10261600" y="0"/>
            <a:ext cx="1930400" cy="1828800"/>
          </a:xfrm>
          <a:prstGeom prst="rect">
            <a:avLst/>
          </a:prstGeom>
          <a:blipFill dpi="0" rotWithShape="1">
            <a:blip r:embed="rId10">
              <a:alphaModFix amt="4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udio Recording Dec 11, 2022 at 5:28:48 PM">
            <a:hlinkClick r:id="" action="ppaction://media"/>
            <a:extLst>
              <a:ext uri="{FF2B5EF4-FFF2-40B4-BE49-F238E27FC236}">
                <a16:creationId xmlns:a16="http://schemas.microsoft.com/office/drawing/2014/main" id="{D063FB14-714F-4567-8346-3573207B0A1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0820400" y="5709529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7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7000"/>
    </mc:Choice>
    <mc:Fallback xmlns="">
      <p:transition spd="slow" advClick="0" advTm="1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6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A9046-C851-3D82-B988-76A07234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/>
              <a:t>Model Formulation – Decision Variables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0F3D3C-A0B4-AD5B-FDEC-FCDC92C35C42}"/>
              </a:ext>
            </a:extLst>
          </p:cNvPr>
          <p:cNvSpPr/>
          <p:nvPr/>
        </p:nvSpPr>
        <p:spPr>
          <a:xfrm>
            <a:off x="10149840" y="0"/>
            <a:ext cx="701040" cy="7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0429FFE7-7216-76E5-E088-CA8D1C4594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466185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A673EF6-0ED7-9068-CC02-ED1D161EBFD6}"/>
              </a:ext>
            </a:extLst>
          </p:cNvPr>
          <p:cNvSpPr/>
          <p:nvPr/>
        </p:nvSpPr>
        <p:spPr>
          <a:xfrm>
            <a:off x="9743440" y="260019"/>
            <a:ext cx="1982216" cy="1914221"/>
          </a:xfrm>
          <a:prstGeom prst="rect">
            <a:avLst/>
          </a:prstGeom>
          <a:blipFill dpi="0" rotWithShape="1">
            <a:blip r:embed="rId9">
              <a:alphaModFix amt="4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udio Recording Dec 11, 2022 at 5:29:29 PM">
            <a:hlinkClick r:id="" action="ppaction://media"/>
            <a:extLst>
              <a:ext uri="{FF2B5EF4-FFF2-40B4-BE49-F238E27FC236}">
                <a16:creationId xmlns:a16="http://schemas.microsoft.com/office/drawing/2014/main" id="{DC81E764-44E1-DC13-2653-2AC628123B7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0841502" y="518464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7000"/>
    </mc:Choice>
    <mc:Fallback xmlns="">
      <p:transition spd="slow" advClick="0" advTm="2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49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09E5-85CC-77A8-68B3-C73A399FC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/>
              <a:t>Model Formulation – Objective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EBEB79-6647-35E1-E2FD-6B8BF3ED88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5431" y="2438400"/>
                <a:ext cx="6586489" cy="37854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The objective of this project to maximize the chances of success for each individual group using a linear programming model. Since all the groups will have equal chances of success, we only need to calculate the success rate of  one group </a:t>
                </a:r>
                <a14:m>
                  <m:oMath xmlns:m="http://schemas.openxmlformats.org/officeDocument/2006/math">
                    <m:r>
                      <a:rPr lang="en-US" sz="2000" b="0" i="0">
                        <a:latin typeface="Cambria Math" panose="02040503050406030204" pitchFamily="18" charset="0"/>
                      </a:rPr>
                      <m:t>   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  <m:r>
                      <a:rPr lang="en-US" sz="2000" b="0" i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sz="2000" b="0" i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sz="2000" b="0" i="0">
                        <a:latin typeface="Cambria Math" panose="02040503050406030204" pitchFamily="18" charset="0"/>
                      </a:rPr>
                      <m:t>+0.21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Lj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where,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the student's GPA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sz="2000" b="0" i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whether they have similar prior proficiency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sz="2000" b="0" i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2000" dirty="0"/>
                  <a:t> is their Coursework.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EBEB79-6647-35E1-E2FD-6B8BF3ED88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5431" y="2438400"/>
                <a:ext cx="6586489" cy="3785419"/>
              </a:xfrm>
              <a:blipFill>
                <a:blip r:embed="rId4"/>
                <a:stretch>
                  <a:fillRect l="-1019" t="-1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E682F107-A145-5E3F-7DAF-C57FEC6736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771" r="3020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AB23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627378E-751F-F81B-6EAC-E8F8118DC329}"/>
              </a:ext>
            </a:extLst>
          </p:cNvPr>
          <p:cNvSpPr/>
          <p:nvPr/>
        </p:nvSpPr>
        <p:spPr>
          <a:xfrm>
            <a:off x="10160000" y="0"/>
            <a:ext cx="2032000" cy="1791835"/>
          </a:xfrm>
          <a:prstGeom prst="rect">
            <a:avLst/>
          </a:prstGeom>
          <a:blipFill dpi="0" rotWithShape="1">
            <a:blip r:embed="rId6">
              <a:alphaModFix amt="4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udio Recording Dec 11, 2022 at 5:30:06 PM">
            <a:hlinkClick r:id="" action="ppaction://media"/>
            <a:extLst>
              <a:ext uri="{FF2B5EF4-FFF2-40B4-BE49-F238E27FC236}">
                <a16:creationId xmlns:a16="http://schemas.microsoft.com/office/drawing/2014/main" id="{E9D5D2FD-BE99-9AFB-FEEF-E873CC9F6E9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539980" y="5449705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8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7000"/>
    </mc:Choice>
    <mc:Fallback xmlns="">
      <p:transition spd="slow" advClick="0" advTm="2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62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0A272-8D77-598F-6028-1B75653B0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Constraints:</a:t>
            </a:r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AA40205E-880F-5009-4660-BDEADEBA84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628" r="2043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EB158-954F-B629-03D7-DC0ECC1A2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constraints we have considered for this model are the following: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 The chances of success should be equal for all groups.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 Each group has exactly three members.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 A member must be in exactly one group at a time.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B8E32F-6854-9E38-9ACC-0590C0C5EF0C}"/>
              </a:ext>
            </a:extLst>
          </p:cNvPr>
          <p:cNvSpPr/>
          <p:nvPr/>
        </p:nvSpPr>
        <p:spPr>
          <a:xfrm>
            <a:off x="10007600" y="0"/>
            <a:ext cx="2181352" cy="2039112"/>
          </a:xfrm>
          <a:prstGeom prst="rect">
            <a:avLst/>
          </a:prstGeom>
          <a:blipFill dpi="0" rotWithShape="1">
            <a:blip r:embed="rId5">
              <a:alphaModFix amt="4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0F623D-31C3-DA8E-7376-D7251D54B813}"/>
              </a:ext>
            </a:extLst>
          </p:cNvPr>
          <p:cNvSpPr/>
          <p:nvPr/>
        </p:nvSpPr>
        <p:spPr>
          <a:xfrm>
            <a:off x="10668000" y="94488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udio Recording Dec 11, 2022 at 5:30:55 PM">
            <a:hlinkClick r:id="" action="ppaction://media"/>
            <a:extLst>
              <a:ext uri="{FF2B5EF4-FFF2-40B4-BE49-F238E27FC236}">
                <a16:creationId xmlns:a16="http://schemas.microsoft.com/office/drawing/2014/main" id="{ACCF0742-E100-C6CB-943B-D6525B88B1C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969753" y="5711444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9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96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B9FEE-6615-2029-4473-0B4C4B7DA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/>
              <a:t>Results: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8F5CF4D9-9145-E9BD-B7D3-453EC7CA86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703" r="445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6E27A69A-8130-78D7-1BE2-0C69710756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13788" y="2333297"/>
          <a:ext cx="4840010" cy="3843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AD281B2-AB03-EB32-8E84-80C3107A722D}"/>
              </a:ext>
            </a:extLst>
          </p:cNvPr>
          <p:cNvSpPr/>
          <p:nvPr/>
        </p:nvSpPr>
        <p:spPr>
          <a:xfrm>
            <a:off x="10220960" y="0"/>
            <a:ext cx="1967992" cy="1807305"/>
          </a:xfrm>
          <a:prstGeom prst="rect">
            <a:avLst/>
          </a:prstGeom>
          <a:blipFill dpi="0" rotWithShape="1">
            <a:blip r:embed="rId10">
              <a:alphaModFix amt="4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udio Recording Dec 11, 2022 at 5:31:45 PM">
            <a:hlinkClick r:id="" action="ppaction://media"/>
            <a:extLst>
              <a:ext uri="{FF2B5EF4-FFF2-40B4-BE49-F238E27FC236}">
                <a16:creationId xmlns:a16="http://schemas.microsoft.com/office/drawing/2014/main" id="{2018E693-807F-CD86-A8CD-C1C95705B1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0947398" y="536416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7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93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251</Words>
  <Application>Microsoft Office PowerPoint</Application>
  <PresentationFormat>Widescreen</PresentationFormat>
  <Paragraphs>32</Paragraphs>
  <Slides>7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Wingdings</vt:lpstr>
      <vt:lpstr>Office Theme</vt:lpstr>
      <vt:lpstr>QMM FINAL GROUP PROJECT PRESENTATION</vt:lpstr>
      <vt:lpstr>Choice of factors:</vt:lpstr>
      <vt:lpstr>Data Collection</vt:lpstr>
      <vt:lpstr>Model Formulation – Decision Variables</vt:lpstr>
      <vt:lpstr>Model Formulation – Objective Function</vt:lpstr>
      <vt:lpstr>Constraints:</vt:lpstr>
      <vt:lpstr>Results: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QMM FINAL GROUP PROJECT PRESENTATION</dc:title>
  <dc:creator>Kanakavalli, Swetha</dc:creator>
  <cp:lastModifiedBy>Chelukala, Manasa</cp:lastModifiedBy>
  <cp:revision>6</cp:revision>
  <dcterms:created xsi:type="dcterms:W3CDTF">2022-12-10T21:19:04Z</dcterms:created>
  <dcterms:modified xsi:type="dcterms:W3CDTF">2022-12-12T21:45:06Z</dcterms:modified>
</cp:coreProperties>
</file>