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66F0-0519-9A47-9113-98D97B48D3C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64D0-3220-904D-986D-ACC75BC6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2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66F0-0519-9A47-9113-98D97B48D3C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64D0-3220-904D-986D-ACC75BC6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0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66F0-0519-9A47-9113-98D97B48D3C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64D0-3220-904D-986D-ACC75BC6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1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66F0-0519-9A47-9113-98D97B48D3C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64D0-3220-904D-986D-ACC75BC6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6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66F0-0519-9A47-9113-98D97B48D3C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64D0-3220-904D-986D-ACC75BC6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5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66F0-0519-9A47-9113-98D97B48D3C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64D0-3220-904D-986D-ACC75BC6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66F0-0519-9A47-9113-98D97B48D3C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64D0-3220-904D-986D-ACC75BC6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66F0-0519-9A47-9113-98D97B48D3C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64D0-3220-904D-986D-ACC75BC6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5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66F0-0519-9A47-9113-98D97B48D3C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64D0-3220-904D-986D-ACC75BC6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66F0-0519-9A47-9113-98D97B48D3C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64D0-3220-904D-986D-ACC75BC6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2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66F0-0519-9A47-9113-98D97B48D3C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64D0-3220-904D-986D-ACC75BC6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4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866F0-0519-9A47-9113-98D97B48D3C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B64D0-3220-904D-986D-ACC75BC6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0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Online-Shopper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 algn="r"/>
            <a:r>
              <a:rPr lang="en-US" dirty="0" smtClean="0"/>
              <a:t>Michael Chen</a:t>
            </a:r>
          </a:p>
          <a:p>
            <a:pPr algn="r"/>
            <a:r>
              <a:rPr lang="en-US" dirty="0" err="1" smtClean="0"/>
              <a:t>Yuping</a:t>
            </a:r>
            <a:r>
              <a:rPr lang="en-US" dirty="0" smtClean="0"/>
              <a:t> Su</a:t>
            </a:r>
          </a:p>
          <a:p>
            <a:pPr algn="r"/>
            <a:r>
              <a:rPr lang="en-US" dirty="0" err="1" smtClean="0"/>
              <a:t>Peiyin</a:t>
            </a:r>
            <a:r>
              <a:rPr lang="en-US" dirty="0" smtClean="0"/>
              <a:t> Chen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533" y="2937934"/>
            <a:ext cx="3920066" cy="392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5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Project D</a:t>
            </a:r>
            <a:r>
              <a:rPr lang="en-US" u="sng" dirty="0" smtClean="0"/>
              <a:t>escription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Search multiple links of the same items at same time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Compare prices with different websites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Save the items for later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Save the items you want to buy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Calculate your balance</a:t>
            </a:r>
          </a:p>
        </p:txBody>
      </p:sp>
    </p:spTree>
    <p:extLst>
      <p:ext uri="{BB962C8B-B14F-4D97-AF65-F5344CB8AC3E}">
        <p14:creationId xmlns:p14="http://schemas.microsoft.com/office/powerpoint/2010/main" val="176449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target </a:t>
            </a:r>
            <a:r>
              <a:rPr lang="en-US" dirty="0" smtClean="0"/>
              <a:t>audience?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7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2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Future </a:t>
            </a:r>
            <a:r>
              <a:rPr lang="en-US" dirty="0" smtClean="0"/>
              <a:t>recommendations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5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48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Online-Shopper</vt:lpstr>
      <vt:lpstr>Project Description</vt:lpstr>
      <vt:lpstr>What is the target audience?</vt:lpstr>
      <vt:lpstr>Challenges</vt:lpstr>
      <vt:lpstr>Lessons learned</vt:lpstr>
      <vt:lpstr> Future recommendations 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Online-Shopper</dc:title>
  <dc:creator>pink3968@yahoo.com.tw</dc:creator>
  <cp:lastModifiedBy>pink3968@yahoo.com.tw</cp:lastModifiedBy>
  <cp:revision>4</cp:revision>
  <dcterms:created xsi:type="dcterms:W3CDTF">2017-12-04T16:27:43Z</dcterms:created>
  <dcterms:modified xsi:type="dcterms:W3CDTF">2017-12-04T17:03:48Z</dcterms:modified>
</cp:coreProperties>
</file>