
<file path=[Content_Types].xml><?xml version="1.0" encoding="utf-8"?>
<Types xmlns="http://schemas.openxmlformats.org/package/2006/content-types">
  <Default Extension="com" ContentType="image/png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72" r:id="rId3"/>
    <p:sldId id="260" r:id="rId4"/>
    <p:sldId id="262" r:id="rId5"/>
    <p:sldId id="271" r:id="rId6"/>
    <p:sldId id="261" r:id="rId7"/>
    <p:sldId id="258" r:id="rId8"/>
    <p:sldId id="267" r:id="rId9"/>
    <p:sldId id="268" r:id="rId10"/>
    <p:sldId id="270" r:id="rId11"/>
    <p:sldId id="269" r:id="rId12"/>
    <p:sldId id="259" r:id="rId13"/>
    <p:sldId id="257" r:id="rId14"/>
    <p:sldId id="263" r:id="rId15"/>
    <p:sldId id="264" r:id="rId16"/>
    <p:sldId id="265" r:id="rId17"/>
    <p:sldId id="266" r:id="rId18"/>
  </p:sldIdLst>
  <p:sldSz cx="12192000" cy="6858000"/>
  <p:notesSz cx="9906000" cy="67691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92600" cy="33963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11108" y="0"/>
            <a:ext cx="4292600" cy="33963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281C73-F75C-471E-B3D0-940B79F353FD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29470"/>
            <a:ext cx="4292600" cy="33963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11108" y="6429470"/>
            <a:ext cx="4292600" cy="33963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9817E9-9092-4AD4-B14B-95A6EB282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7243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92600" cy="33963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611108" y="0"/>
            <a:ext cx="4292600" cy="33963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F09131-2C2A-4C8F-9997-ADF32070A9A9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922588" y="846138"/>
            <a:ext cx="4060825" cy="22844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90600" y="3257629"/>
            <a:ext cx="7924800" cy="266533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429470"/>
            <a:ext cx="4292600" cy="33963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611108" y="6429470"/>
            <a:ext cx="4292600" cy="33963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199FAC-9A2C-4D56-8396-98EF8FCE4C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7848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199FAC-9A2C-4D56-8396-98EF8FCE4CA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84059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199FAC-9A2C-4D56-8396-98EF8FCE4CA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982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199FAC-9A2C-4D56-8396-98EF8FCE4CA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49378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199FAC-9A2C-4D56-8396-98EF8FCE4CA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35551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Because P{T1&gt;t}*P(T2&gt;t)*…P(Tn&gt;t), that’s why the n miner express.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99FAC-9A2C-4D56-8396-98EF8FCE4CA8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6372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5AFF38-57E5-41A1-9F80-E678DEF7D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E97E0FF-0B87-465A-8694-7E8EB998FE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E026DB-8916-4C63-843A-F47A9AEEF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23AF6-CBE2-4D5D-8744-7A6F10D9982A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5D9100-4139-4884-B718-1905B378D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86A5A4-8FA0-4FA4-8E50-24E00ACEF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AD6EC-044F-4DEF-9A57-258333D70A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0381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30E524-C879-40F2-98A8-923DE6D9B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26AD44A-3560-4346-8B3E-8BE0271209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2E0E31-7084-4056-A377-8F3165DCD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23AF6-CBE2-4D5D-8744-7A6F10D9982A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843AF6-E0F1-495C-90F5-23EE90242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B143D2-9700-43CE-91B3-0CC6CDDC8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AD6EC-044F-4DEF-9A57-258333D70A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140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D626329-782C-4D68-A4FB-B9291E62A5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B56466B-0DB8-4F99-81EE-20416C1B0F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AFBEF4-33F9-4798-B197-D4DB76A37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23AF6-CBE2-4D5D-8744-7A6F10D9982A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B83DBC-8F73-4085-A9F2-0D07A2EAE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7DE6A8-886F-4541-BDFD-A13F4D429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AD6EC-044F-4DEF-9A57-258333D70A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837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521FE1-D41F-4A43-A06D-80B70E5CA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DD83E4-F467-4EC8-AF94-56ACC04E1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877E94-F866-4427-A62F-4E825F27F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23AF6-CBE2-4D5D-8744-7A6F10D9982A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D5BADD-18E6-48EB-A9CA-6BA4C6B5E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C0AD15-A6D7-4C61-899B-6AD89C434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AD6EC-044F-4DEF-9A57-258333D70A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9663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5AFB58-5484-4F58-85B1-5E533662E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B8AD97-1032-40D0-869E-FA5220462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92946E-6859-4ADF-AA45-234388B5E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23AF6-CBE2-4D5D-8744-7A6F10D9982A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28F16F-0C38-42EB-96ED-A4BD3815A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DDCFD5-438F-46EE-915F-95F57E790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AD6EC-044F-4DEF-9A57-258333D70A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1737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8F6CFF-EC3E-40D9-9535-E533CFECD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DAB2F1-AB62-47E6-9884-D086C22E00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178CB73-96FF-4489-8A52-0D2963423C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AFE85F-3F02-4C15-AB28-2C063514A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23AF6-CBE2-4D5D-8744-7A6F10D9982A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86588D-EA4E-4E8C-8781-FD0A4D33D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0F088A-2BE5-46E6-8982-8D3C2A7BC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AD6EC-044F-4DEF-9A57-258333D70A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1982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8D7144-01B4-415E-A06E-226CE689F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CADE00-DE58-415B-8CD2-906455C0E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57171F6-830C-40CD-8900-0A88810120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6921732-A9A6-40EB-AD67-500C25CFE9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7747042-8ADA-4AEA-BDC9-61DBE783BA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23EDEBF-EE20-45B0-8C9A-B8B169437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23AF6-CBE2-4D5D-8744-7A6F10D9982A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D4C6DC5-B70F-4857-A86E-160B9AE91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DD281F0-7F15-42A2-8FBB-B5F56C867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AD6EC-044F-4DEF-9A57-258333D70A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3171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96B917-9A18-4199-98E7-637FF2B8F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2A8EFA6-CC06-4353-828F-2A602B002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23AF6-CBE2-4D5D-8744-7A6F10D9982A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84E6423-519A-4C75-87C2-DFFC9F1CD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A557EBE-D176-45AE-884D-2615ADD36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AD6EC-044F-4DEF-9A57-258333D70A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9955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3639176-62ED-447A-A33F-3EDC1AC39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23AF6-CBE2-4D5D-8744-7A6F10D9982A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7A09EA6-74EC-4F9D-9DD6-55016F1E9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9EC8AB4-F99B-4973-9360-1B577BD57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AD6EC-044F-4DEF-9A57-258333D70A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23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BDE370-B22C-4F0C-9EE6-FC971DEC3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C7D155-0472-43F7-8CE2-ECDFA7220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150B5D4-0E35-4820-8C63-99D6332B08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9668B7-A6DE-41B5-BA05-8868C0FD6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23AF6-CBE2-4D5D-8744-7A6F10D9982A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5607C1-D5C2-4FA2-9FD7-D1254CA4E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3B2D4B-47A9-4D6E-85FE-C7E9A544C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AD6EC-044F-4DEF-9A57-258333D70A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1282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7B52B1-593B-4E41-95C8-21C5E3939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C7969DB-0670-46B9-898F-2B2AE796D0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34DDFCB-7CA5-4E58-A39E-49B7888753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924B24-87D6-4F72-96E7-08AE2DFCA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23AF6-CBE2-4D5D-8744-7A6F10D9982A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71A7D5-FC80-443B-99AB-EF5B44021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635E84-ECF2-464F-A963-049F3DC5F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AD6EC-044F-4DEF-9A57-258333D70A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3101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EF42A92-920C-41B0-A17B-C3DCE5571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E19FBD-3FA8-40BE-BBD3-95B5EB1B22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9A9970-30A2-4E52-8F20-BF08E58C76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23AF6-CBE2-4D5D-8744-7A6F10D9982A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5A17F4-3B1B-4D12-BC55-A20546C0AF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CD75C1-AC88-4248-8321-6B25B3C25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AD6EC-044F-4DEF-9A57-258333D70A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4675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.png"/><Relationship Id="rId18" Type="http://schemas.openxmlformats.org/officeDocument/2006/relationships/hyperlink" Target="https://wiki.zhtube.com/wiki/%E6%B5%B7%E5%8F%A3%E7%BE%8E%E5%85%B0%E5%9B%BD%E9%99%85%E6%9C%BA%E5%9C%BA" TargetMode="External"/><Relationship Id="rId26" Type="http://schemas.openxmlformats.org/officeDocument/2006/relationships/image" Target="../media/image72.svg"/><Relationship Id="rId39" Type="http://schemas.openxmlformats.org/officeDocument/2006/relationships/image" Target="../media/image77.png"/><Relationship Id="rId21" Type="http://schemas.openxmlformats.org/officeDocument/2006/relationships/image" Target="../media/image3.png"/><Relationship Id="rId34" Type="http://schemas.openxmlformats.org/officeDocument/2006/relationships/image" Target="../media/image12.svg"/><Relationship Id="rId42" Type="http://schemas.openxmlformats.org/officeDocument/2006/relationships/hyperlink" Target="http://linkz57.deviantart.com/art/syzygy-dropbox-package-143328848" TargetMode="External"/><Relationship Id="rId47" Type="http://schemas.openxmlformats.org/officeDocument/2006/relationships/image" Target="../media/image3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5.svg"/><Relationship Id="rId29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svg"/><Relationship Id="rId11" Type="http://schemas.openxmlformats.org/officeDocument/2006/relationships/image" Target="../media/image28.png"/><Relationship Id="rId24" Type="http://schemas.openxmlformats.org/officeDocument/2006/relationships/image" Target="../media/image54.svg"/><Relationship Id="rId32" Type="http://schemas.openxmlformats.org/officeDocument/2006/relationships/image" Target="../media/image10.svg"/><Relationship Id="rId37" Type="http://schemas.openxmlformats.org/officeDocument/2006/relationships/image" Target="../media/image75.png"/><Relationship Id="rId40" Type="http://schemas.openxmlformats.org/officeDocument/2006/relationships/image" Target="../media/image78.svg"/><Relationship Id="rId45" Type="http://schemas.openxmlformats.org/officeDocument/2006/relationships/image" Target="../media/image66.png"/><Relationship Id="rId5" Type="http://schemas.openxmlformats.org/officeDocument/2006/relationships/image" Target="../media/image24.png"/><Relationship Id="rId15" Type="http://schemas.openxmlformats.org/officeDocument/2006/relationships/image" Target="../media/image34.png"/><Relationship Id="rId23" Type="http://schemas.openxmlformats.org/officeDocument/2006/relationships/image" Target="../media/image53.png"/><Relationship Id="rId28" Type="http://schemas.openxmlformats.org/officeDocument/2006/relationships/image" Target="../media/image6.svg"/><Relationship Id="rId36" Type="http://schemas.openxmlformats.org/officeDocument/2006/relationships/image" Target="../media/image74.svg"/><Relationship Id="rId10" Type="http://schemas.openxmlformats.org/officeDocument/2006/relationships/image" Target="../media/image27.svg"/><Relationship Id="rId19" Type="http://schemas.openxmlformats.org/officeDocument/2006/relationships/image" Target="../media/image69.png"/><Relationship Id="rId31" Type="http://schemas.openxmlformats.org/officeDocument/2006/relationships/image" Target="../media/image9.png"/><Relationship Id="rId44" Type="http://schemas.openxmlformats.org/officeDocument/2006/relationships/image" Target="../media/image80.svg"/><Relationship Id="rId4" Type="http://schemas.openxmlformats.org/officeDocument/2006/relationships/image" Target="../media/image68.svg"/><Relationship Id="rId9" Type="http://schemas.openxmlformats.org/officeDocument/2006/relationships/image" Target="../media/image26.png"/><Relationship Id="rId14" Type="http://schemas.openxmlformats.org/officeDocument/2006/relationships/image" Target="../media/image2.svg"/><Relationship Id="rId22" Type="http://schemas.openxmlformats.org/officeDocument/2006/relationships/image" Target="../media/image4.svg"/><Relationship Id="rId27" Type="http://schemas.openxmlformats.org/officeDocument/2006/relationships/image" Target="../media/image5.png"/><Relationship Id="rId30" Type="http://schemas.openxmlformats.org/officeDocument/2006/relationships/image" Target="../media/image8.svg"/><Relationship Id="rId35" Type="http://schemas.openxmlformats.org/officeDocument/2006/relationships/image" Target="../media/image73.png"/><Relationship Id="rId43" Type="http://schemas.openxmlformats.org/officeDocument/2006/relationships/image" Target="../media/image79.png"/><Relationship Id="rId48" Type="http://schemas.openxmlformats.org/officeDocument/2006/relationships/image" Target="../media/image39.svg"/><Relationship Id="rId8" Type="http://schemas.openxmlformats.org/officeDocument/2006/relationships/image" Target="../media/image23.svg"/><Relationship Id="rId3" Type="http://schemas.openxmlformats.org/officeDocument/2006/relationships/image" Target="../media/image67.png"/><Relationship Id="rId12" Type="http://schemas.openxmlformats.org/officeDocument/2006/relationships/image" Target="../media/image29.svg"/><Relationship Id="rId17" Type="http://schemas.openxmlformats.org/officeDocument/2006/relationships/image" Target="../media/image40.png"/><Relationship Id="rId25" Type="http://schemas.openxmlformats.org/officeDocument/2006/relationships/image" Target="../media/image71.png"/><Relationship Id="rId33" Type="http://schemas.openxmlformats.org/officeDocument/2006/relationships/image" Target="../media/image11.png"/><Relationship Id="rId38" Type="http://schemas.openxmlformats.org/officeDocument/2006/relationships/image" Target="../media/image76.svg"/><Relationship Id="rId46" Type="http://schemas.openxmlformats.org/officeDocument/2006/relationships/hyperlink" Target="https://commons.wikimedia.org/wiki/File:High-contrast-mail-message-new.svg" TargetMode="External"/><Relationship Id="rId20" Type="http://schemas.openxmlformats.org/officeDocument/2006/relationships/image" Target="../media/image70.svg"/><Relationship Id="rId41" Type="http://schemas.openxmlformats.org/officeDocument/2006/relationships/image" Target="../media/image63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1.png"/><Relationship Id="rId18" Type="http://schemas.openxmlformats.org/officeDocument/2006/relationships/image" Target="../media/image54.svg"/><Relationship Id="rId26" Type="http://schemas.openxmlformats.org/officeDocument/2006/relationships/image" Target="../media/image12.svg"/><Relationship Id="rId39" Type="http://schemas.openxmlformats.org/officeDocument/2006/relationships/image" Target="../media/image66.png"/><Relationship Id="rId21" Type="http://schemas.openxmlformats.org/officeDocument/2006/relationships/image" Target="../media/image5.png"/><Relationship Id="rId34" Type="http://schemas.openxmlformats.org/officeDocument/2006/relationships/image" Target="../media/image62.svg"/><Relationship Id="rId42" Type="http://schemas.openxmlformats.org/officeDocument/2006/relationships/image" Target="../media/image39.sv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48.svg"/><Relationship Id="rId20" Type="http://schemas.openxmlformats.org/officeDocument/2006/relationships/image" Target="../media/image56.svg"/><Relationship Id="rId29" Type="http://schemas.openxmlformats.org/officeDocument/2006/relationships/image" Target="../media/image49.png"/><Relationship Id="rId41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svg"/><Relationship Id="rId11" Type="http://schemas.openxmlformats.org/officeDocument/2006/relationships/image" Target="../media/image40.png"/><Relationship Id="rId24" Type="http://schemas.openxmlformats.org/officeDocument/2006/relationships/image" Target="../media/image8.svg"/><Relationship Id="rId32" Type="http://schemas.openxmlformats.org/officeDocument/2006/relationships/image" Target="../media/image33.svg"/><Relationship Id="rId37" Type="http://schemas.openxmlformats.org/officeDocument/2006/relationships/image" Target="../media/image64.png"/><Relationship Id="rId40" Type="http://schemas.openxmlformats.org/officeDocument/2006/relationships/hyperlink" Target="https://commons.wikimedia.org/wiki/File:High-contrast-mail-message-new.svg" TargetMode="External"/><Relationship Id="rId5" Type="http://schemas.openxmlformats.org/officeDocument/2006/relationships/image" Target="../media/image22.png"/><Relationship Id="rId15" Type="http://schemas.openxmlformats.org/officeDocument/2006/relationships/image" Target="../media/image47.png"/><Relationship Id="rId23" Type="http://schemas.openxmlformats.org/officeDocument/2006/relationships/image" Target="../media/image7.png"/><Relationship Id="rId28" Type="http://schemas.openxmlformats.org/officeDocument/2006/relationships/image" Target="../media/image58.svg"/><Relationship Id="rId36" Type="http://schemas.openxmlformats.org/officeDocument/2006/relationships/hyperlink" Target="http://linkz57.deviantart.com/art/syzygy-dropbox-package-143328848" TargetMode="External"/><Relationship Id="rId10" Type="http://schemas.openxmlformats.org/officeDocument/2006/relationships/image" Target="../media/image35.svg"/><Relationship Id="rId19" Type="http://schemas.openxmlformats.org/officeDocument/2006/relationships/image" Target="../media/image55.png"/><Relationship Id="rId31" Type="http://schemas.openxmlformats.org/officeDocument/2006/relationships/image" Target="../media/image32.png"/><Relationship Id="rId4" Type="http://schemas.openxmlformats.org/officeDocument/2006/relationships/image" Target="../media/image25.svg"/><Relationship Id="rId9" Type="http://schemas.openxmlformats.org/officeDocument/2006/relationships/image" Target="../media/image34.png"/><Relationship Id="rId14" Type="http://schemas.openxmlformats.org/officeDocument/2006/relationships/image" Target="../media/image42.svg"/><Relationship Id="rId22" Type="http://schemas.openxmlformats.org/officeDocument/2006/relationships/image" Target="../media/image6.svg"/><Relationship Id="rId27" Type="http://schemas.openxmlformats.org/officeDocument/2006/relationships/image" Target="../media/image57.png"/><Relationship Id="rId30" Type="http://schemas.openxmlformats.org/officeDocument/2006/relationships/image" Target="../media/image50.svg"/><Relationship Id="rId35" Type="http://schemas.openxmlformats.org/officeDocument/2006/relationships/image" Target="../media/image63.png"/><Relationship Id="rId8" Type="http://schemas.openxmlformats.org/officeDocument/2006/relationships/image" Target="../media/image2.svg"/><Relationship Id="rId3" Type="http://schemas.openxmlformats.org/officeDocument/2006/relationships/image" Target="../media/image24.png"/><Relationship Id="rId12" Type="http://schemas.openxmlformats.org/officeDocument/2006/relationships/hyperlink" Target="https://wiki.zhtube.com/wiki/%E6%B5%B7%E5%8F%A3%E7%BE%8E%E5%85%B0%E5%9B%BD%E9%99%85%E6%9C%BA%E5%9C%BA" TargetMode="External"/><Relationship Id="rId17" Type="http://schemas.openxmlformats.org/officeDocument/2006/relationships/image" Target="../media/image53.png"/><Relationship Id="rId25" Type="http://schemas.openxmlformats.org/officeDocument/2006/relationships/image" Target="../media/image11.png"/><Relationship Id="rId33" Type="http://schemas.openxmlformats.org/officeDocument/2006/relationships/image" Target="../media/image61.png"/><Relationship Id="rId38" Type="http://schemas.openxmlformats.org/officeDocument/2006/relationships/image" Target="../media/image65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jpeg"/><Relationship Id="rId3" Type="http://schemas.openxmlformats.org/officeDocument/2006/relationships/image" Target="../media/image82.png"/><Relationship Id="rId7" Type="http://schemas.openxmlformats.org/officeDocument/2006/relationships/image" Target="../media/image85.png"/><Relationship Id="rId2" Type="http://schemas.openxmlformats.org/officeDocument/2006/relationships/image" Target="../media/image8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18.png"/><Relationship Id="rId9" Type="http://schemas.openxmlformats.org/officeDocument/2006/relationships/image" Target="../media/image87.com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com"/><Relationship Id="rId3" Type="http://schemas.openxmlformats.org/officeDocument/2006/relationships/hyperlink" Target="https://commons.wikimedia.org/wiki/File:Ic_cloud_queue_48px.svg" TargetMode="External"/><Relationship Id="rId7" Type="http://schemas.openxmlformats.org/officeDocument/2006/relationships/hyperlink" Target="http://commons.wikimedia.org/wiki/File:Airport_symbol.svg" TargetMode="External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image" Target="../media/image89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2.sv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Ic_cloud_queue_48px.svg" TargetMode="External"/><Relationship Id="rId7" Type="http://schemas.openxmlformats.org/officeDocument/2006/relationships/image" Target="../media/image17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hyperlink" Target="http://commons.wikimedia.org/wiki/File:Gnome-laptop.svg" TargetMode="Externa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0.png"/><Relationship Id="rId18" Type="http://schemas.openxmlformats.org/officeDocument/2006/relationships/image" Target="../media/image33.svg"/><Relationship Id="rId26" Type="http://schemas.openxmlformats.org/officeDocument/2006/relationships/hyperlink" Target="https://wiki.zhtube.com/wiki/%E6%B5%B7%E5%8F%A3%E7%BE%8E%E5%85%B0%E5%9B%BD%E9%99%85%E6%9C%BA%E5%9C%BA" TargetMode="External"/><Relationship Id="rId39" Type="http://schemas.openxmlformats.org/officeDocument/2006/relationships/image" Target="../media/image53.png"/><Relationship Id="rId21" Type="http://schemas.openxmlformats.org/officeDocument/2006/relationships/image" Target="../media/image36.png"/><Relationship Id="rId34" Type="http://schemas.openxmlformats.org/officeDocument/2006/relationships/image" Target="../media/image48.svg"/><Relationship Id="rId42" Type="http://schemas.openxmlformats.org/officeDocument/2006/relationships/image" Target="../media/image56.svg"/><Relationship Id="rId47" Type="http://schemas.openxmlformats.org/officeDocument/2006/relationships/image" Target="../media/image57.png"/><Relationship Id="rId50" Type="http://schemas.openxmlformats.org/officeDocument/2006/relationships/image" Target="../media/image60.svg"/><Relationship Id="rId55" Type="http://schemas.openxmlformats.org/officeDocument/2006/relationships/image" Target="../media/image64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.svg"/><Relationship Id="rId29" Type="http://schemas.openxmlformats.org/officeDocument/2006/relationships/image" Target="../media/image43.png"/><Relationship Id="rId11" Type="http://schemas.openxmlformats.org/officeDocument/2006/relationships/image" Target="../media/image28.png"/><Relationship Id="rId24" Type="http://schemas.openxmlformats.org/officeDocument/2006/relationships/image" Target="../media/image39.svg"/><Relationship Id="rId32" Type="http://schemas.openxmlformats.org/officeDocument/2006/relationships/image" Target="../media/image46.svg"/><Relationship Id="rId37" Type="http://schemas.openxmlformats.org/officeDocument/2006/relationships/image" Target="../media/image51.png"/><Relationship Id="rId40" Type="http://schemas.openxmlformats.org/officeDocument/2006/relationships/image" Target="../media/image54.svg"/><Relationship Id="rId45" Type="http://schemas.openxmlformats.org/officeDocument/2006/relationships/image" Target="../media/image11.png"/><Relationship Id="rId53" Type="http://schemas.openxmlformats.org/officeDocument/2006/relationships/image" Target="../media/image63.png"/><Relationship Id="rId58" Type="http://schemas.openxmlformats.org/officeDocument/2006/relationships/hyperlink" Target="https://commons.wikimedia.org/wiki/File:High-contrast-mail-message-new.svg" TargetMode="External"/><Relationship Id="rId5" Type="http://schemas.openxmlformats.org/officeDocument/2006/relationships/image" Target="../media/image24.png"/><Relationship Id="rId19" Type="http://schemas.openxmlformats.org/officeDocument/2006/relationships/image" Target="../media/image34.png"/><Relationship Id="rId4" Type="http://schemas.openxmlformats.org/officeDocument/2006/relationships/image" Target="../media/image6.svg"/><Relationship Id="rId9" Type="http://schemas.openxmlformats.org/officeDocument/2006/relationships/image" Target="../media/image26.png"/><Relationship Id="rId14" Type="http://schemas.openxmlformats.org/officeDocument/2006/relationships/image" Target="../media/image31.svg"/><Relationship Id="rId22" Type="http://schemas.openxmlformats.org/officeDocument/2006/relationships/image" Target="../media/image37.svg"/><Relationship Id="rId27" Type="http://schemas.openxmlformats.org/officeDocument/2006/relationships/image" Target="../media/image41.png"/><Relationship Id="rId30" Type="http://schemas.openxmlformats.org/officeDocument/2006/relationships/image" Target="../media/image44.svg"/><Relationship Id="rId35" Type="http://schemas.openxmlformats.org/officeDocument/2006/relationships/image" Target="../media/image49.png"/><Relationship Id="rId43" Type="http://schemas.openxmlformats.org/officeDocument/2006/relationships/image" Target="../media/image7.png"/><Relationship Id="rId48" Type="http://schemas.openxmlformats.org/officeDocument/2006/relationships/image" Target="../media/image58.svg"/><Relationship Id="rId56" Type="http://schemas.openxmlformats.org/officeDocument/2006/relationships/image" Target="../media/image65.svg"/><Relationship Id="rId8" Type="http://schemas.openxmlformats.org/officeDocument/2006/relationships/image" Target="../media/image23.svg"/><Relationship Id="rId51" Type="http://schemas.openxmlformats.org/officeDocument/2006/relationships/image" Target="../media/image61.png"/><Relationship Id="rId3" Type="http://schemas.openxmlformats.org/officeDocument/2006/relationships/image" Target="../media/image5.png"/><Relationship Id="rId12" Type="http://schemas.openxmlformats.org/officeDocument/2006/relationships/image" Target="../media/image29.svg"/><Relationship Id="rId17" Type="http://schemas.openxmlformats.org/officeDocument/2006/relationships/image" Target="../media/image32.png"/><Relationship Id="rId25" Type="http://schemas.openxmlformats.org/officeDocument/2006/relationships/image" Target="../media/image40.png"/><Relationship Id="rId33" Type="http://schemas.openxmlformats.org/officeDocument/2006/relationships/image" Target="../media/image47.png"/><Relationship Id="rId38" Type="http://schemas.openxmlformats.org/officeDocument/2006/relationships/image" Target="../media/image52.svg"/><Relationship Id="rId46" Type="http://schemas.openxmlformats.org/officeDocument/2006/relationships/image" Target="../media/image12.svg"/><Relationship Id="rId20" Type="http://schemas.openxmlformats.org/officeDocument/2006/relationships/image" Target="../media/image35.svg"/><Relationship Id="rId41" Type="http://schemas.openxmlformats.org/officeDocument/2006/relationships/image" Target="../media/image55.png"/><Relationship Id="rId54" Type="http://schemas.openxmlformats.org/officeDocument/2006/relationships/hyperlink" Target="http://linkz57.deviantart.com/art/syzygy-dropbox-package-143328848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svg"/><Relationship Id="rId15" Type="http://schemas.openxmlformats.org/officeDocument/2006/relationships/image" Target="../media/image1.png"/><Relationship Id="rId23" Type="http://schemas.openxmlformats.org/officeDocument/2006/relationships/image" Target="../media/image38.png"/><Relationship Id="rId28" Type="http://schemas.openxmlformats.org/officeDocument/2006/relationships/image" Target="../media/image42.svg"/><Relationship Id="rId36" Type="http://schemas.openxmlformats.org/officeDocument/2006/relationships/image" Target="../media/image50.svg"/><Relationship Id="rId49" Type="http://schemas.openxmlformats.org/officeDocument/2006/relationships/image" Target="../media/image59.png"/><Relationship Id="rId57" Type="http://schemas.openxmlformats.org/officeDocument/2006/relationships/image" Target="../media/image66.png"/><Relationship Id="rId10" Type="http://schemas.openxmlformats.org/officeDocument/2006/relationships/image" Target="../media/image27.svg"/><Relationship Id="rId31" Type="http://schemas.openxmlformats.org/officeDocument/2006/relationships/image" Target="../media/image45.png"/><Relationship Id="rId44" Type="http://schemas.openxmlformats.org/officeDocument/2006/relationships/image" Target="../media/image8.svg"/><Relationship Id="rId52" Type="http://schemas.openxmlformats.org/officeDocument/2006/relationships/image" Target="../media/image62.sv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4.png"/><Relationship Id="rId18" Type="http://schemas.openxmlformats.org/officeDocument/2006/relationships/image" Target="../media/image42.svg"/><Relationship Id="rId26" Type="http://schemas.openxmlformats.org/officeDocument/2006/relationships/image" Target="../media/image6.svg"/><Relationship Id="rId39" Type="http://schemas.openxmlformats.org/officeDocument/2006/relationships/image" Target="../media/image63.png"/><Relationship Id="rId21" Type="http://schemas.openxmlformats.org/officeDocument/2006/relationships/image" Target="../media/image53.png"/><Relationship Id="rId34" Type="http://schemas.openxmlformats.org/officeDocument/2006/relationships/image" Target="../media/image50.svg"/><Relationship Id="rId42" Type="http://schemas.openxmlformats.org/officeDocument/2006/relationships/image" Target="../media/image65.sv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6" Type="http://schemas.openxmlformats.org/officeDocument/2006/relationships/hyperlink" Target="https://wiki.zhtube.com/wiki/%E6%B5%B7%E5%8F%A3%E7%BE%8E%E5%85%B0%E5%9B%BD%E9%99%85%E6%9C%BA%E5%9C%BA" TargetMode="External"/><Relationship Id="rId29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svg"/><Relationship Id="rId11" Type="http://schemas.openxmlformats.org/officeDocument/2006/relationships/image" Target="../media/image1.png"/><Relationship Id="rId24" Type="http://schemas.openxmlformats.org/officeDocument/2006/relationships/image" Target="../media/image56.svg"/><Relationship Id="rId32" Type="http://schemas.openxmlformats.org/officeDocument/2006/relationships/image" Target="../media/image58.svg"/><Relationship Id="rId37" Type="http://schemas.openxmlformats.org/officeDocument/2006/relationships/image" Target="../media/image61.png"/><Relationship Id="rId40" Type="http://schemas.openxmlformats.org/officeDocument/2006/relationships/hyperlink" Target="http://linkz57.deviantart.com/art/syzygy-dropbox-package-143328848" TargetMode="External"/><Relationship Id="rId45" Type="http://schemas.openxmlformats.org/officeDocument/2006/relationships/image" Target="../media/image38.png"/><Relationship Id="rId5" Type="http://schemas.openxmlformats.org/officeDocument/2006/relationships/image" Target="../media/image22.png"/><Relationship Id="rId15" Type="http://schemas.openxmlformats.org/officeDocument/2006/relationships/image" Target="../media/image40.png"/><Relationship Id="rId23" Type="http://schemas.openxmlformats.org/officeDocument/2006/relationships/image" Target="../media/image55.png"/><Relationship Id="rId28" Type="http://schemas.openxmlformats.org/officeDocument/2006/relationships/image" Target="../media/image8.svg"/><Relationship Id="rId36" Type="http://schemas.openxmlformats.org/officeDocument/2006/relationships/image" Target="../media/image33.svg"/><Relationship Id="rId10" Type="http://schemas.openxmlformats.org/officeDocument/2006/relationships/image" Target="../media/image29.svg"/><Relationship Id="rId19" Type="http://schemas.openxmlformats.org/officeDocument/2006/relationships/image" Target="../media/image47.png"/><Relationship Id="rId31" Type="http://schemas.openxmlformats.org/officeDocument/2006/relationships/image" Target="../media/image57.png"/><Relationship Id="rId44" Type="http://schemas.openxmlformats.org/officeDocument/2006/relationships/hyperlink" Target="https://commons.wikimedia.org/wiki/File:High-contrast-mail-message-new.svg" TargetMode="External"/><Relationship Id="rId4" Type="http://schemas.openxmlformats.org/officeDocument/2006/relationships/image" Target="../media/image25.svg"/><Relationship Id="rId9" Type="http://schemas.openxmlformats.org/officeDocument/2006/relationships/image" Target="../media/image28.png"/><Relationship Id="rId14" Type="http://schemas.openxmlformats.org/officeDocument/2006/relationships/image" Target="../media/image35.svg"/><Relationship Id="rId22" Type="http://schemas.openxmlformats.org/officeDocument/2006/relationships/image" Target="../media/image54.svg"/><Relationship Id="rId27" Type="http://schemas.openxmlformats.org/officeDocument/2006/relationships/image" Target="../media/image7.png"/><Relationship Id="rId30" Type="http://schemas.openxmlformats.org/officeDocument/2006/relationships/image" Target="../media/image12.svg"/><Relationship Id="rId35" Type="http://schemas.openxmlformats.org/officeDocument/2006/relationships/image" Target="../media/image32.png"/><Relationship Id="rId43" Type="http://schemas.openxmlformats.org/officeDocument/2006/relationships/image" Target="../media/image66.png"/><Relationship Id="rId8" Type="http://schemas.openxmlformats.org/officeDocument/2006/relationships/image" Target="../media/image27.svg"/><Relationship Id="rId3" Type="http://schemas.openxmlformats.org/officeDocument/2006/relationships/image" Target="../media/image24.png"/><Relationship Id="rId12" Type="http://schemas.openxmlformats.org/officeDocument/2006/relationships/image" Target="../media/image2.svg"/><Relationship Id="rId17" Type="http://schemas.openxmlformats.org/officeDocument/2006/relationships/image" Target="../media/image41.png"/><Relationship Id="rId25" Type="http://schemas.openxmlformats.org/officeDocument/2006/relationships/image" Target="../media/image5.png"/><Relationship Id="rId33" Type="http://schemas.openxmlformats.org/officeDocument/2006/relationships/image" Target="../media/image49.png"/><Relationship Id="rId38" Type="http://schemas.openxmlformats.org/officeDocument/2006/relationships/image" Target="../media/image62.svg"/><Relationship Id="rId46" Type="http://schemas.openxmlformats.org/officeDocument/2006/relationships/image" Target="../media/image39.svg"/><Relationship Id="rId20" Type="http://schemas.openxmlformats.org/officeDocument/2006/relationships/image" Target="../media/image48.svg"/><Relationship Id="rId41" Type="http://schemas.openxmlformats.org/officeDocument/2006/relationships/image" Target="../media/image6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439263-9B8A-487D-88C9-BDF5A4FD0E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92014"/>
            <a:ext cx="9144000" cy="2387600"/>
          </a:xfrm>
        </p:spPr>
        <p:txBody>
          <a:bodyPr>
            <a:normAutofit fontScale="90000"/>
          </a:bodyPr>
          <a:lstStyle/>
          <a:p>
            <a:br>
              <a:rPr lang="zh-CN" altLang="en-US" dirty="0"/>
            </a:br>
            <a:r>
              <a:rPr lang="en-US" altLang="zh-CN" dirty="0"/>
              <a:t> </a:t>
            </a:r>
            <a:r>
              <a:rPr lang="en-US" altLang="zh-CN" sz="5300" dirty="0"/>
              <a:t>Blockchain based Energy Trade for Shared Wireless Chargers</a:t>
            </a:r>
          </a:p>
        </p:txBody>
      </p:sp>
    </p:spTree>
    <p:extLst>
      <p:ext uri="{BB962C8B-B14F-4D97-AF65-F5344CB8AC3E}">
        <p14:creationId xmlns:p14="http://schemas.microsoft.com/office/powerpoint/2010/main" val="3636634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图形 37" descr="数据库">
            <a:extLst>
              <a:ext uri="{FF2B5EF4-FFF2-40B4-BE49-F238E27FC236}">
                <a16:creationId xmlns:a16="http://schemas.microsoft.com/office/drawing/2014/main" id="{EC4EFDD9-BE2C-4EB8-840D-310708AB39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46586" y="186796"/>
            <a:ext cx="849413" cy="849413"/>
          </a:xfrm>
          <a:prstGeom prst="rect">
            <a:avLst/>
          </a:prstGeom>
        </p:spPr>
      </p:pic>
      <p:sp>
        <p:nvSpPr>
          <p:cNvPr id="211" name="文本框 210">
            <a:extLst>
              <a:ext uri="{FF2B5EF4-FFF2-40B4-BE49-F238E27FC236}">
                <a16:creationId xmlns:a16="http://schemas.microsoft.com/office/drawing/2014/main" id="{C77C66DA-B680-40E4-AB10-45C5FBD1FBB9}"/>
              </a:ext>
            </a:extLst>
          </p:cNvPr>
          <p:cNvSpPr txBox="1"/>
          <p:nvPr/>
        </p:nvSpPr>
        <p:spPr>
          <a:xfrm>
            <a:off x="7747449" y="3368522"/>
            <a:ext cx="430887" cy="111858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>
            <a:defPPr>
              <a:defRPr lang="zh-CN"/>
            </a:defPPr>
            <a:lvl1pPr>
              <a:defRPr sz="1600" b="1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computing</a:t>
            </a:r>
            <a:endParaRPr lang="zh-CN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3" name="图形 2" descr="云">
            <a:extLst>
              <a:ext uri="{FF2B5EF4-FFF2-40B4-BE49-F238E27FC236}">
                <a16:creationId xmlns:a16="http://schemas.microsoft.com/office/drawing/2014/main" id="{41EA4C5D-5919-4D1A-A747-63312913E8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23308" y="254573"/>
            <a:ext cx="1210811" cy="1210811"/>
          </a:xfrm>
          <a:prstGeom prst="rect">
            <a:avLst/>
          </a:prstGeom>
        </p:spPr>
      </p:pic>
      <p:pic>
        <p:nvPicPr>
          <p:cNvPr id="7" name="图形 6" descr="商店">
            <a:extLst>
              <a:ext uri="{FF2B5EF4-FFF2-40B4-BE49-F238E27FC236}">
                <a16:creationId xmlns:a16="http://schemas.microsoft.com/office/drawing/2014/main" id="{7127A232-5510-42C9-9F52-953F50A50C5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896817" y="2017791"/>
            <a:ext cx="1652364" cy="1652364"/>
          </a:xfrm>
          <a:prstGeom prst="rect">
            <a:avLst/>
          </a:prstGeom>
        </p:spPr>
      </p:pic>
      <p:pic>
        <p:nvPicPr>
          <p:cNvPr id="9" name="图形 8" descr="学校">
            <a:extLst>
              <a:ext uri="{FF2B5EF4-FFF2-40B4-BE49-F238E27FC236}">
                <a16:creationId xmlns:a16="http://schemas.microsoft.com/office/drawing/2014/main" id="{81797C9D-EB4F-4EC9-B74A-23B0039CAA3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53944" y="186797"/>
            <a:ext cx="2236862" cy="2236862"/>
          </a:xfrm>
          <a:prstGeom prst="rect">
            <a:avLst/>
          </a:prstGeom>
        </p:spPr>
      </p:pic>
      <p:pic>
        <p:nvPicPr>
          <p:cNvPr id="13" name="图形 12" descr="火车">
            <a:extLst>
              <a:ext uri="{FF2B5EF4-FFF2-40B4-BE49-F238E27FC236}">
                <a16:creationId xmlns:a16="http://schemas.microsoft.com/office/drawing/2014/main" id="{616FAD14-FA17-4083-A327-805B08D71D5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206648" y="1642288"/>
            <a:ext cx="528418" cy="528418"/>
          </a:xfrm>
          <a:prstGeom prst="rect">
            <a:avLst/>
          </a:prstGeom>
        </p:spPr>
      </p:pic>
      <p:pic>
        <p:nvPicPr>
          <p:cNvPr id="17" name="图形 16" descr="汽车">
            <a:extLst>
              <a:ext uri="{FF2B5EF4-FFF2-40B4-BE49-F238E27FC236}">
                <a16:creationId xmlns:a16="http://schemas.microsoft.com/office/drawing/2014/main" id="{C7E0BC4C-E1BB-4916-BF3A-833F5D7493D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37789" y="4066150"/>
            <a:ext cx="662984" cy="662984"/>
          </a:xfrm>
          <a:prstGeom prst="rect">
            <a:avLst/>
          </a:prstGeom>
        </p:spPr>
      </p:pic>
      <p:pic>
        <p:nvPicPr>
          <p:cNvPr id="25" name="图形 24" descr="思想气泡">
            <a:extLst>
              <a:ext uri="{FF2B5EF4-FFF2-40B4-BE49-F238E27FC236}">
                <a16:creationId xmlns:a16="http://schemas.microsoft.com/office/drawing/2014/main" id="{35E874DB-A07B-4745-8964-13DAC747707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187721" y="348137"/>
            <a:ext cx="1689218" cy="1689218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43BF60B6-1996-4BCA-A65D-FBD96A8D4B2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8"/>
              </a:ext>
            </a:extLst>
          </a:blip>
          <a:stretch>
            <a:fillRect/>
          </a:stretch>
        </p:blipFill>
        <p:spPr>
          <a:xfrm>
            <a:off x="1299518" y="3174201"/>
            <a:ext cx="1730963" cy="1406407"/>
          </a:xfrm>
          <a:prstGeom prst="rect">
            <a:avLst/>
          </a:prstGeom>
        </p:spPr>
      </p:pic>
      <p:pic>
        <p:nvPicPr>
          <p:cNvPr id="44" name="图形 43" descr="汽车">
            <a:extLst>
              <a:ext uri="{FF2B5EF4-FFF2-40B4-BE49-F238E27FC236}">
                <a16:creationId xmlns:a16="http://schemas.microsoft.com/office/drawing/2014/main" id="{A765AB0E-E311-44D9-9A55-04067D1996A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704643" y="2661700"/>
            <a:ext cx="1001521" cy="1001521"/>
          </a:xfrm>
          <a:prstGeom prst="rect">
            <a:avLst/>
          </a:prstGeom>
        </p:spPr>
      </p:pic>
      <p:pic>
        <p:nvPicPr>
          <p:cNvPr id="45" name="图形 44" descr="思想气泡">
            <a:extLst>
              <a:ext uri="{FF2B5EF4-FFF2-40B4-BE49-F238E27FC236}">
                <a16:creationId xmlns:a16="http://schemas.microsoft.com/office/drawing/2014/main" id="{47F87AB9-4985-479F-80A5-4913EB17161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rot="10800000">
            <a:off x="4634307" y="859978"/>
            <a:ext cx="1210811" cy="1210811"/>
          </a:xfrm>
          <a:prstGeom prst="rect">
            <a:avLst/>
          </a:prstGeom>
        </p:spPr>
      </p:pic>
      <p:pic>
        <p:nvPicPr>
          <p:cNvPr id="47" name="图形 46" descr="数据库">
            <a:extLst>
              <a:ext uri="{FF2B5EF4-FFF2-40B4-BE49-F238E27FC236}">
                <a16:creationId xmlns:a16="http://schemas.microsoft.com/office/drawing/2014/main" id="{9B4B12C3-D49D-4DEA-984F-FD3FC60AF4F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2896073" y="3970079"/>
            <a:ext cx="558559" cy="558559"/>
          </a:xfrm>
          <a:prstGeom prst="rect">
            <a:avLst/>
          </a:prstGeom>
        </p:spPr>
      </p:pic>
      <p:pic>
        <p:nvPicPr>
          <p:cNvPr id="48" name="图形 47" descr="数据库">
            <a:extLst>
              <a:ext uri="{FF2B5EF4-FFF2-40B4-BE49-F238E27FC236}">
                <a16:creationId xmlns:a16="http://schemas.microsoft.com/office/drawing/2014/main" id="{CA06527D-00F0-4F0F-9807-5736CEBEC33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912388" y="590227"/>
            <a:ext cx="558559" cy="558559"/>
          </a:xfrm>
          <a:prstGeom prst="rect">
            <a:avLst/>
          </a:prstGeom>
        </p:spPr>
      </p:pic>
      <p:pic>
        <p:nvPicPr>
          <p:cNvPr id="56" name="图形 55" descr="困惑的脸，没有填充">
            <a:extLst>
              <a:ext uri="{FF2B5EF4-FFF2-40B4-BE49-F238E27FC236}">
                <a16:creationId xmlns:a16="http://schemas.microsoft.com/office/drawing/2014/main" id="{FC9EDD61-D188-4F84-ADE2-3FFAB13E55B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3823046" y="5198360"/>
            <a:ext cx="568032" cy="568032"/>
          </a:xfrm>
          <a:prstGeom prst="rect">
            <a:avLst/>
          </a:prstGeom>
        </p:spPr>
      </p:pic>
      <p:pic>
        <p:nvPicPr>
          <p:cNvPr id="68" name="图形 67" descr="汽车">
            <a:extLst>
              <a:ext uri="{FF2B5EF4-FFF2-40B4-BE49-F238E27FC236}">
                <a16:creationId xmlns:a16="http://schemas.microsoft.com/office/drawing/2014/main" id="{9A9B0944-4682-4313-A405-46475256276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6699" y="1650628"/>
            <a:ext cx="528418" cy="528418"/>
          </a:xfrm>
          <a:prstGeom prst="rect">
            <a:avLst/>
          </a:prstGeom>
        </p:spPr>
      </p:pic>
      <p:pic>
        <p:nvPicPr>
          <p:cNvPr id="69" name="图形 68" descr="电池没电">
            <a:extLst>
              <a:ext uri="{FF2B5EF4-FFF2-40B4-BE49-F238E27FC236}">
                <a16:creationId xmlns:a16="http://schemas.microsoft.com/office/drawing/2014/main" id="{F171BC39-CF68-45D1-ADB2-CA435BD43C14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 rot="16200000">
            <a:off x="11381135" y="2830477"/>
            <a:ext cx="296844" cy="296844"/>
          </a:xfrm>
          <a:prstGeom prst="rect">
            <a:avLst/>
          </a:prstGeom>
        </p:spPr>
      </p:pic>
      <p:pic>
        <p:nvPicPr>
          <p:cNvPr id="70" name="图形 69" descr="Wi-Fi">
            <a:extLst>
              <a:ext uri="{FF2B5EF4-FFF2-40B4-BE49-F238E27FC236}">
                <a16:creationId xmlns:a16="http://schemas.microsoft.com/office/drawing/2014/main" id="{FF455306-293C-49B9-AD45-C8166EC54F7D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11434791" y="2884132"/>
            <a:ext cx="189531" cy="189531"/>
          </a:xfrm>
          <a:prstGeom prst="rect">
            <a:avLst/>
          </a:prstGeom>
        </p:spPr>
      </p:pic>
      <p:pic>
        <p:nvPicPr>
          <p:cNvPr id="71" name="图形 70" descr="智能手机">
            <a:extLst>
              <a:ext uri="{FF2B5EF4-FFF2-40B4-BE49-F238E27FC236}">
                <a16:creationId xmlns:a16="http://schemas.microsoft.com/office/drawing/2014/main" id="{B566E6A5-4625-4165-9931-3F022843B086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3533843" y="5906688"/>
            <a:ext cx="500151" cy="520909"/>
          </a:xfrm>
          <a:prstGeom prst="rect">
            <a:avLst/>
          </a:prstGeom>
        </p:spPr>
      </p:pic>
      <p:pic>
        <p:nvPicPr>
          <p:cNvPr id="72" name="图形 71" descr="手表">
            <a:extLst>
              <a:ext uri="{FF2B5EF4-FFF2-40B4-BE49-F238E27FC236}">
                <a16:creationId xmlns:a16="http://schemas.microsoft.com/office/drawing/2014/main" id="{8E933A0F-EF2F-4BEF-ADA6-1A4BABA3563A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3172533" y="5943133"/>
            <a:ext cx="391296" cy="391296"/>
          </a:xfrm>
          <a:prstGeom prst="rect">
            <a:avLst/>
          </a:prstGeom>
        </p:spPr>
      </p:pic>
      <p:pic>
        <p:nvPicPr>
          <p:cNvPr id="73" name="图形 72" descr="电池没电">
            <a:extLst>
              <a:ext uri="{FF2B5EF4-FFF2-40B4-BE49-F238E27FC236}">
                <a16:creationId xmlns:a16="http://schemas.microsoft.com/office/drawing/2014/main" id="{3293D5D1-436B-46C1-9923-D6327EEC120A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 rot="16200000">
            <a:off x="3663162" y="6085009"/>
            <a:ext cx="249420" cy="249420"/>
          </a:xfrm>
          <a:prstGeom prst="rect">
            <a:avLst/>
          </a:prstGeom>
        </p:spPr>
      </p:pic>
      <p:pic>
        <p:nvPicPr>
          <p:cNvPr id="75" name="图形 74" descr="平板电脑">
            <a:extLst>
              <a:ext uri="{FF2B5EF4-FFF2-40B4-BE49-F238E27FC236}">
                <a16:creationId xmlns:a16="http://schemas.microsoft.com/office/drawing/2014/main" id="{AB42AE5E-352B-48CC-9CCA-68D76C95BCBB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4021256" y="5837246"/>
            <a:ext cx="609273" cy="609273"/>
          </a:xfrm>
          <a:prstGeom prst="rect">
            <a:avLst/>
          </a:prstGeom>
        </p:spPr>
      </p:pic>
      <p:pic>
        <p:nvPicPr>
          <p:cNvPr id="76" name="图形 75" descr="电池没电">
            <a:extLst>
              <a:ext uri="{FF2B5EF4-FFF2-40B4-BE49-F238E27FC236}">
                <a16:creationId xmlns:a16="http://schemas.microsoft.com/office/drawing/2014/main" id="{6DFD6CB0-9277-4B7D-92EA-DB85CFADE3CE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 rot="10800000">
            <a:off x="4140200" y="5972417"/>
            <a:ext cx="307669" cy="307669"/>
          </a:xfrm>
          <a:prstGeom prst="rect">
            <a:avLst/>
          </a:prstGeom>
        </p:spPr>
      </p:pic>
      <p:pic>
        <p:nvPicPr>
          <p:cNvPr id="78" name="图形 77" descr="电池没电">
            <a:extLst>
              <a:ext uri="{FF2B5EF4-FFF2-40B4-BE49-F238E27FC236}">
                <a16:creationId xmlns:a16="http://schemas.microsoft.com/office/drawing/2014/main" id="{B3B8F9A9-2AF0-4D79-AE31-A84739507521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 rot="16200000">
            <a:off x="3082540" y="5828828"/>
            <a:ext cx="254213" cy="254213"/>
          </a:xfrm>
          <a:prstGeom prst="rect">
            <a:avLst/>
          </a:prstGeom>
        </p:spPr>
      </p:pic>
      <p:pic>
        <p:nvPicPr>
          <p:cNvPr id="80" name="图形 79" descr="汽车">
            <a:extLst>
              <a:ext uri="{FF2B5EF4-FFF2-40B4-BE49-F238E27FC236}">
                <a16:creationId xmlns:a16="http://schemas.microsoft.com/office/drawing/2014/main" id="{56A13C9D-4661-4955-A5FF-35A04B5144B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653063" y="5693653"/>
            <a:ext cx="1001521" cy="1001521"/>
          </a:xfrm>
          <a:prstGeom prst="rect">
            <a:avLst/>
          </a:prstGeom>
        </p:spPr>
      </p:pic>
      <p:pic>
        <p:nvPicPr>
          <p:cNvPr id="81" name="图形 80" descr="电池没电">
            <a:extLst>
              <a:ext uri="{FF2B5EF4-FFF2-40B4-BE49-F238E27FC236}">
                <a16:creationId xmlns:a16="http://schemas.microsoft.com/office/drawing/2014/main" id="{FBD07CDC-CAA9-4C39-9E1F-1481625EB683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 rot="16200000">
            <a:off x="5299799" y="5799536"/>
            <a:ext cx="342347" cy="342347"/>
          </a:xfrm>
          <a:prstGeom prst="rect">
            <a:avLst/>
          </a:prstGeom>
        </p:spPr>
      </p:pic>
      <p:pic>
        <p:nvPicPr>
          <p:cNvPr id="84" name="图形 83" descr="笑嘻嘻的脸，没有填充">
            <a:extLst>
              <a:ext uri="{FF2B5EF4-FFF2-40B4-BE49-F238E27FC236}">
                <a16:creationId xmlns:a16="http://schemas.microsoft.com/office/drawing/2014/main" id="{E700A2BE-CE68-4CAC-9F0A-E845675F7BF2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11097119" y="3531845"/>
            <a:ext cx="568032" cy="568032"/>
          </a:xfrm>
          <a:prstGeom prst="rect">
            <a:avLst/>
          </a:prstGeom>
        </p:spPr>
      </p:pic>
      <p:pic>
        <p:nvPicPr>
          <p:cNvPr id="85" name="图形 84" descr="智能手机">
            <a:extLst>
              <a:ext uri="{FF2B5EF4-FFF2-40B4-BE49-F238E27FC236}">
                <a16:creationId xmlns:a16="http://schemas.microsoft.com/office/drawing/2014/main" id="{299BC6CC-5E8C-4025-AA2A-E611CCE9C6E4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2155953" y="4558482"/>
            <a:ext cx="509787" cy="530945"/>
          </a:xfrm>
          <a:prstGeom prst="rect">
            <a:avLst/>
          </a:prstGeom>
        </p:spPr>
      </p:pic>
      <p:pic>
        <p:nvPicPr>
          <p:cNvPr id="86" name="图形 85" descr="手表">
            <a:extLst>
              <a:ext uri="{FF2B5EF4-FFF2-40B4-BE49-F238E27FC236}">
                <a16:creationId xmlns:a16="http://schemas.microsoft.com/office/drawing/2014/main" id="{130B631F-D22E-4F2B-8EB0-551E070C2F1F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1780128" y="4650660"/>
            <a:ext cx="408890" cy="408890"/>
          </a:xfrm>
          <a:prstGeom prst="rect">
            <a:avLst/>
          </a:prstGeom>
        </p:spPr>
      </p:pic>
      <p:pic>
        <p:nvPicPr>
          <p:cNvPr id="87" name="图形 86" descr="电池没电">
            <a:extLst>
              <a:ext uri="{FF2B5EF4-FFF2-40B4-BE49-F238E27FC236}">
                <a16:creationId xmlns:a16="http://schemas.microsoft.com/office/drawing/2014/main" id="{B5F4451C-D2C6-4365-B890-D5F3197DFFF5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 rot="16200000">
            <a:off x="2273860" y="4699250"/>
            <a:ext cx="254225" cy="254225"/>
          </a:xfrm>
          <a:prstGeom prst="rect">
            <a:avLst/>
          </a:prstGeom>
        </p:spPr>
      </p:pic>
      <p:pic>
        <p:nvPicPr>
          <p:cNvPr id="88" name="图形 87" descr="Wi-Fi">
            <a:extLst>
              <a:ext uri="{FF2B5EF4-FFF2-40B4-BE49-F238E27FC236}">
                <a16:creationId xmlns:a16="http://schemas.microsoft.com/office/drawing/2014/main" id="{3BC0ACA0-78A1-4B96-9E3D-8ECA6B492771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316921" y="4752518"/>
            <a:ext cx="162320" cy="162320"/>
          </a:xfrm>
          <a:prstGeom prst="rect">
            <a:avLst/>
          </a:prstGeom>
        </p:spPr>
      </p:pic>
      <p:pic>
        <p:nvPicPr>
          <p:cNvPr id="89" name="图形 88" descr="平板电脑">
            <a:extLst>
              <a:ext uri="{FF2B5EF4-FFF2-40B4-BE49-F238E27FC236}">
                <a16:creationId xmlns:a16="http://schemas.microsoft.com/office/drawing/2014/main" id="{4D1475BB-87B7-45CB-9134-D441D106E535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2612927" y="4450930"/>
            <a:ext cx="650194" cy="650194"/>
          </a:xfrm>
          <a:prstGeom prst="rect">
            <a:avLst/>
          </a:prstGeom>
        </p:spPr>
      </p:pic>
      <p:pic>
        <p:nvPicPr>
          <p:cNvPr id="90" name="图形 89" descr="电池没电">
            <a:extLst>
              <a:ext uri="{FF2B5EF4-FFF2-40B4-BE49-F238E27FC236}">
                <a16:creationId xmlns:a16="http://schemas.microsoft.com/office/drawing/2014/main" id="{00AF4427-DDB5-4429-A719-BAA3F2EB7378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 rot="10800000">
            <a:off x="2772673" y="4620690"/>
            <a:ext cx="328637" cy="328637"/>
          </a:xfrm>
          <a:prstGeom prst="rect">
            <a:avLst/>
          </a:prstGeom>
        </p:spPr>
      </p:pic>
      <p:pic>
        <p:nvPicPr>
          <p:cNvPr id="91" name="图形 90" descr="Wi-Fi">
            <a:extLst>
              <a:ext uri="{FF2B5EF4-FFF2-40B4-BE49-F238E27FC236}">
                <a16:creationId xmlns:a16="http://schemas.microsoft.com/office/drawing/2014/main" id="{31E91944-AF67-4D38-B027-EE4594138E82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 rot="16200000">
            <a:off x="2875475" y="4676547"/>
            <a:ext cx="209832" cy="209832"/>
          </a:xfrm>
          <a:prstGeom prst="rect">
            <a:avLst/>
          </a:prstGeom>
        </p:spPr>
      </p:pic>
      <p:pic>
        <p:nvPicPr>
          <p:cNvPr id="92" name="图形 91" descr="电池没电">
            <a:extLst>
              <a:ext uri="{FF2B5EF4-FFF2-40B4-BE49-F238E27FC236}">
                <a16:creationId xmlns:a16="http://schemas.microsoft.com/office/drawing/2014/main" id="{99B4E13A-4801-4279-A7DC-4B9AEF8FEB5E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 rot="16200000">
            <a:off x="1737010" y="4632118"/>
            <a:ext cx="211074" cy="211074"/>
          </a:xfrm>
          <a:prstGeom prst="rect">
            <a:avLst/>
          </a:prstGeom>
        </p:spPr>
      </p:pic>
      <p:pic>
        <p:nvPicPr>
          <p:cNvPr id="93" name="图形 92" descr="Wi-Fi">
            <a:extLst>
              <a:ext uri="{FF2B5EF4-FFF2-40B4-BE49-F238E27FC236}">
                <a16:creationId xmlns:a16="http://schemas.microsoft.com/office/drawing/2014/main" id="{4BAE623E-2CBD-4B96-9610-DB5A7EF4369F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1771751" y="4680662"/>
            <a:ext cx="134768" cy="134768"/>
          </a:xfrm>
          <a:prstGeom prst="rect">
            <a:avLst/>
          </a:prstGeom>
        </p:spPr>
      </p:pic>
      <p:pic>
        <p:nvPicPr>
          <p:cNvPr id="113" name="图形 112" descr="停止">
            <a:extLst>
              <a:ext uri="{FF2B5EF4-FFF2-40B4-BE49-F238E27FC236}">
                <a16:creationId xmlns:a16="http://schemas.microsoft.com/office/drawing/2014/main" id="{BFF81A6F-FFCC-4446-97FF-7F3EB0134202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2841408" y="3733452"/>
            <a:ext cx="257521" cy="257521"/>
          </a:xfrm>
          <a:prstGeom prst="rect">
            <a:avLst/>
          </a:prstGeom>
        </p:spPr>
      </p:pic>
      <p:cxnSp>
        <p:nvCxnSpPr>
          <p:cNvPr id="114" name="直接连接符 113">
            <a:extLst>
              <a:ext uri="{FF2B5EF4-FFF2-40B4-BE49-F238E27FC236}">
                <a16:creationId xmlns:a16="http://schemas.microsoft.com/office/drawing/2014/main" id="{2616B9A7-809C-43AB-B3F3-AF9566D06A53}"/>
              </a:ext>
            </a:extLst>
          </p:cNvPr>
          <p:cNvCxnSpPr>
            <a:cxnSpLocks/>
            <a:stCxn id="113" idx="3"/>
            <a:endCxn id="115" idx="1"/>
          </p:cNvCxnSpPr>
          <p:nvPr/>
        </p:nvCxnSpPr>
        <p:spPr>
          <a:xfrm>
            <a:off x="3098929" y="3862213"/>
            <a:ext cx="113025" cy="568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15" name="图形 114" descr="停止">
            <a:extLst>
              <a:ext uri="{FF2B5EF4-FFF2-40B4-BE49-F238E27FC236}">
                <a16:creationId xmlns:a16="http://schemas.microsoft.com/office/drawing/2014/main" id="{7FF6DC44-45B8-49A5-A9F0-64CC0A629A3D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3211954" y="3734020"/>
            <a:ext cx="257521" cy="257521"/>
          </a:xfrm>
          <a:prstGeom prst="rect">
            <a:avLst/>
          </a:prstGeom>
        </p:spPr>
      </p:pic>
      <p:pic>
        <p:nvPicPr>
          <p:cNvPr id="116" name="图形 115" descr="停止">
            <a:extLst>
              <a:ext uri="{FF2B5EF4-FFF2-40B4-BE49-F238E27FC236}">
                <a16:creationId xmlns:a16="http://schemas.microsoft.com/office/drawing/2014/main" id="{9E81BB4E-11BD-457A-B202-8E6E5E22589A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800633" y="251313"/>
            <a:ext cx="257521" cy="257521"/>
          </a:xfrm>
          <a:prstGeom prst="rect">
            <a:avLst/>
          </a:prstGeom>
        </p:spPr>
      </p:pic>
      <p:cxnSp>
        <p:nvCxnSpPr>
          <p:cNvPr id="117" name="直接连接符 116">
            <a:extLst>
              <a:ext uri="{FF2B5EF4-FFF2-40B4-BE49-F238E27FC236}">
                <a16:creationId xmlns:a16="http://schemas.microsoft.com/office/drawing/2014/main" id="{30CFCE60-A91E-42A2-97E8-E3DECDC875A9}"/>
              </a:ext>
            </a:extLst>
          </p:cNvPr>
          <p:cNvCxnSpPr>
            <a:cxnSpLocks/>
            <a:stCxn id="116" idx="3"/>
            <a:endCxn id="118" idx="1"/>
          </p:cNvCxnSpPr>
          <p:nvPr/>
        </p:nvCxnSpPr>
        <p:spPr>
          <a:xfrm>
            <a:off x="1058154" y="380074"/>
            <a:ext cx="113025" cy="568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18" name="图形 117" descr="停止">
            <a:extLst>
              <a:ext uri="{FF2B5EF4-FFF2-40B4-BE49-F238E27FC236}">
                <a16:creationId xmlns:a16="http://schemas.microsoft.com/office/drawing/2014/main" id="{224B9BB9-B6B8-4E7E-AE45-0E648112D36F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1171179" y="251881"/>
            <a:ext cx="257521" cy="257521"/>
          </a:xfrm>
          <a:prstGeom prst="rect">
            <a:avLst/>
          </a:prstGeom>
        </p:spPr>
      </p:pic>
      <p:pic>
        <p:nvPicPr>
          <p:cNvPr id="119" name="图形 118" descr="停止">
            <a:extLst>
              <a:ext uri="{FF2B5EF4-FFF2-40B4-BE49-F238E27FC236}">
                <a16:creationId xmlns:a16="http://schemas.microsoft.com/office/drawing/2014/main" id="{74A9559B-EBB5-4E22-B3A4-95242233256D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9861389" y="1890176"/>
            <a:ext cx="257521" cy="257521"/>
          </a:xfrm>
          <a:prstGeom prst="rect">
            <a:avLst/>
          </a:prstGeom>
        </p:spPr>
      </p:pic>
      <p:cxnSp>
        <p:nvCxnSpPr>
          <p:cNvPr id="120" name="直接连接符 119">
            <a:extLst>
              <a:ext uri="{FF2B5EF4-FFF2-40B4-BE49-F238E27FC236}">
                <a16:creationId xmlns:a16="http://schemas.microsoft.com/office/drawing/2014/main" id="{7D9F9CBD-AE91-46D8-9D6A-F6FBDE4E24E8}"/>
              </a:ext>
            </a:extLst>
          </p:cNvPr>
          <p:cNvCxnSpPr>
            <a:cxnSpLocks/>
            <a:stCxn id="119" idx="3"/>
            <a:endCxn id="121" idx="1"/>
          </p:cNvCxnSpPr>
          <p:nvPr/>
        </p:nvCxnSpPr>
        <p:spPr>
          <a:xfrm>
            <a:off x="10118910" y="2018937"/>
            <a:ext cx="113025" cy="568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21" name="图形 120" descr="停止">
            <a:extLst>
              <a:ext uri="{FF2B5EF4-FFF2-40B4-BE49-F238E27FC236}">
                <a16:creationId xmlns:a16="http://schemas.microsoft.com/office/drawing/2014/main" id="{E58CDA74-C67A-45B7-88D1-96B7FE575E77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10231935" y="1890744"/>
            <a:ext cx="257521" cy="257521"/>
          </a:xfrm>
          <a:prstGeom prst="rect">
            <a:avLst/>
          </a:prstGeom>
        </p:spPr>
      </p:pic>
      <p:cxnSp>
        <p:nvCxnSpPr>
          <p:cNvPr id="122" name="直接连接符 121">
            <a:extLst>
              <a:ext uri="{FF2B5EF4-FFF2-40B4-BE49-F238E27FC236}">
                <a16:creationId xmlns:a16="http://schemas.microsoft.com/office/drawing/2014/main" id="{08A6481E-C65D-4D55-BC66-372FED72AD5F}"/>
              </a:ext>
            </a:extLst>
          </p:cNvPr>
          <p:cNvCxnSpPr>
            <a:cxnSpLocks/>
            <a:endCxn id="123" idx="1"/>
          </p:cNvCxnSpPr>
          <p:nvPr/>
        </p:nvCxnSpPr>
        <p:spPr>
          <a:xfrm>
            <a:off x="3439790" y="3861037"/>
            <a:ext cx="113025" cy="568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23" name="图形 122" descr="停止">
            <a:extLst>
              <a:ext uri="{FF2B5EF4-FFF2-40B4-BE49-F238E27FC236}">
                <a16:creationId xmlns:a16="http://schemas.microsoft.com/office/drawing/2014/main" id="{8F6A9C90-B021-4D65-A33C-3EEC5D90451D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3552815" y="3732844"/>
            <a:ext cx="257521" cy="257521"/>
          </a:xfrm>
          <a:prstGeom prst="rect">
            <a:avLst/>
          </a:prstGeom>
        </p:spPr>
      </p:pic>
      <p:cxnSp>
        <p:nvCxnSpPr>
          <p:cNvPr id="124" name="直接连接符 123">
            <a:extLst>
              <a:ext uri="{FF2B5EF4-FFF2-40B4-BE49-F238E27FC236}">
                <a16:creationId xmlns:a16="http://schemas.microsoft.com/office/drawing/2014/main" id="{7934C091-7188-4E77-BAB0-24CF01B66393}"/>
              </a:ext>
            </a:extLst>
          </p:cNvPr>
          <p:cNvCxnSpPr>
            <a:cxnSpLocks/>
            <a:endCxn id="125" idx="1"/>
          </p:cNvCxnSpPr>
          <p:nvPr/>
        </p:nvCxnSpPr>
        <p:spPr>
          <a:xfrm>
            <a:off x="1444227" y="380642"/>
            <a:ext cx="113025" cy="568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25" name="图形 124" descr="停止">
            <a:extLst>
              <a:ext uri="{FF2B5EF4-FFF2-40B4-BE49-F238E27FC236}">
                <a16:creationId xmlns:a16="http://schemas.microsoft.com/office/drawing/2014/main" id="{818015B0-9246-4678-9E91-D4FC6C33A189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1557252" y="252449"/>
            <a:ext cx="257521" cy="257521"/>
          </a:xfrm>
          <a:prstGeom prst="rect">
            <a:avLst/>
          </a:prstGeom>
        </p:spPr>
      </p:pic>
      <p:pic>
        <p:nvPicPr>
          <p:cNvPr id="126" name="图形 125" descr="停止">
            <a:extLst>
              <a:ext uri="{FF2B5EF4-FFF2-40B4-BE49-F238E27FC236}">
                <a16:creationId xmlns:a16="http://schemas.microsoft.com/office/drawing/2014/main" id="{68B0B134-ED15-40ED-93AE-1F5758C6D17C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9527453" y="1885529"/>
            <a:ext cx="257521" cy="257521"/>
          </a:xfrm>
          <a:prstGeom prst="rect">
            <a:avLst/>
          </a:prstGeom>
        </p:spPr>
      </p:pic>
      <p:cxnSp>
        <p:nvCxnSpPr>
          <p:cNvPr id="127" name="直接连接符 126">
            <a:extLst>
              <a:ext uri="{FF2B5EF4-FFF2-40B4-BE49-F238E27FC236}">
                <a16:creationId xmlns:a16="http://schemas.microsoft.com/office/drawing/2014/main" id="{EEDFBE56-FCEE-40B4-BA3E-BF7C29C3A947}"/>
              </a:ext>
            </a:extLst>
          </p:cNvPr>
          <p:cNvCxnSpPr>
            <a:cxnSpLocks/>
            <a:stCxn id="126" idx="3"/>
          </p:cNvCxnSpPr>
          <p:nvPr/>
        </p:nvCxnSpPr>
        <p:spPr>
          <a:xfrm>
            <a:off x="9784974" y="2014290"/>
            <a:ext cx="113025" cy="568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28" name="图形 127" descr="停止">
            <a:extLst>
              <a:ext uri="{FF2B5EF4-FFF2-40B4-BE49-F238E27FC236}">
                <a16:creationId xmlns:a16="http://schemas.microsoft.com/office/drawing/2014/main" id="{A2B2F07B-17E8-45A9-BF39-97590763BA6A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440262" y="251313"/>
            <a:ext cx="257521" cy="257521"/>
          </a:xfrm>
          <a:prstGeom prst="rect">
            <a:avLst/>
          </a:prstGeom>
        </p:spPr>
      </p:pic>
      <p:cxnSp>
        <p:nvCxnSpPr>
          <p:cNvPr id="129" name="直接连接符 128">
            <a:extLst>
              <a:ext uri="{FF2B5EF4-FFF2-40B4-BE49-F238E27FC236}">
                <a16:creationId xmlns:a16="http://schemas.microsoft.com/office/drawing/2014/main" id="{9D6731CD-8EE3-4E96-B317-AA66BA4350D4}"/>
              </a:ext>
            </a:extLst>
          </p:cNvPr>
          <p:cNvCxnSpPr>
            <a:cxnSpLocks/>
            <a:stCxn id="128" idx="3"/>
          </p:cNvCxnSpPr>
          <p:nvPr/>
        </p:nvCxnSpPr>
        <p:spPr>
          <a:xfrm>
            <a:off x="697783" y="380074"/>
            <a:ext cx="113025" cy="568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0" name="直接连接符 129">
            <a:extLst>
              <a:ext uri="{FF2B5EF4-FFF2-40B4-BE49-F238E27FC236}">
                <a16:creationId xmlns:a16="http://schemas.microsoft.com/office/drawing/2014/main" id="{08674041-C700-435A-9875-B9829A10504B}"/>
              </a:ext>
            </a:extLst>
          </p:cNvPr>
          <p:cNvCxnSpPr>
            <a:cxnSpLocks/>
          </p:cNvCxnSpPr>
          <p:nvPr/>
        </p:nvCxnSpPr>
        <p:spPr>
          <a:xfrm>
            <a:off x="3788981" y="3862104"/>
            <a:ext cx="113025" cy="568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直接连接符 130">
            <a:extLst>
              <a:ext uri="{FF2B5EF4-FFF2-40B4-BE49-F238E27FC236}">
                <a16:creationId xmlns:a16="http://schemas.microsoft.com/office/drawing/2014/main" id="{1EA8F1A7-73C0-4E70-A361-7A13722DD7A0}"/>
              </a:ext>
            </a:extLst>
          </p:cNvPr>
          <p:cNvCxnSpPr>
            <a:cxnSpLocks/>
          </p:cNvCxnSpPr>
          <p:nvPr/>
        </p:nvCxnSpPr>
        <p:spPr>
          <a:xfrm>
            <a:off x="9444113" y="2014289"/>
            <a:ext cx="113025" cy="568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32" name="图形 131" descr="停止">
            <a:extLst>
              <a:ext uri="{FF2B5EF4-FFF2-40B4-BE49-F238E27FC236}">
                <a16:creationId xmlns:a16="http://schemas.microsoft.com/office/drawing/2014/main" id="{59DC3587-B1C4-48C2-BDFB-CBF73705DE95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9236518" y="1885529"/>
            <a:ext cx="257521" cy="257521"/>
          </a:xfrm>
          <a:prstGeom prst="rect">
            <a:avLst/>
          </a:prstGeom>
        </p:spPr>
      </p:pic>
      <p:pic>
        <p:nvPicPr>
          <p:cNvPr id="133" name="图形 132" descr="停止">
            <a:extLst>
              <a:ext uri="{FF2B5EF4-FFF2-40B4-BE49-F238E27FC236}">
                <a16:creationId xmlns:a16="http://schemas.microsoft.com/office/drawing/2014/main" id="{E3582F1C-7A18-490D-8D62-E848B6831EEA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3878784" y="3724942"/>
            <a:ext cx="257521" cy="257521"/>
          </a:xfrm>
          <a:prstGeom prst="rect">
            <a:avLst/>
          </a:prstGeom>
        </p:spPr>
      </p:pic>
      <p:pic>
        <p:nvPicPr>
          <p:cNvPr id="134" name="图形 133" descr="智能手机">
            <a:extLst>
              <a:ext uri="{FF2B5EF4-FFF2-40B4-BE49-F238E27FC236}">
                <a16:creationId xmlns:a16="http://schemas.microsoft.com/office/drawing/2014/main" id="{F50B5F9B-2D60-438C-B3B4-EBC96DD29525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871983" y="2049290"/>
            <a:ext cx="509787" cy="530945"/>
          </a:xfrm>
          <a:prstGeom prst="rect">
            <a:avLst/>
          </a:prstGeom>
        </p:spPr>
      </p:pic>
      <p:pic>
        <p:nvPicPr>
          <p:cNvPr id="135" name="图形 134" descr="手表">
            <a:extLst>
              <a:ext uri="{FF2B5EF4-FFF2-40B4-BE49-F238E27FC236}">
                <a16:creationId xmlns:a16="http://schemas.microsoft.com/office/drawing/2014/main" id="{C04736FB-550A-4EE4-85C9-8FC42B57F661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496158" y="2141468"/>
            <a:ext cx="408890" cy="408890"/>
          </a:xfrm>
          <a:prstGeom prst="rect">
            <a:avLst/>
          </a:prstGeom>
        </p:spPr>
      </p:pic>
      <p:pic>
        <p:nvPicPr>
          <p:cNvPr id="136" name="图形 135" descr="电池没电">
            <a:extLst>
              <a:ext uri="{FF2B5EF4-FFF2-40B4-BE49-F238E27FC236}">
                <a16:creationId xmlns:a16="http://schemas.microsoft.com/office/drawing/2014/main" id="{FF7270AA-0AE1-4144-BB1C-9D575D05DF85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 rot="16200000">
            <a:off x="989890" y="2190058"/>
            <a:ext cx="254225" cy="254225"/>
          </a:xfrm>
          <a:prstGeom prst="rect">
            <a:avLst/>
          </a:prstGeom>
        </p:spPr>
      </p:pic>
      <p:pic>
        <p:nvPicPr>
          <p:cNvPr id="137" name="图形 136" descr="Wi-Fi">
            <a:extLst>
              <a:ext uri="{FF2B5EF4-FFF2-40B4-BE49-F238E27FC236}">
                <a16:creationId xmlns:a16="http://schemas.microsoft.com/office/drawing/2014/main" id="{B254102C-64D7-4923-BE16-4200C8848F6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1032951" y="2243326"/>
            <a:ext cx="162320" cy="162320"/>
          </a:xfrm>
          <a:prstGeom prst="rect">
            <a:avLst/>
          </a:prstGeom>
        </p:spPr>
      </p:pic>
      <p:pic>
        <p:nvPicPr>
          <p:cNvPr id="138" name="图形 137" descr="平板电脑">
            <a:extLst>
              <a:ext uri="{FF2B5EF4-FFF2-40B4-BE49-F238E27FC236}">
                <a16:creationId xmlns:a16="http://schemas.microsoft.com/office/drawing/2014/main" id="{BAC3071F-533D-4B82-9D7D-956C5AB20E4D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1718322" y="1963464"/>
            <a:ext cx="650194" cy="650194"/>
          </a:xfrm>
          <a:prstGeom prst="rect">
            <a:avLst/>
          </a:prstGeom>
        </p:spPr>
      </p:pic>
      <p:pic>
        <p:nvPicPr>
          <p:cNvPr id="139" name="图形 138" descr="电池没电">
            <a:extLst>
              <a:ext uri="{FF2B5EF4-FFF2-40B4-BE49-F238E27FC236}">
                <a16:creationId xmlns:a16="http://schemas.microsoft.com/office/drawing/2014/main" id="{74981896-1732-41F1-B138-6C3E55D8FDE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 rot="10800000">
            <a:off x="1878068" y="2133224"/>
            <a:ext cx="328637" cy="328637"/>
          </a:xfrm>
          <a:prstGeom prst="rect">
            <a:avLst/>
          </a:prstGeom>
        </p:spPr>
      </p:pic>
      <p:pic>
        <p:nvPicPr>
          <p:cNvPr id="140" name="图形 139" descr="Wi-Fi">
            <a:extLst>
              <a:ext uri="{FF2B5EF4-FFF2-40B4-BE49-F238E27FC236}">
                <a16:creationId xmlns:a16="http://schemas.microsoft.com/office/drawing/2014/main" id="{913FB7EE-27A3-4FCE-BE48-C09F027E9B17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 rot="16200000">
            <a:off x="1980870" y="2189081"/>
            <a:ext cx="209832" cy="209832"/>
          </a:xfrm>
          <a:prstGeom prst="rect">
            <a:avLst/>
          </a:prstGeom>
        </p:spPr>
      </p:pic>
      <p:pic>
        <p:nvPicPr>
          <p:cNvPr id="141" name="图形 140" descr="电池没电">
            <a:extLst>
              <a:ext uri="{FF2B5EF4-FFF2-40B4-BE49-F238E27FC236}">
                <a16:creationId xmlns:a16="http://schemas.microsoft.com/office/drawing/2014/main" id="{2EE3B7E3-4826-49CB-81AA-7B91BF71F4DB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 rot="16200000">
            <a:off x="453040" y="2122926"/>
            <a:ext cx="211074" cy="211074"/>
          </a:xfrm>
          <a:prstGeom prst="rect">
            <a:avLst/>
          </a:prstGeom>
        </p:spPr>
      </p:pic>
      <p:pic>
        <p:nvPicPr>
          <p:cNvPr id="142" name="图形 141" descr="Wi-Fi">
            <a:extLst>
              <a:ext uri="{FF2B5EF4-FFF2-40B4-BE49-F238E27FC236}">
                <a16:creationId xmlns:a16="http://schemas.microsoft.com/office/drawing/2014/main" id="{A5776C2C-11C4-48FB-B78E-CFB368EEC4D2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487781" y="2171470"/>
            <a:ext cx="134768" cy="134768"/>
          </a:xfrm>
          <a:prstGeom prst="rect">
            <a:avLst/>
          </a:prstGeom>
        </p:spPr>
      </p:pic>
      <p:pic>
        <p:nvPicPr>
          <p:cNvPr id="143" name="图形 142" descr="智能手机">
            <a:extLst>
              <a:ext uri="{FF2B5EF4-FFF2-40B4-BE49-F238E27FC236}">
                <a16:creationId xmlns:a16="http://schemas.microsoft.com/office/drawing/2014/main" id="{56744B6A-D68D-4444-988C-97B543C5DE10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9828324" y="3547974"/>
            <a:ext cx="509787" cy="530945"/>
          </a:xfrm>
          <a:prstGeom prst="rect">
            <a:avLst/>
          </a:prstGeom>
        </p:spPr>
      </p:pic>
      <p:pic>
        <p:nvPicPr>
          <p:cNvPr id="144" name="图形 143" descr="手表">
            <a:extLst>
              <a:ext uri="{FF2B5EF4-FFF2-40B4-BE49-F238E27FC236}">
                <a16:creationId xmlns:a16="http://schemas.microsoft.com/office/drawing/2014/main" id="{A9664242-19BD-47C3-BFC9-7AB9C76CB8ED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9452499" y="3640152"/>
            <a:ext cx="408890" cy="408890"/>
          </a:xfrm>
          <a:prstGeom prst="rect">
            <a:avLst/>
          </a:prstGeom>
        </p:spPr>
      </p:pic>
      <p:pic>
        <p:nvPicPr>
          <p:cNvPr id="145" name="图形 144" descr="电池没电">
            <a:extLst>
              <a:ext uri="{FF2B5EF4-FFF2-40B4-BE49-F238E27FC236}">
                <a16:creationId xmlns:a16="http://schemas.microsoft.com/office/drawing/2014/main" id="{16014063-9493-4360-8C32-75DD1E89F791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 rot="16200000">
            <a:off x="9946231" y="3688742"/>
            <a:ext cx="254225" cy="254225"/>
          </a:xfrm>
          <a:prstGeom prst="rect">
            <a:avLst/>
          </a:prstGeom>
        </p:spPr>
      </p:pic>
      <p:pic>
        <p:nvPicPr>
          <p:cNvPr id="146" name="图形 145" descr="Wi-Fi">
            <a:extLst>
              <a:ext uri="{FF2B5EF4-FFF2-40B4-BE49-F238E27FC236}">
                <a16:creationId xmlns:a16="http://schemas.microsoft.com/office/drawing/2014/main" id="{F1BD0AE0-E834-40BE-9593-345E869489CF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9989292" y="3742010"/>
            <a:ext cx="162320" cy="162320"/>
          </a:xfrm>
          <a:prstGeom prst="rect">
            <a:avLst/>
          </a:prstGeom>
        </p:spPr>
      </p:pic>
      <p:pic>
        <p:nvPicPr>
          <p:cNvPr id="147" name="图形 146" descr="平板电脑">
            <a:extLst>
              <a:ext uri="{FF2B5EF4-FFF2-40B4-BE49-F238E27FC236}">
                <a16:creationId xmlns:a16="http://schemas.microsoft.com/office/drawing/2014/main" id="{844A55E0-2D28-456C-A4D2-736997D1BA84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10285298" y="3440422"/>
            <a:ext cx="650194" cy="650194"/>
          </a:xfrm>
          <a:prstGeom prst="rect">
            <a:avLst/>
          </a:prstGeom>
        </p:spPr>
      </p:pic>
      <p:pic>
        <p:nvPicPr>
          <p:cNvPr id="148" name="图形 147" descr="电池没电">
            <a:extLst>
              <a:ext uri="{FF2B5EF4-FFF2-40B4-BE49-F238E27FC236}">
                <a16:creationId xmlns:a16="http://schemas.microsoft.com/office/drawing/2014/main" id="{3D316378-6F4E-49E8-8991-39A901600273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 rot="10800000">
            <a:off x="10445044" y="3610182"/>
            <a:ext cx="328637" cy="328637"/>
          </a:xfrm>
          <a:prstGeom prst="rect">
            <a:avLst/>
          </a:prstGeom>
        </p:spPr>
      </p:pic>
      <p:pic>
        <p:nvPicPr>
          <p:cNvPr id="149" name="图形 148" descr="Wi-Fi">
            <a:extLst>
              <a:ext uri="{FF2B5EF4-FFF2-40B4-BE49-F238E27FC236}">
                <a16:creationId xmlns:a16="http://schemas.microsoft.com/office/drawing/2014/main" id="{D95E4B90-95EA-47D9-908B-8FAA45A1557F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 rot="16200000">
            <a:off x="10547846" y="3666039"/>
            <a:ext cx="209832" cy="209832"/>
          </a:xfrm>
          <a:prstGeom prst="rect">
            <a:avLst/>
          </a:prstGeom>
        </p:spPr>
      </p:pic>
      <p:pic>
        <p:nvPicPr>
          <p:cNvPr id="150" name="图形 149" descr="电池没电">
            <a:extLst>
              <a:ext uri="{FF2B5EF4-FFF2-40B4-BE49-F238E27FC236}">
                <a16:creationId xmlns:a16="http://schemas.microsoft.com/office/drawing/2014/main" id="{BB117487-EF74-4607-A8D0-B852B4641250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 rot="16200000">
            <a:off x="9409381" y="3621610"/>
            <a:ext cx="211074" cy="211074"/>
          </a:xfrm>
          <a:prstGeom prst="rect">
            <a:avLst/>
          </a:prstGeom>
        </p:spPr>
      </p:pic>
      <p:pic>
        <p:nvPicPr>
          <p:cNvPr id="151" name="图形 150" descr="Wi-Fi">
            <a:extLst>
              <a:ext uri="{FF2B5EF4-FFF2-40B4-BE49-F238E27FC236}">
                <a16:creationId xmlns:a16="http://schemas.microsoft.com/office/drawing/2014/main" id="{0DEC68F8-4EC4-4485-ADE2-0F051142B393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9444122" y="3670154"/>
            <a:ext cx="134768" cy="134768"/>
          </a:xfrm>
          <a:prstGeom prst="rect">
            <a:avLst/>
          </a:prstGeom>
        </p:spPr>
      </p:pic>
      <p:cxnSp>
        <p:nvCxnSpPr>
          <p:cNvPr id="152" name="直接连接符 151">
            <a:extLst>
              <a:ext uri="{FF2B5EF4-FFF2-40B4-BE49-F238E27FC236}">
                <a16:creationId xmlns:a16="http://schemas.microsoft.com/office/drawing/2014/main" id="{37A5166E-7F30-46C9-B098-F231177057EA}"/>
              </a:ext>
            </a:extLst>
          </p:cNvPr>
          <p:cNvCxnSpPr>
            <a:cxnSpLocks/>
          </p:cNvCxnSpPr>
          <p:nvPr/>
        </p:nvCxnSpPr>
        <p:spPr>
          <a:xfrm>
            <a:off x="4093885" y="3862179"/>
            <a:ext cx="113025" cy="568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3" name="直接连接符 152">
            <a:extLst>
              <a:ext uri="{FF2B5EF4-FFF2-40B4-BE49-F238E27FC236}">
                <a16:creationId xmlns:a16="http://schemas.microsoft.com/office/drawing/2014/main" id="{353C8B91-DFDB-433F-9DD7-0049288D07AE}"/>
              </a:ext>
            </a:extLst>
          </p:cNvPr>
          <p:cNvCxnSpPr>
            <a:cxnSpLocks/>
          </p:cNvCxnSpPr>
          <p:nvPr/>
        </p:nvCxnSpPr>
        <p:spPr>
          <a:xfrm>
            <a:off x="10466357" y="2010800"/>
            <a:ext cx="113025" cy="568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7" name="直接连接符 156">
            <a:extLst>
              <a:ext uri="{FF2B5EF4-FFF2-40B4-BE49-F238E27FC236}">
                <a16:creationId xmlns:a16="http://schemas.microsoft.com/office/drawing/2014/main" id="{D51EF1B4-165E-4C56-838B-0AD4F4DC112B}"/>
              </a:ext>
            </a:extLst>
          </p:cNvPr>
          <p:cNvCxnSpPr>
            <a:cxnSpLocks/>
          </p:cNvCxnSpPr>
          <p:nvPr/>
        </p:nvCxnSpPr>
        <p:spPr>
          <a:xfrm>
            <a:off x="1804444" y="388228"/>
            <a:ext cx="113025" cy="568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98" name="图形 97" descr="停止">
            <a:extLst>
              <a:ext uri="{FF2B5EF4-FFF2-40B4-BE49-F238E27FC236}">
                <a16:creationId xmlns:a16="http://schemas.microsoft.com/office/drawing/2014/main" id="{434237FE-C7A7-43D1-B3CF-DB34DD523852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10545706" y="1885529"/>
            <a:ext cx="257521" cy="257521"/>
          </a:xfrm>
          <a:prstGeom prst="rect">
            <a:avLst/>
          </a:prstGeom>
        </p:spPr>
      </p:pic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7ED0B514-13E6-4931-BDA1-655E872278B8}"/>
              </a:ext>
            </a:extLst>
          </p:cNvPr>
          <p:cNvCxnSpPr>
            <a:cxnSpLocks/>
          </p:cNvCxnSpPr>
          <p:nvPr/>
        </p:nvCxnSpPr>
        <p:spPr>
          <a:xfrm>
            <a:off x="10792421" y="2027837"/>
            <a:ext cx="113025" cy="568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776C9B98-4EBE-4929-AED2-B3B43D919235}"/>
              </a:ext>
            </a:extLst>
          </p:cNvPr>
          <p:cNvCxnSpPr>
            <a:cxnSpLocks/>
          </p:cNvCxnSpPr>
          <p:nvPr/>
        </p:nvCxnSpPr>
        <p:spPr>
          <a:xfrm>
            <a:off x="7772461" y="1173719"/>
            <a:ext cx="1803429" cy="432373"/>
          </a:xfrm>
          <a:prstGeom prst="straightConnector1">
            <a:avLst/>
          </a:prstGeom>
          <a:ln w="57150"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9" name="图形 108" descr="云">
            <a:extLst>
              <a:ext uri="{FF2B5EF4-FFF2-40B4-BE49-F238E27FC236}">
                <a16:creationId xmlns:a16="http://schemas.microsoft.com/office/drawing/2014/main" id="{657BC29C-4120-4FE5-AF80-3B75D1B3D5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56599" y="945185"/>
            <a:ext cx="1210811" cy="1210811"/>
          </a:xfrm>
          <a:prstGeom prst="rect">
            <a:avLst/>
          </a:prstGeom>
        </p:spPr>
      </p:pic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FE289EF2-648A-4FD4-A5B1-39BAD996030F}"/>
              </a:ext>
            </a:extLst>
          </p:cNvPr>
          <p:cNvCxnSpPr>
            <a:cxnSpLocks/>
            <a:endCxn id="163" idx="0"/>
          </p:cNvCxnSpPr>
          <p:nvPr/>
        </p:nvCxnSpPr>
        <p:spPr>
          <a:xfrm flipH="1">
            <a:off x="4412556" y="1846555"/>
            <a:ext cx="585712" cy="1676666"/>
          </a:xfrm>
          <a:prstGeom prst="straightConnector1">
            <a:avLst/>
          </a:prstGeom>
          <a:ln w="57150"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箭头连接符 153">
            <a:extLst>
              <a:ext uri="{FF2B5EF4-FFF2-40B4-BE49-F238E27FC236}">
                <a16:creationId xmlns:a16="http://schemas.microsoft.com/office/drawing/2014/main" id="{5C750FCA-6123-421A-B045-672A9A1F9958}"/>
              </a:ext>
            </a:extLst>
          </p:cNvPr>
          <p:cNvCxnSpPr>
            <a:cxnSpLocks/>
          </p:cNvCxnSpPr>
          <p:nvPr/>
        </p:nvCxnSpPr>
        <p:spPr>
          <a:xfrm>
            <a:off x="2632008" y="259165"/>
            <a:ext cx="2506277" cy="753066"/>
          </a:xfrm>
          <a:prstGeom prst="straightConnector1">
            <a:avLst/>
          </a:prstGeom>
          <a:ln w="57150"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C178E242-DED5-48CC-B3EE-357A118326CC}"/>
              </a:ext>
            </a:extLst>
          </p:cNvPr>
          <p:cNvSpPr txBox="1"/>
          <p:nvPr/>
        </p:nvSpPr>
        <p:spPr>
          <a:xfrm rot="982242">
            <a:off x="3606489" y="282805"/>
            <a:ext cx="16305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1"/>
                </a:solidFill>
              </a:rPr>
              <a:t> Computing Power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155" name="文本框 154">
            <a:extLst>
              <a:ext uri="{FF2B5EF4-FFF2-40B4-BE49-F238E27FC236}">
                <a16:creationId xmlns:a16="http://schemas.microsoft.com/office/drawing/2014/main" id="{24154347-0BCD-470E-96A5-A22E91C6F5EE}"/>
              </a:ext>
            </a:extLst>
          </p:cNvPr>
          <p:cNvSpPr txBox="1"/>
          <p:nvPr/>
        </p:nvSpPr>
        <p:spPr>
          <a:xfrm rot="883653">
            <a:off x="8040846" y="1059217"/>
            <a:ext cx="14237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accent1"/>
                </a:solidFill>
              </a:rPr>
              <a:t> Computing Power</a:t>
            </a:r>
            <a:endParaRPr lang="zh-CN" altLang="en-US" sz="1200" dirty="0">
              <a:solidFill>
                <a:schemeClr val="accent1"/>
              </a:solidFill>
            </a:endParaRPr>
          </a:p>
        </p:txBody>
      </p:sp>
      <p:sp>
        <p:nvSpPr>
          <p:cNvPr id="156" name="文本框 155">
            <a:extLst>
              <a:ext uri="{FF2B5EF4-FFF2-40B4-BE49-F238E27FC236}">
                <a16:creationId xmlns:a16="http://schemas.microsoft.com/office/drawing/2014/main" id="{33B7E38F-97BA-4A7B-B353-79E76264114C}"/>
              </a:ext>
            </a:extLst>
          </p:cNvPr>
          <p:cNvSpPr txBox="1"/>
          <p:nvPr/>
        </p:nvSpPr>
        <p:spPr>
          <a:xfrm rot="17286013">
            <a:off x="3599127" y="2154036"/>
            <a:ext cx="2042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accent1"/>
                </a:solidFill>
              </a:rPr>
              <a:t> Computing Power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7A775F22-18AC-45C7-9E48-2B4494C793CA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2"/>
              </a:ext>
            </a:extLst>
          </a:blip>
          <a:stretch>
            <a:fillRect/>
          </a:stretch>
        </p:blipFill>
        <p:spPr>
          <a:xfrm>
            <a:off x="7092790" y="2572002"/>
            <a:ext cx="443253" cy="443253"/>
          </a:xfrm>
          <a:prstGeom prst="rect">
            <a:avLst/>
          </a:prstGeom>
        </p:spPr>
      </p:pic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40616383-2E0C-48AB-B24A-2029165D697E}"/>
              </a:ext>
            </a:extLst>
          </p:cNvPr>
          <p:cNvCxnSpPr>
            <a:cxnSpLocks/>
            <a:stCxn id="32" idx="3"/>
            <a:endCxn id="160" idx="1"/>
          </p:cNvCxnSpPr>
          <p:nvPr/>
        </p:nvCxnSpPr>
        <p:spPr>
          <a:xfrm flipV="1">
            <a:off x="7536043" y="1624151"/>
            <a:ext cx="2116262" cy="1169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0" name="图形 159" descr="停止">
            <a:extLst>
              <a:ext uri="{FF2B5EF4-FFF2-40B4-BE49-F238E27FC236}">
                <a16:creationId xmlns:a16="http://schemas.microsoft.com/office/drawing/2014/main" id="{8D4F450C-F534-4475-9CA4-2D9744B7D8E2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9652305" y="1495390"/>
            <a:ext cx="257521" cy="257521"/>
          </a:xfrm>
          <a:prstGeom prst="rect">
            <a:avLst/>
          </a:prstGeom>
        </p:spPr>
      </p:pic>
      <p:cxnSp>
        <p:nvCxnSpPr>
          <p:cNvPr id="162" name="直接箭头连接符 161">
            <a:extLst>
              <a:ext uri="{FF2B5EF4-FFF2-40B4-BE49-F238E27FC236}">
                <a16:creationId xmlns:a16="http://schemas.microsoft.com/office/drawing/2014/main" id="{3BCABC91-15C2-4780-BE17-B396B6F17FE4}"/>
              </a:ext>
            </a:extLst>
          </p:cNvPr>
          <p:cNvCxnSpPr>
            <a:cxnSpLocks/>
            <a:stCxn id="160" idx="3"/>
            <a:endCxn id="98" idx="0"/>
          </p:cNvCxnSpPr>
          <p:nvPr/>
        </p:nvCxnSpPr>
        <p:spPr>
          <a:xfrm>
            <a:off x="9909826" y="1624151"/>
            <a:ext cx="764641" cy="261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3" name="图形 162" descr="停止">
            <a:extLst>
              <a:ext uri="{FF2B5EF4-FFF2-40B4-BE49-F238E27FC236}">
                <a16:creationId xmlns:a16="http://schemas.microsoft.com/office/drawing/2014/main" id="{6869CE93-C5B2-4988-9F79-DB850C4C66DF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4259735" y="3523221"/>
            <a:ext cx="305641" cy="305641"/>
          </a:xfrm>
          <a:prstGeom prst="rect">
            <a:avLst/>
          </a:prstGeom>
        </p:spPr>
      </p:pic>
      <p:pic>
        <p:nvPicPr>
          <p:cNvPr id="164" name="图形 163" descr="停止">
            <a:extLst>
              <a:ext uri="{FF2B5EF4-FFF2-40B4-BE49-F238E27FC236}">
                <a16:creationId xmlns:a16="http://schemas.microsoft.com/office/drawing/2014/main" id="{ECBF6C90-69A5-4AEC-8EE2-6C9CE2EECCEF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2245935" y="43358"/>
            <a:ext cx="257521" cy="257521"/>
          </a:xfrm>
          <a:prstGeom prst="rect">
            <a:avLst/>
          </a:prstGeom>
        </p:spPr>
      </p:pic>
      <p:pic>
        <p:nvPicPr>
          <p:cNvPr id="79" name="图片 78">
            <a:extLst>
              <a:ext uri="{FF2B5EF4-FFF2-40B4-BE49-F238E27FC236}">
                <a16:creationId xmlns:a16="http://schemas.microsoft.com/office/drawing/2014/main" id="{80CB732D-D619-486B-A454-C24C9FBEFAEE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6"/>
              </a:ext>
            </a:extLst>
          </a:blip>
          <a:stretch>
            <a:fillRect/>
          </a:stretch>
        </p:blipFill>
        <p:spPr>
          <a:xfrm>
            <a:off x="9538242" y="4583909"/>
            <a:ext cx="262833" cy="262833"/>
          </a:xfrm>
          <a:prstGeom prst="rect">
            <a:avLst/>
          </a:prstGeom>
        </p:spPr>
      </p:pic>
      <p:sp>
        <p:nvSpPr>
          <p:cNvPr id="83" name="箭头: 下 82">
            <a:extLst>
              <a:ext uri="{FF2B5EF4-FFF2-40B4-BE49-F238E27FC236}">
                <a16:creationId xmlns:a16="http://schemas.microsoft.com/office/drawing/2014/main" id="{AD8CDEAA-E8C9-4FED-A77D-51CDC4FEF926}"/>
              </a:ext>
            </a:extLst>
          </p:cNvPr>
          <p:cNvSpPr/>
          <p:nvPr/>
        </p:nvSpPr>
        <p:spPr>
          <a:xfrm>
            <a:off x="9603295" y="4053409"/>
            <a:ext cx="118096" cy="555538"/>
          </a:xfrm>
          <a:prstGeom prst="down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5" name="图片 164">
            <a:extLst>
              <a:ext uri="{FF2B5EF4-FFF2-40B4-BE49-F238E27FC236}">
                <a16:creationId xmlns:a16="http://schemas.microsoft.com/office/drawing/2014/main" id="{E71EDB82-8FE8-44E0-BB27-9DA893E9304C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6"/>
              </a:ext>
            </a:extLst>
          </a:blip>
          <a:stretch>
            <a:fillRect/>
          </a:stretch>
        </p:blipFill>
        <p:spPr>
          <a:xfrm>
            <a:off x="9955118" y="4830993"/>
            <a:ext cx="262833" cy="262833"/>
          </a:xfrm>
          <a:prstGeom prst="rect">
            <a:avLst/>
          </a:prstGeom>
        </p:spPr>
      </p:pic>
      <p:sp>
        <p:nvSpPr>
          <p:cNvPr id="166" name="箭头: 下 165">
            <a:extLst>
              <a:ext uri="{FF2B5EF4-FFF2-40B4-BE49-F238E27FC236}">
                <a16:creationId xmlns:a16="http://schemas.microsoft.com/office/drawing/2014/main" id="{1C03B920-212F-4C0D-B5B4-6391FFD245E7}"/>
              </a:ext>
            </a:extLst>
          </p:cNvPr>
          <p:cNvSpPr/>
          <p:nvPr/>
        </p:nvSpPr>
        <p:spPr>
          <a:xfrm>
            <a:off x="10020567" y="4092756"/>
            <a:ext cx="118096" cy="691085"/>
          </a:xfrm>
          <a:prstGeom prst="down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7" name="图片 166">
            <a:extLst>
              <a:ext uri="{FF2B5EF4-FFF2-40B4-BE49-F238E27FC236}">
                <a16:creationId xmlns:a16="http://schemas.microsoft.com/office/drawing/2014/main" id="{A2109EE0-A6F0-4A58-92FC-ABE085930E3D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6"/>
              </a:ext>
            </a:extLst>
          </a:blip>
          <a:stretch>
            <a:fillRect/>
          </a:stretch>
        </p:blipFill>
        <p:spPr>
          <a:xfrm>
            <a:off x="10494845" y="5104524"/>
            <a:ext cx="262833" cy="262833"/>
          </a:xfrm>
          <a:prstGeom prst="rect">
            <a:avLst/>
          </a:prstGeom>
        </p:spPr>
      </p:pic>
      <p:sp>
        <p:nvSpPr>
          <p:cNvPr id="168" name="箭头: 下 167">
            <a:extLst>
              <a:ext uri="{FF2B5EF4-FFF2-40B4-BE49-F238E27FC236}">
                <a16:creationId xmlns:a16="http://schemas.microsoft.com/office/drawing/2014/main" id="{E3934CF6-0E84-4A97-8B5D-8149671E2951}"/>
              </a:ext>
            </a:extLst>
          </p:cNvPr>
          <p:cNvSpPr/>
          <p:nvPr/>
        </p:nvSpPr>
        <p:spPr>
          <a:xfrm>
            <a:off x="10538012" y="4030124"/>
            <a:ext cx="155493" cy="996404"/>
          </a:xfrm>
          <a:prstGeom prst="down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9" name="图片 168">
            <a:extLst>
              <a:ext uri="{FF2B5EF4-FFF2-40B4-BE49-F238E27FC236}">
                <a16:creationId xmlns:a16="http://schemas.microsoft.com/office/drawing/2014/main" id="{0A0A9EF9-6994-4832-B4F7-59276664B0B5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6"/>
              </a:ext>
            </a:extLst>
          </a:blip>
          <a:stretch>
            <a:fillRect/>
          </a:stretch>
        </p:blipFill>
        <p:spPr>
          <a:xfrm>
            <a:off x="10905483" y="4682187"/>
            <a:ext cx="262833" cy="262833"/>
          </a:xfrm>
          <a:prstGeom prst="rect">
            <a:avLst/>
          </a:prstGeom>
        </p:spPr>
      </p:pic>
      <p:sp>
        <p:nvSpPr>
          <p:cNvPr id="170" name="箭头: 下 169">
            <a:extLst>
              <a:ext uri="{FF2B5EF4-FFF2-40B4-BE49-F238E27FC236}">
                <a16:creationId xmlns:a16="http://schemas.microsoft.com/office/drawing/2014/main" id="{940D7931-CD66-4545-B1F0-891435D785B6}"/>
              </a:ext>
            </a:extLst>
          </p:cNvPr>
          <p:cNvSpPr/>
          <p:nvPr/>
        </p:nvSpPr>
        <p:spPr>
          <a:xfrm>
            <a:off x="10949889" y="3408395"/>
            <a:ext cx="148977" cy="1273792"/>
          </a:xfrm>
          <a:prstGeom prst="down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6" name="连接符: 肘形 175">
            <a:extLst>
              <a:ext uri="{FF2B5EF4-FFF2-40B4-BE49-F238E27FC236}">
                <a16:creationId xmlns:a16="http://schemas.microsoft.com/office/drawing/2014/main" id="{C182205F-771E-4C4D-97DF-30CF6A84794C}"/>
              </a:ext>
            </a:extLst>
          </p:cNvPr>
          <p:cNvCxnSpPr>
            <a:cxnSpLocks/>
            <a:stCxn id="169" idx="2"/>
          </p:cNvCxnSpPr>
          <p:nvPr/>
        </p:nvCxnSpPr>
        <p:spPr>
          <a:xfrm rot="5400000" flipH="1">
            <a:off x="8204825" y="2112945"/>
            <a:ext cx="1944680" cy="3719470"/>
          </a:xfrm>
          <a:prstGeom prst="bentConnector4">
            <a:avLst>
              <a:gd name="adj1" fmla="val -31385"/>
              <a:gd name="adj2" fmla="val 99981"/>
            </a:avLst>
          </a:prstGeom>
          <a:ln w="19050">
            <a:solidFill>
              <a:schemeClr val="accent5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连接符 179">
            <a:extLst>
              <a:ext uri="{FF2B5EF4-FFF2-40B4-BE49-F238E27FC236}">
                <a16:creationId xmlns:a16="http://schemas.microsoft.com/office/drawing/2014/main" id="{F2AAC965-73DC-4891-B901-BAD370BFEB1C}"/>
              </a:ext>
            </a:extLst>
          </p:cNvPr>
          <p:cNvCxnSpPr>
            <a:cxnSpLocks/>
            <a:stCxn id="79" idx="1"/>
          </p:cNvCxnSpPr>
          <p:nvPr/>
        </p:nvCxnSpPr>
        <p:spPr>
          <a:xfrm flipH="1">
            <a:off x="7321601" y="4715326"/>
            <a:ext cx="2216641" cy="1478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连接符: 肘形 183">
            <a:extLst>
              <a:ext uri="{FF2B5EF4-FFF2-40B4-BE49-F238E27FC236}">
                <a16:creationId xmlns:a16="http://schemas.microsoft.com/office/drawing/2014/main" id="{62142E24-B580-48E2-9240-DAFCC0D95B7A}"/>
              </a:ext>
            </a:extLst>
          </p:cNvPr>
          <p:cNvCxnSpPr>
            <a:cxnSpLocks/>
            <a:stCxn id="165" idx="1"/>
          </p:cNvCxnSpPr>
          <p:nvPr/>
        </p:nvCxnSpPr>
        <p:spPr>
          <a:xfrm rot="10800000" flipV="1">
            <a:off x="7332740" y="4962409"/>
            <a:ext cx="2622378" cy="705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文本框 191">
            <a:extLst>
              <a:ext uri="{FF2B5EF4-FFF2-40B4-BE49-F238E27FC236}">
                <a16:creationId xmlns:a16="http://schemas.microsoft.com/office/drawing/2014/main" id="{A5088FE1-5D29-4D17-A46A-D01FC174A7C7}"/>
              </a:ext>
            </a:extLst>
          </p:cNvPr>
          <p:cNvSpPr txBox="1"/>
          <p:nvPr/>
        </p:nvSpPr>
        <p:spPr>
          <a:xfrm>
            <a:off x="6876081" y="3107513"/>
            <a:ext cx="430887" cy="203311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1600" b="1" dirty="0">
                <a:solidFill>
                  <a:schemeClr val="accent5">
                    <a:lumMod val="50000"/>
                  </a:schemeClr>
                </a:solidFill>
              </a:rPr>
              <a:t>Packing transactions</a:t>
            </a:r>
            <a:endParaRPr lang="zh-CN" altLang="en-US" sz="16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94" name="文本框 193">
            <a:extLst>
              <a:ext uri="{FF2B5EF4-FFF2-40B4-BE49-F238E27FC236}">
                <a16:creationId xmlns:a16="http://schemas.microsoft.com/office/drawing/2014/main" id="{52248D90-3E46-497D-A828-30AE26B8A69D}"/>
              </a:ext>
            </a:extLst>
          </p:cNvPr>
          <p:cNvSpPr txBox="1"/>
          <p:nvPr/>
        </p:nvSpPr>
        <p:spPr>
          <a:xfrm>
            <a:off x="10622677" y="3970079"/>
            <a:ext cx="430887" cy="126677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>
            <a:defPPr>
              <a:defRPr lang="zh-CN"/>
            </a:defPPr>
            <a:lvl1pPr>
              <a:defRPr sz="1600" b="1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altLang="zh-CN" dirty="0"/>
              <a:t>transactions</a:t>
            </a:r>
            <a:endParaRPr lang="zh-CN" altLang="en-US" dirty="0"/>
          </a:p>
        </p:txBody>
      </p:sp>
      <p:pic>
        <p:nvPicPr>
          <p:cNvPr id="195" name="图形 194" descr="图章">
            <a:extLst>
              <a:ext uri="{FF2B5EF4-FFF2-40B4-BE49-F238E27FC236}">
                <a16:creationId xmlns:a16="http://schemas.microsoft.com/office/drawing/2014/main" id="{54F4C17E-1B5D-4C11-88CC-1A4423871F8B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8"/>
              </a:ext>
            </a:extLst>
          </a:blip>
          <a:stretch>
            <a:fillRect/>
          </a:stretch>
        </p:blipFill>
        <p:spPr>
          <a:xfrm>
            <a:off x="7983460" y="2903262"/>
            <a:ext cx="521953" cy="521953"/>
          </a:xfrm>
          <a:prstGeom prst="rect">
            <a:avLst/>
          </a:prstGeom>
        </p:spPr>
      </p:pic>
      <p:cxnSp>
        <p:nvCxnSpPr>
          <p:cNvPr id="200" name="连接符: 肘形 199">
            <a:extLst>
              <a:ext uri="{FF2B5EF4-FFF2-40B4-BE49-F238E27FC236}">
                <a16:creationId xmlns:a16="http://schemas.microsoft.com/office/drawing/2014/main" id="{D0F2D538-DFC1-491E-B532-B7B48FA148DD}"/>
              </a:ext>
            </a:extLst>
          </p:cNvPr>
          <p:cNvCxnSpPr>
            <a:cxnSpLocks/>
            <a:stCxn id="195" idx="2"/>
            <a:endCxn id="83" idx="1"/>
          </p:cNvCxnSpPr>
          <p:nvPr/>
        </p:nvCxnSpPr>
        <p:spPr>
          <a:xfrm rot="16200000" flipH="1">
            <a:off x="8361524" y="3308128"/>
            <a:ext cx="1124684" cy="1358858"/>
          </a:xfrm>
          <a:prstGeom prst="bentConnector2">
            <a:avLst/>
          </a:prstGeom>
          <a:ln w="12700"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箭头连接符 202">
            <a:extLst>
              <a:ext uri="{FF2B5EF4-FFF2-40B4-BE49-F238E27FC236}">
                <a16:creationId xmlns:a16="http://schemas.microsoft.com/office/drawing/2014/main" id="{10425B8D-9CDA-42B8-B071-4341B1AF143B}"/>
              </a:ext>
            </a:extLst>
          </p:cNvPr>
          <p:cNvCxnSpPr>
            <a:cxnSpLocks/>
          </p:cNvCxnSpPr>
          <p:nvPr/>
        </p:nvCxnSpPr>
        <p:spPr>
          <a:xfrm>
            <a:off x="8254220" y="4394820"/>
            <a:ext cx="1784367" cy="0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箭头连接符 206">
            <a:extLst>
              <a:ext uri="{FF2B5EF4-FFF2-40B4-BE49-F238E27FC236}">
                <a16:creationId xmlns:a16="http://schemas.microsoft.com/office/drawing/2014/main" id="{B2E86EE9-AF8D-4D70-85A7-E030ADE48CFB}"/>
              </a:ext>
            </a:extLst>
          </p:cNvPr>
          <p:cNvCxnSpPr>
            <a:cxnSpLocks/>
          </p:cNvCxnSpPr>
          <p:nvPr/>
        </p:nvCxnSpPr>
        <p:spPr>
          <a:xfrm>
            <a:off x="8254220" y="4244247"/>
            <a:ext cx="2280252" cy="10884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任意多边形: 形状 213">
            <a:extLst>
              <a:ext uri="{FF2B5EF4-FFF2-40B4-BE49-F238E27FC236}">
                <a16:creationId xmlns:a16="http://schemas.microsoft.com/office/drawing/2014/main" id="{DB3FA0DE-5393-4FCD-993E-6807CEEF90CB}"/>
              </a:ext>
            </a:extLst>
          </p:cNvPr>
          <p:cNvSpPr/>
          <p:nvPr/>
        </p:nvSpPr>
        <p:spPr>
          <a:xfrm rot="16459195">
            <a:off x="10846757" y="2320214"/>
            <a:ext cx="143647" cy="946831"/>
          </a:xfrm>
          <a:custGeom>
            <a:avLst/>
            <a:gdLst>
              <a:gd name="connsiteX0" fmla="*/ 304800 w 660400"/>
              <a:gd name="connsiteY0" fmla="*/ 0 h 1739900"/>
              <a:gd name="connsiteX1" fmla="*/ 0 w 660400"/>
              <a:gd name="connsiteY1" fmla="*/ 977900 h 1739900"/>
              <a:gd name="connsiteX2" fmla="*/ 419100 w 660400"/>
              <a:gd name="connsiteY2" fmla="*/ 977900 h 1739900"/>
              <a:gd name="connsiteX3" fmla="*/ 241300 w 660400"/>
              <a:gd name="connsiteY3" fmla="*/ 1739900 h 1739900"/>
              <a:gd name="connsiteX4" fmla="*/ 660400 w 660400"/>
              <a:gd name="connsiteY4" fmla="*/ 838200 h 1739900"/>
              <a:gd name="connsiteX5" fmla="*/ 241300 w 660400"/>
              <a:gd name="connsiteY5" fmla="*/ 850900 h 1739900"/>
              <a:gd name="connsiteX6" fmla="*/ 304800 w 660400"/>
              <a:gd name="connsiteY6" fmla="*/ 0 h 1739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0400" h="1739900">
                <a:moveTo>
                  <a:pt x="304800" y="0"/>
                </a:moveTo>
                <a:lnTo>
                  <a:pt x="0" y="977900"/>
                </a:lnTo>
                <a:lnTo>
                  <a:pt x="419100" y="977900"/>
                </a:lnTo>
                <a:lnTo>
                  <a:pt x="241300" y="1739900"/>
                </a:lnTo>
                <a:lnTo>
                  <a:pt x="660400" y="838200"/>
                </a:lnTo>
                <a:lnTo>
                  <a:pt x="241300" y="850900"/>
                </a:lnTo>
                <a:lnTo>
                  <a:pt x="304800" y="0"/>
                </a:lnTo>
                <a:close/>
              </a:path>
            </a:pathLst>
          </a:cu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9" name="任意多边形: 形状 218">
            <a:extLst>
              <a:ext uri="{FF2B5EF4-FFF2-40B4-BE49-F238E27FC236}">
                <a16:creationId xmlns:a16="http://schemas.microsoft.com/office/drawing/2014/main" id="{DE331821-EB6C-4177-AC0B-285164134BCA}"/>
              </a:ext>
            </a:extLst>
          </p:cNvPr>
          <p:cNvSpPr/>
          <p:nvPr/>
        </p:nvSpPr>
        <p:spPr>
          <a:xfrm rot="19074365">
            <a:off x="10433014" y="3094465"/>
            <a:ext cx="174601" cy="518464"/>
          </a:xfrm>
          <a:custGeom>
            <a:avLst/>
            <a:gdLst>
              <a:gd name="connsiteX0" fmla="*/ 304800 w 660400"/>
              <a:gd name="connsiteY0" fmla="*/ 0 h 1739900"/>
              <a:gd name="connsiteX1" fmla="*/ 0 w 660400"/>
              <a:gd name="connsiteY1" fmla="*/ 977900 h 1739900"/>
              <a:gd name="connsiteX2" fmla="*/ 419100 w 660400"/>
              <a:gd name="connsiteY2" fmla="*/ 977900 h 1739900"/>
              <a:gd name="connsiteX3" fmla="*/ 241300 w 660400"/>
              <a:gd name="connsiteY3" fmla="*/ 1739900 h 1739900"/>
              <a:gd name="connsiteX4" fmla="*/ 660400 w 660400"/>
              <a:gd name="connsiteY4" fmla="*/ 838200 h 1739900"/>
              <a:gd name="connsiteX5" fmla="*/ 241300 w 660400"/>
              <a:gd name="connsiteY5" fmla="*/ 850900 h 1739900"/>
              <a:gd name="connsiteX6" fmla="*/ 304800 w 660400"/>
              <a:gd name="connsiteY6" fmla="*/ 0 h 1739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0400" h="1739900">
                <a:moveTo>
                  <a:pt x="304800" y="0"/>
                </a:moveTo>
                <a:lnTo>
                  <a:pt x="0" y="977900"/>
                </a:lnTo>
                <a:lnTo>
                  <a:pt x="419100" y="977900"/>
                </a:lnTo>
                <a:lnTo>
                  <a:pt x="241300" y="1739900"/>
                </a:lnTo>
                <a:lnTo>
                  <a:pt x="660400" y="838200"/>
                </a:lnTo>
                <a:lnTo>
                  <a:pt x="241300" y="850900"/>
                </a:lnTo>
                <a:lnTo>
                  <a:pt x="304800" y="0"/>
                </a:lnTo>
                <a:close/>
              </a:path>
            </a:pathLst>
          </a:cu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任意多边形: 形状 219">
            <a:extLst>
              <a:ext uri="{FF2B5EF4-FFF2-40B4-BE49-F238E27FC236}">
                <a16:creationId xmlns:a16="http://schemas.microsoft.com/office/drawing/2014/main" id="{199A7064-5834-4F34-B16F-963E1DB381F1}"/>
              </a:ext>
            </a:extLst>
          </p:cNvPr>
          <p:cNvSpPr/>
          <p:nvPr/>
        </p:nvSpPr>
        <p:spPr>
          <a:xfrm rot="21132122">
            <a:off x="9985119" y="3285767"/>
            <a:ext cx="139845" cy="321583"/>
          </a:xfrm>
          <a:custGeom>
            <a:avLst/>
            <a:gdLst>
              <a:gd name="connsiteX0" fmla="*/ 304800 w 660400"/>
              <a:gd name="connsiteY0" fmla="*/ 0 h 1739900"/>
              <a:gd name="connsiteX1" fmla="*/ 0 w 660400"/>
              <a:gd name="connsiteY1" fmla="*/ 977900 h 1739900"/>
              <a:gd name="connsiteX2" fmla="*/ 419100 w 660400"/>
              <a:gd name="connsiteY2" fmla="*/ 977900 h 1739900"/>
              <a:gd name="connsiteX3" fmla="*/ 241300 w 660400"/>
              <a:gd name="connsiteY3" fmla="*/ 1739900 h 1739900"/>
              <a:gd name="connsiteX4" fmla="*/ 660400 w 660400"/>
              <a:gd name="connsiteY4" fmla="*/ 838200 h 1739900"/>
              <a:gd name="connsiteX5" fmla="*/ 241300 w 660400"/>
              <a:gd name="connsiteY5" fmla="*/ 850900 h 1739900"/>
              <a:gd name="connsiteX6" fmla="*/ 304800 w 660400"/>
              <a:gd name="connsiteY6" fmla="*/ 0 h 1739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0400" h="1739900">
                <a:moveTo>
                  <a:pt x="304800" y="0"/>
                </a:moveTo>
                <a:lnTo>
                  <a:pt x="0" y="977900"/>
                </a:lnTo>
                <a:lnTo>
                  <a:pt x="419100" y="977900"/>
                </a:lnTo>
                <a:lnTo>
                  <a:pt x="241300" y="1739900"/>
                </a:lnTo>
                <a:lnTo>
                  <a:pt x="660400" y="838200"/>
                </a:lnTo>
                <a:lnTo>
                  <a:pt x="241300" y="850900"/>
                </a:lnTo>
                <a:lnTo>
                  <a:pt x="304800" y="0"/>
                </a:lnTo>
                <a:close/>
              </a:path>
            </a:pathLst>
          </a:cu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1" name="任意多边形: 形状 220">
            <a:extLst>
              <a:ext uri="{FF2B5EF4-FFF2-40B4-BE49-F238E27FC236}">
                <a16:creationId xmlns:a16="http://schemas.microsoft.com/office/drawing/2014/main" id="{A20F4C94-C417-4E32-B191-018F6A6D27AF}"/>
              </a:ext>
            </a:extLst>
          </p:cNvPr>
          <p:cNvSpPr/>
          <p:nvPr/>
        </p:nvSpPr>
        <p:spPr>
          <a:xfrm rot="21132122">
            <a:off x="9408008" y="3416722"/>
            <a:ext cx="86073" cy="250268"/>
          </a:xfrm>
          <a:custGeom>
            <a:avLst/>
            <a:gdLst>
              <a:gd name="connsiteX0" fmla="*/ 304800 w 660400"/>
              <a:gd name="connsiteY0" fmla="*/ 0 h 1739900"/>
              <a:gd name="connsiteX1" fmla="*/ 0 w 660400"/>
              <a:gd name="connsiteY1" fmla="*/ 977900 h 1739900"/>
              <a:gd name="connsiteX2" fmla="*/ 419100 w 660400"/>
              <a:gd name="connsiteY2" fmla="*/ 977900 h 1739900"/>
              <a:gd name="connsiteX3" fmla="*/ 241300 w 660400"/>
              <a:gd name="connsiteY3" fmla="*/ 1739900 h 1739900"/>
              <a:gd name="connsiteX4" fmla="*/ 660400 w 660400"/>
              <a:gd name="connsiteY4" fmla="*/ 838200 h 1739900"/>
              <a:gd name="connsiteX5" fmla="*/ 241300 w 660400"/>
              <a:gd name="connsiteY5" fmla="*/ 850900 h 1739900"/>
              <a:gd name="connsiteX6" fmla="*/ 304800 w 660400"/>
              <a:gd name="connsiteY6" fmla="*/ 0 h 1739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0400" h="1739900">
                <a:moveTo>
                  <a:pt x="304800" y="0"/>
                </a:moveTo>
                <a:lnTo>
                  <a:pt x="0" y="977900"/>
                </a:lnTo>
                <a:lnTo>
                  <a:pt x="419100" y="977900"/>
                </a:lnTo>
                <a:lnTo>
                  <a:pt x="241300" y="1739900"/>
                </a:lnTo>
                <a:lnTo>
                  <a:pt x="660400" y="838200"/>
                </a:lnTo>
                <a:lnTo>
                  <a:pt x="241300" y="850900"/>
                </a:lnTo>
                <a:lnTo>
                  <a:pt x="304800" y="0"/>
                </a:lnTo>
                <a:close/>
              </a:path>
            </a:pathLst>
          </a:cu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1" name="连接符: 肘形 170">
            <a:extLst>
              <a:ext uri="{FF2B5EF4-FFF2-40B4-BE49-F238E27FC236}">
                <a16:creationId xmlns:a16="http://schemas.microsoft.com/office/drawing/2014/main" id="{87579938-5E1F-48A3-AA5D-89361782319B}"/>
              </a:ext>
            </a:extLst>
          </p:cNvPr>
          <p:cNvCxnSpPr>
            <a:cxnSpLocks/>
            <a:stCxn id="167" idx="1"/>
          </p:cNvCxnSpPr>
          <p:nvPr/>
        </p:nvCxnSpPr>
        <p:spPr>
          <a:xfrm rot="10800000" flipV="1">
            <a:off x="7332741" y="5235940"/>
            <a:ext cx="3162105" cy="8095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0319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形 2" descr="云">
            <a:extLst>
              <a:ext uri="{FF2B5EF4-FFF2-40B4-BE49-F238E27FC236}">
                <a16:creationId xmlns:a16="http://schemas.microsoft.com/office/drawing/2014/main" id="{41EA4C5D-5919-4D1A-A747-63312913E8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23308" y="254573"/>
            <a:ext cx="1210811" cy="1210811"/>
          </a:xfrm>
          <a:prstGeom prst="rect">
            <a:avLst/>
          </a:prstGeom>
        </p:spPr>
      </p:pic>
      <p:pic>
        <p:nvPicPr>
          <p:cNvPr id="7" name="图形 6" descr="商店">
            <a:extLst>
              <a:ext uri="{FF2B5EF4-FFF2-40B4-BE49-F238E27FC236}">
                <a16:creationId xmlns:a16="http://schemas.microsoft.com/office/drawing/2014/main" id="{7127A232-5510-42C9-9F52-953F50A50C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150383" y="2271357"/>
            <a:ext cx="1398797" cy="1398797"/>
          </a:xfrm>
          <a:prstGeom prst="rect">
            <a:avLst/>
          </a:prstGeom>
        </p:spPr>
      </p:pic>
      <p:pic>
        <p:nvPicPr>
          <p:cNvPr id="17" name="图形 16" descr="汽车">
            <a:extLst>
              <a:ext uri="{FF2B5EF4-FFF2-40B4-BE49-F238E27FC236}">
                <a16:creationId xmlns:a16="http://schemas.microsoft.com/office/drawing/2014/main" id="{C7E0BC4C-E1BB-4916-BF3A-833F5D7493D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1885" y="5317094"/>
            <a:ext cx="662984" cy="662984"/>
          </a:xfrm>
          <a:prstGeom prst="rect">
            <a:avLst/>
          </a:prstGeom>
        </p:spPr>
      </p:pic>
      <p:pic>
        <p:nvPicPr>
          <p:cNvPr id="25" name="图形 24" descr="思想气泡">
            <a:extLst>
              <a:ext uri="{FF2B5EF4-FFF2-40B4-BE49-F238E27FC236}">
                <a16:creationId xmlns:a16="http://schemas.microsoft.com/office/drawing/2014/main" id="{35E874DB-A07B-4745-8964-13DAC747707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187721" y="348137"/>
            <a:ext cx="1689218" cy="1689218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43BF60B6-1996-4BCA-A65D-FBD96A8D4B2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603614" y="4425145"/>
            <a:ext cx="1730963" cy="1406407"/>
          </a:xfrm>
          <a:prstGeom prst="rect">
            <a:avLst/>
          </a:prstGeom>
        </p:spPr>
      </p:pic>
      <p:pic>
        <p:nvPicPr>
          <p:cNvPr id="38" name="图形 37" descr="数据库">
            <a:extLst>
              <a:ext uri="{FF2B5EF4-FFF2-40B4-BE49-F238E27FC236}">
                <a16:creationId xmlns:a16="http://schemas.microsoft.com/office/drawing/2014/main" id="{EC4EFDD9-BE2C-4EB8-840D-310708AB396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153824" y="94034"/>
            <a:ext cx="942176" cy="942176"/>
          </a:xfrm>
          <a:prstGeom prst="rect">
            <a:avLst/>
          </a:prstGeom>
        </p:spPr>
      </p:pic>
      <p:pic>
        <p:nvPicPr>
          <p:cNvPr id="44" name="图形 43" descr="汽车">
            <a:extLst>
              <a:ext uri="{FF2B5EF4-FFF2-40B4-BE49-F238E27FC236}">
                <a16:creationId xmlns:a16="http://schemas.microsoft.com/office/drawing/2014/main" id="{A765AB0E-E311-44D9-9A55-04067D1996A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704643" y="2661700"/>
            <a:ext cx="1001521" cy="1001521"/>
          </a:xfrm>
          <a:prstGeom prst="rect">
            <a:avLst/>
          </a:prstGeom>
        </p:spPr>
      </p:pic>
      <p:pic>
        <p:nvPicPr>
          <p:cNvPr id="45" name="图形 44" descr="思想气泡">
            <a:extLst>
              <a:ext uri="{FF2B5EF4-FFF2-40B4-BE49-F238E27FC236}">
                <a16:creationId xmlns:a16="http://schemas.microsoft.com/office/drawing/2014/main" id="{47F87AB9-4985-479F-80A5-4913EB17161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0800000">
            <a:off x="4634307" y="859978"/>
            <a:ext cx="1210811" cy="1210811"/>
          </a:xfrm>
          <a:prstGeom prst="rect">
            <a:avLst/>
          </a:prstGeom>
        </p:spPr>
      </p:pic>
      <p:pic>
        <p:nvPicPr>
          <p:cNvPr id="46" name="图形 45" descr="数据库">
            <a:extLst>
              <a:ext uri="{FF2B5EF4-FFF2-40B4-BE49-F238E27FC236}">
                <a16:creationId xmlns:a16="http://schemas.microsoft.com/office/drawing/2014/main" id="{103AB000-EE57-4149-89DF-8E70D1E7316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049998" y="1312975"/>
            <a:ext cx="558559" cy="558559"/>
          </a:xfrm>
          <a:prstGeom prst="rect">
            <a:avLst/>
          </a:prstGeom>
        </p:spPr>
      </p:pic>
      <p:pic>
        <p:nvPicPr>
          <p:cNvPr id="47" name="图形 46" descr="数据库">
            <a:extLst>
              <a:ext uri="{FF2B5EF4-FFF2-40B4-BE49-F238E27FC236}">
                <a16:creationId xmlns:a16="http://schemas.microsoft.com/office/drawing/2014/main" id="{9B4B12C3-D49D-4DEA-984F-FD3FC60AF4F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200169" y="5221023"/>
            <a:ext cx="558559" cy="558559"/>
          </a:xfrm>
          <a:prstGeom prst="rect">
            <a:avLst/>
          </a:prstGeom>
        </p:spPr>
      </p:pic>
      <p:pic>
        <p:nvPicPr>
          <p:cNvPr id="56" name="图形 55" descr="困惑的脸，没有填充">
            <a:extLst>
              <a:ext uri="{FF2B5EF4-FFF2-40B4-BE49-F238E27FC236}">
                <a16:creationId xmlns:a16="http://schemas.microsoft.com/office/drawing/2014/main" id="{FC9EDD61-D188-4F84-ADE2-3FFAB13E55B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99223" y="540626"/>
            <a:ext cx="568032" cy="568032"/>
          </a:xfrm>
          <a:prstGeom prst="rect">
            <a:avLst/>
          </a:prstGeom>
        </p:spPr>
      </p:pic>
      <p:pic>
        <p:nvPicPr>
          <p:cNvPr id="69" name="图形 68" descr="电池没电">
            <a:extLst>
              <a:ext uri="{FF2B5EF4-FFF2-40B4-BE49-F238E27FC236}">
                <a16:creationId xmlns:a16="http://schemas.microsoft.com/office/drawing/2014/main" id="{F171BC39-CF68-45D1-ADB2-CA435BD43C1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rot="16200000">
            <a:off x="11381135" y="2830477"/>
            <a:ext cx="296844" cy="296844"/>
          </a:xfrm>
          <a:prstGeom prst="rect">
            <a:avLst/>
          </a:prstGeom>
        </p:spPr>
      </p:pic>
      <p:pic>
        <p:nvPicPr>
          <p:cNvPr id="70" name="图形 69" descr="Wi-Fi">
            <a:extLst>
              <a:ext uri="{FF2B5EF4-FFF2-40B4-BE49-F238E27FC236}">
                <a16:creationId xmlns:a16="http://schemas.microsoft.com/office/drawing/2014/main" id="{FF455306-293C-49B9-AD45-C8166EC54F7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1434791" y="2884132"/>
            <a:ext cx="189531" cy="189531"/>
          </a:xfrm>
          <a:prstGeom prst="rect">
            <a:avLst/>
          </a:prstGeom>
        </p:spPr>
      </p:pic>
      <p:pic>
        <p:nvPicPr>
          <p:cNvPr id="71" name="图形 70" descr="智能手机">
            <a:extLst>
              <a:ext uri="{FF2B5EF4-FFF2-40B4-BE49-F238E27FC236}">
                <a16:creationId xmlns:a16="http://schemas.microsoft.com/office/drawing/2014/main" id="{B566E6A5-4625-4165-9931-3F022843B086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710020" y="1248954"/>
            <a:ext cx="500151" cy="520909"/>
          </a:xfrm>
          <a:prstGeom prst="rect">
            <a:avLst/>
          </a:prstGeom>
        </p:spPr>
      </p:pic>
      <p:pic>
        <p:nvPicPr>
          <p:cNvPr id="72" name="图形 71" descr="手表">
            <a:extLst>
              <a:ext uri="{FF2B5EF4-FFF2-40B4-BE49-F238E27FC236}">
                <a16:creationId xmlns:a16="http://schemas.microsoft.com/office/drawing/2014/main" id="{8E933A0F-EF2F-4BEF-ADA6-1A4BABA3563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348710" y="1285399"/>
            <a:ext cx="391296" cy="391296"/>
          </a:xfrm>
          <a:prstGeom prst="rect">
            <a:avLst/>
          </a:prstGeom>
        </p:spPr>
      </p:pic>
      <p:pic>
        <p:nvPicPr>
          <p:cNvPr id="73" name="图形 72" descr="电池没电">
            <a:extLst>
              <a:ext uri="{FF2B5EF4-FFF2-40B4-BE49-F238E27FC236}">
                <a16:creationId xmlns:a16="http://schemas.microsoft.com/office/drawing/2014/main" id="{3293D5D1-436B-46C1-9923-D6327EEC120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rot="16200000">
            <a:off x="839339" y="1427275"/>
            <a:ext cx="249420" cy="249420"/>
          </a:xfrm>
          <a:prstGeom prst="rect">
            <a:avLst/>
          </a:prstGeom>
        </p:spPr>
      </p:pic>
      <p:pic>
        <p:nvPicPr>
          <p:cNvPr id="75" name="图形 74" descr="平板电脑">
            <a:extLst>
              <a:ext uri="{FF2B5EF4-FFF2-40B4-BE49-F238E27FC236}">
                <a16:creationId xmlns:a16="http://schemas.microsoft.com/office/drawing/2014/main" id="{AB42AE5E-352B-48CC-9CCA-68D76C95BCB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1197433" y="1179512"/>
            <a:ext cx="609273" cy="609273"/>
          </a:xfrm>
          <a:prstGeom prst="rect">
            <a:avLst/>
          </a:prstGeom>
        </p:spPr>
      </p:pic>
      <p:pic>
        <p:nvPicPr>
          <p:cNvPr id="76" name="图形 75" descr="电池没电">
            <a:extLst>
              <a:ext uri="{FF2B5EF4-FFF2-40B4-BE49-F238E27FC236}">
                <a16:creationId xmlns:a16="http://schemas.microsoft.com/office/drawing/2014/main" id="{6DFD6CB0-9277-4B7D-92EA-DB85CFADE3C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rot="10800000">
            <a:off x="1316377" y="1314683"/>
            <a:ext cx="307669" cy="307669"/>
          </a:xfrm>
          <a:prstGeom prst="rect">
            <a:avLst/>
          </a:prstGeom>
        </p:spPr>
      </p:pic>
      <p:pic>
        <p:nvPicPr>
          <p:cNvPr id="78" name="图形 77" descr="电池没电">
            <a:extLst>
              <a:ext uri="{FF2B5EF4-FFF2-40B4-BE49-F238E27FC236}">
                <a16:creationId xmlns:a16="http://schemas.microsoft.com/office/drawing/2014/main" id="{B3B8F9A9-2AF0-4D79-AE31-A8473950752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rot="16200000">
            <a:off x="258717" y="1171094"/>
            <a:ext cx="254213" cy="254213"/>
          </a:xfrm>
          <a:prstGeom prst="rect">
            <a:avLst/>
          </a:prstGeom>
        </p:spPr>
      </p:pic>
      <p:pic>
        <p:nvPicPr>
          <p:cNvPr id="80" name="图形 79" descr="汽车">
            <a:extLst>
              <a:ext uri="{FF2B5EF4-FFF2-40B4-BE49-F238E27FC236}">
                <a16:creationId xmlns:a16="http://schemas.microsoft.com/office/drawing/2014/main" id="{56A13C9D-4661-4955-A5FF-35A04B5144B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829240" y="1035919"/>
            <a:ext cx="1001521" cy="1001521"/>
          </a:xfrm>
          <a:prstGeom prst="rect">
            <a:avLst/>
          </a:prstGeom>
        </p:spPr>
      </p:pic>
      <p:pic>
        <p:nvPicPr>
          <p:cNvPr id="81" name="图形 80" descr="电池没电">
            <a:extLst>
              <a:ext uri="{FF2B5EF4-FFF2-40B4-BE49-F238E27FC236}">
                <a16:creationId xmlns:a16="http://schemas.microsoft.com/office/drawing/2014/main" id="{FBD07CDC-CAA9-4C39-9E1F-1481625EB68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rot="16200000">
            <a:off x="2475976" y="1141802"/>
            <a:ext cx="342347" cy="342347"/>
          </a:xfrm>
          <a:prstGeom prst="rect">
            <a:avLst/>
          </a:prstGeom>
        </p:spPr>
      </p:pic>
      <p:pic>
        <p:nvPicPr>
          <p:cNvPr id="84" name="图形 83" descr="笑嘻嘻的脸，没有填充">
            <a:extLst>
              <a:ext uri="{FF2B5EF4-FFF2-40B4-BE49-F238E27FC236}">
                <a16:creationId xmlns:a16="http://schemas.microsoft.com/office/drawing/2014/main" id="{E700A2BE-CE68-4CAC-9F0A-E845675F7BF2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11097119" y="3531845"/>
            <a:ext cx="568032" cy="568032"/>
          </a:xfrm>
          <a:prstGeom prst="rect">
            <a:avLst/>
          </a:prstGeom>
        </p:spPr>
      </p:pic>
      <p:pic>
        <p:nvPicPr>
          <p:cNvPr id="85" name="图形 84" descr="智能手机">
            <a:extLst>
              <a:ext uri="{FF2B5EF4-FFF2-40B4-BE49-F238E27FC236}">
                <a16:creationId xmlns:a16="http://schemas.microsoft.com/office/drawing/2014/main" id="{299BC6CC-5E8C-4025-AA2A-E611CCE9C6E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460049" y="5809426"/>
            <a:ext cx="509787" cy="530945"/>
          </a:xfrm>
          <a:prstGeom prst="rect">
            <a:avLst/>
          </a:prstGeom>
        </p:spPr>
      </p:pic>
      <p:pic>
        <p:nvPicPr>
          <p:cNvPr id="86" name="图形 85" descr="手表">
            <a:extLst>
              <a:ext uri="{FF2B5EF4-FFF2-40B4-BE49-F238E27FC236}">
                <a16:creationId xmlns:a16="http://schemas.microsoft.com/office/drawing/2014/main" id="{130B631F-D22E-4F2B-8EB0-551E070C2F1F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084224" y="5901604"/>
            <a:ext cx="408890" cy="408890"/>
          </a:xfrm>
          <a:prstGeom prst="rect">
            <a:avLst/>
          </a:prstGeom>
        </p:spPr>
      </p:pic>
      <p:pic>
        <p:nvPicPr>
          <p:cNvPr id="87" name="图形 86" descr="电池没电">
            <a:extLst>
              <a:ext uri="{FF2B5EF4-FFF2-40B4-BE49-F238E27FC236}">
                <a16:creationId xmlns:a16="http://schemas.microsoft.com/office/drawing/2014/main" id="{B5F4451C-D2C6-4365-B890-D5F3197DFFF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rot="16200000">
            <a:off x="1577956" y="5950194"/>
            <a:ext cx="254225" cy="254225"/>
          </a:xfrm>
          <a:prstGeom prst="rect">
            <a:avLst/>
          </a:prstGeom>
        </p:spPr>
      </p:pic>
      <p:pic>
        <p:nvPicPr>
          <p:cNvPr id="88" name="图形 87" descr="Wi-Fi">
            <a:extLst>
              <a:ext uri="{FF2B5EF4-FFF2-40B4-BE49-F238E27FC236}">
                <a16:creationId xmlns:a16="http://schemas.microsoft.com/office/drawing/2014/main" id="{3BC0ACA0-78A1-4B96-9E3D-8ECA6B492771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621017" y="6003462"/>
            <a:ext cx="162320" cy="162320"/>
          </a:xfrm>
          <a:prstGeom prst="rect">
            <a:avLst/>
          </a:prstGeom>
        </p:spPr>
      </p:pic>
      <p:pic>
        <p:nvPicPr>
          <p:cNvPr id="89" name="图形 88" descr="平板电脑">
            <a:extLst>
              <a:ext uri="{FF2B5EF4-FFF2-40B4-BE49-F238E27FC236}">
                <a16:creationId xmlns:a16="http://schemas.microsoft.com/office/drawing/2014/main" id="{4D1475BB-87B7-45CB-9134-D441D106E53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1917023" y="5701874"/>
            <a:ext cx="650194" cy="650194"/>
          </a:xfrm>
          <a:prstGeom prst="rect">
            <a:avLst/>
          </a:prstGeom>
        </p:spPr>
      </p:pic>
      <p:pic>
        <p:nvPicPr>
          <p:cNvPr id="90" name="图形 89" descr="电池没电">
            <a:extLst>
              <a:ext uri="{FF2B5EF4-FFF2-40B4-BE49-F238E27FC236}">
                <a16:creationId xmlns:a16="http://schemas.microsoft.com/office/drawing/2014/main" id="{00AF4427-DDB5-4429-A719-BAA3F2EB737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rot="10800000">
            <a:off x="2076769" y="5871634"/>
            <a:ext cx="328637" cy="328637"/>
          </a:xfrm>
          <a:prstGeom prst="rect">
            <a:avLst/>
          </a:prstGeom>
        </p:spPr>
      </p:pic>
      <p:pic>
        <p:nvPicPr>
          <p:cNvPr id="91" name="图形 90" descr="Wi-Fi">
            <a:extLst>
              <a:ext uri="{FF2B5EF4-FFF2-40B4-BE49-F238E27FC236}">
                <a16:creationId xmlns:a16="http://schemas.microsoft.com/office/drawing/2014/main" id="{31E91944-AF67-4D38-B027-EE4594138E8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rot="16200000">
            <a:off x="2179571" y="5927491"/>
            <a:ext cx="209832" cy="209832"/>
          </a:xfrm>
          <a:prstGeom prst="rect">
            <a:avLst/>
          </a:prstGeom>
        </p:spPr>
      </p:pic>
      <p:pic>
        <p:nvPicPr>
          <p:cNvPr id="92" name="图形 91" descr="电池没电">
            <a:extLst>
              <a:ext uri="{FF2B5EF4-FFF2-40B4-BE49-F238E27FC236}">
                <a16:creationId xmlns:a16="http://schemas.microsoft.com/office/drawing/2014/main" id="{99B4E13A-4801-4279-A7DC-4B9AEF8FEB5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rot="16200000">
            <a:off x="1041106" y="5883062"/>
            <a:ext cx="211074" cy="211074"/>
          </a:xfrm>
          <a:prstGeom prst="rect">
            <a:avLst/>
          </a:prstGeom>
        </p:spPr>
      </p:pic>
      <p:pic>
        <p:nvPicPr>
          <p:cNvPr id="93" name="图形 92" descr="Wi-Fi">
            <a:extLst>
              <a:ext uri="{FF2B5EF4-FFF2-40B4-BE49-F238E27FC236}">
                <a16:creationId xmlns:a16="http://schemas.microsoft.com/office/drawing/2014/main" id="{4BAE623E-2CBD-4B96-9610-DB5A7EF4369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075847" y="5931606"/>
            <a:ext cx="134768" cy="134768"/>
          </a:xfrm>
          <a:prstGeom prst="rect">
            <a:avLst/>
          </a:prstGeom>
        </p:spPr>
      </p:pic>
      <p:pic>
        <p:nvPicPr>
          <p:cNvPr id="113" name="图形 112" descr="停止">
            <a:extLst>
              <a:ext uri="{FF2B5EF4-FFF2-40B4-BE49-F238E27FC236}">
                <a16:creationId xmlns:a16="http://schemas.microsoft.com/office/drawing/2014/main" id="{BFF81A6F-FFCC-4446-97FF-7F3EB0134202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2145504" y="4984396"/>
            <a:ext cx="257521" cy="257521"/>
          </a:xfrm>
          <a:prstGeom prst="rect">
            <a:avLst/>
          </a:prstGeom>
        </p:spPr>
      </p:pic>
      <p:cxnSp>
        <p:nvCxnSpPr>
          <p:cNvPr id="114" name="直接连接符 113">
            <a:extLst>
              <a:ext uri="{FF2B5EF4-FFF2-40B4-BE49-F238E27FC236}">
                <a16:creationId xmlns:a16="http://schemas.microsoft.com/office/drawing/2014/main" id="{2616B9A7-809C-43AB-B3F3-AF9566D06A53}"/>
              </a:ext>
            </a:extLst>
          </p:cNvPr>
          <p:cNvCxnSpPr>
            <a:cxnSpLocks/>
            <a:stCxn id="113" idx="3"/>
            <a:endCxn id="115" idx="1"/>
          </p:cNvCxnSpPr>
          <p:nvPr/>
        </p:nvCxnSpPr>
        <p:spPr>
          <a:xfrm>
            <a:off x="2403025" y="5113157"/>
            <a:ext cx="113025" cy="568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15" name="图形 114" descr="停止">
            <a:extLst>
              <a:ext uri="{FF2B5EF4-FFF2-40B4-BE49-F238E27FC236}">
                <a16:creationId xmlns:a16="http://schemas.microsoft.com/office/drawing/2014/main" id="{7FF6DC44-45B8-49A5-A9F0-64CC0A629A3D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2516050" y="4984964"/>
            <a:ext cx="257521" cy="257521"/>
          </a:xfrm>
          <a:prstGeom prst="rect">
            <a:avLst/>
          </a:prstGeom>
        </p:spPr>
      </p:pic>
      <p:pic>
        <p:nvPicPr>
          <p:cNvPr id="119" name="图形 118" descr="停止">
            <a:extLst>
              <a:ext uri="{FF2B5EF4-FFF2-40B4-BE49-F238E27FC236}">
                <a16:creationId xmlns:a16="http://schemas.microsoft.com/office/drawing/2014/main" id="{74A9559B-EBB5-4E22-B3A4-95242233256D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9781066" y="2173373"/>
            <a:ext cx="257521" cy="257521"/>
          </a:xfrm>
          <a:prstGeom prst="rect">
            <a:avLst/>
          </a:prstGeom>
        </p:spPr>
      </p:pic>
      <p:cxnSp>
        <p:nvCxnSpPr>
          <p:cNvPr id="120" name="直接连接符 119">
            <a:extLst>
              <a:ext uri="{FF2B5EF4-FFF2-40B4-BE49-F238E27FC236}">
                <a16:creationId xmlns:a16="http://schemas.microsoft.com/office/drawing/2014/main" id="{7D9F9CBD-AE91-46D8-9D6A-F6FBDE4E24E8}"/>
              </a:ext>
            </a:extLst>
          </p:cNvPr>
          <p:cNvCxnSpPr>
            <a:cxnSpLocks/>
            <a:stCxn id="119" idx="3"/>
            <a:endCxn id="121" idx="1"/>
          </p:cNvCxnSpPr>
          <p:nvPr/>
        </p:nvCxnSpPr>
        <p:spPr>
          <a:xfrm>
            <a:off x="10038587" y="2302134"/>
            <a:ext cx="113025" cy="568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21" name="图形 120" descr="停止">
            <a:extLst>
              <a:ext uri="{FF2B5EF4-FFF2-40B4-BE49-F238E27FC236}">
                <a16:creationId xmlns:a16="http://schemas.microsoft.com/office/drawing/2014/main" id="{E58CDA74-C67A-45B7-88D1-96B7FE575E77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10151612" y="2173941"/>
            <a:ext cx="257521" cy="257521"/>
          </a:xfrm>
          <a:prstGeom prst="rect">
            <a:avLst/>
          </a:prstGeom>
        </p:spPr>
      </p:pic>
      <p:cxnSp>
        <p:nvCxnSpPr>
          <p:cNvPr id="122" name="直接连接符 121">
            <a:extLst>
              <a:ext uri="{FF2B5EF4-FFF2-40B4-BE49-F238E27FC236}">
                <a16:creationId xmlns:a16="http://schemas.microsoft.com/office/drawing/2014/main" id="{08A6481E-C65D-4D55-BC66-372FED72AD5F}"/>
              </a:ext>
            </a:extLst>
          </p:cNvPr>
          <p:cNvCxnSpPr>
            <a:cxnSpLocks/>
            <a:endCxn id="123" idx="1"/>
          </p:cNvCxnSpPr>
          <p:nvPr/>
        </p:nvCxnSpPr>
        <p:spPr>
          <a:xfrm>
            <a:off x="2743886" y="5111981"/>
            <a:ext cx="113025" cy="568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23" name="图形 122" descr="停止">
            <a:extLst>
              <a:ext uri="{FF2B5EF4-FFF2-40B4-BE49-F238E27FC236}">
                <a16:creationId xmlns:a16="http://schemas.microsoft.com/office/drawing/2014/main" id="{8F6A9C90-B021-4D65-A33C-3EEC5D90451D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2856911" y="4983788"/>
            <a:ext cx="257521" cy="257521"/>
          </a:xfrm>
          <a:prstGeom prst="rect">
            <a:avLst/>
          </a:prstGeom>
        </p:spPr>
      </p:pic>
      <p:pic>
        <p:nvPicPr>
          <p:cNvPr id="126" name="图形 125" descr="停止">
            <a:extLst>
              <a:ext uri="{FF2B5EF4-FFF2-40B4-BE49-F238E27FC236}">
                <a16:creationId xmlns:a16="http://schemas.microsoft.com/office/drawing/2014/main" id="{68B0B134-ED15-40ED-93AE-1F5758C6D17C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9447130" y="2168726"/>
            <a:ext cx="257521" cy="257521"/>
          </a:xfrm>
          <a:prstGeom prst="rect">
            <a:avLst/>
          </a:prstGeom>
        </p:spPr>
      </p:pic>
      <p:cxnSp>
        <p:nvCxnSpPr>
          <p:cNvPr id="127" name="直接连接符 126">
            <a:extLst>
              <a:ext uri="{FF2B5EF4-FFF2-40B4-BE49-F238E27FC236}">
                <a16:creationId xmlns:a16="http://schemas.microsoft.com/office/drawing/2014/main" id="{EEDFBE56-FCEE-40B4-BA3E-BF7C29C3A947}"/>
              </a:ext>
            </a:extLst>
          </p:cNvPr>
          <p:cNvCxnSpPr>
            <a:cxnSpLocks/>
            <a:stCxn id="126" idx="3"/>
          </p:cNvCxnSpPr>
          <p:nvPr/>
        </p:nvCxnSpPr>
        <p:spPr>
          <a:xfrm>
            <a:off x="9704651" y="2297487"/>
            <a:ext cx="113025" cy="568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0" name="直接连接符 129">
            <a:extLst>
              <a:ext uri="{FF2B5EF4-FFF2-40B4-BE49-F238E27FC236}">
                <a16:creationId xmlns:a16="http://schemas.microsoft.com/office/drawing/2014/main" id="{08674041-C700-435A-9875-B9829A10504B}"/>
              </a:ext>
            </a:extLst>
          </p:cNvPr>
          <p:cNvCxnSpPr>
            <a:cxnSpLocks/>
          </p:cNvCxnSpPr>
          <p:nvPr/>
        </p:nvCxnSpPr>
        <p:spPr>
          <a:xfrm>
            <a:off x="3093077" y="5113048"/>
            <a:ext cx="113025" cy="568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直接连接符 130">
            <a:extLst>
              <a:ext uri="{FF2B5EF4-FFF2-40B4-BE49-F238E27FC236}">
                <a16:creationId xmlns:a16="http://schemas.microsoft.com/office/drawing/2014/main" id="{1EA8F1A7-73C0-4E70-A361-7A13722DD7A0}"/>
              </a:ext>
            </a:extLst>
          </p:cNvPr>
          <p:cNvCxnSpPr>
            <a:cxnSpLocks/>
          </p:cNvCxnSpPr>
          <p:nvPr/>
        </p:nvCxnSpPr>
        <p:spPr>
          <a:xfrm>
            <a:off x="9363790" y="2297486"/>
            <a:ext cx="113025" cy="568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32" name="图形 131" descr="停止">
            <a:extLst>
              <a:ext uri="{FF2B5EF4-FFF2-40B4-BE49-F238E27FC236}">
                <a16:creationId xmlns:a16="http://schemas.microsoft.com/office/drawing/2014/main" id="{59DC3587-B1C4-48C2-BDFB-CBF73705DE95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9156195" y="2168726"/>
            <a:ext cx="257521" cy="257521"/>
          </a:xfrm>
          <a:prstGeom prst="rect">
            <a:avLst/>
          </a:prstGeom>
        </p:spPr>
      </p:pic>
      <p:pic>
        <p:nvPicPr>
          <p:cNvPr id="133" name="图形 132" descr="停止">
            <a:extLst>
              <a:ext uri="{FF2B5EF4-FFF2-40B4-BE49-F238E27FC236}">
                <a16:creationId xmlns:a16="http://schemas.microsoft.com/office/drawing/2014/main" id="{E3582F1C-7A18-490D-8D62-E848B6831EEA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3182880" y="4975886"/>
            <a:ext cx="257521" cy="257521"/>
          </a:xfrm>
          <a:prstGeom prst="rect">
            <a:avLst/>
          </a:prstGeom>
        </p:spPr>
      </p:pic>
      <p:pic>
        <p:nvPicPr>
          <p:cNvPr id="143" name="图形 142" descr="智能手机">
            <a:extLst>
              <a:ext uri="{FF2B5EF4-FFF2-40B4-BE49-F238E27FC236}">
                <a16:creationId xmlns:a16="http://schemas.microsoft.com/office/drawing/2014/main" id="{56744B6A-D68D-4444-988C-97B543C5DE10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9828324" y="3547974"/>
            <a:ext cx="509787" cy="530945"/>
          </a:xfrm>
          <a:prstGeom prst="rect">
            <a:avLst/>
          </a:prstGeom>
        </p:spPr>
      </p:pic>
      <p:pic>
        <p:nvPicPr>
          <p:cNvPr id="144" name="图形 143" descr="手表">
            <a:extLst>
              <a:ext uri="{FF2B5EF4-FFF2-40B4-BE49-F238E27FC236}">
                <a16:creationId xmlns:a16="http://schemas.microsoft.com/office/drawing/2014/main" id="{A9664242-19BD-47C3-BFC9-7AB9C76CB8ED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9452499" y="3640152"/>
            <a:ext cx="408890" cy="408890"/>
          </a:xfrm>
          <a:prstGeom prst="rect">
            <a:avLst/>
          </a:prstGeom>
        </p:spPr>
      </p:pic>
      <p:pic>
        <p:nvPicPr>
          <p:cNvPr id="145" name="图形 144" descr="电池没电">
            <a:extLst>
              <a:ext uri="{FF2B5EF4-FFF2-40B4-BE49-F238E27FC236}">
                <a16:creationId xmlns:a16="http://schemas.microsoft.com/office/drawing/2014/main" id="{16014063-9493-4360-8C32-75DD1E89F79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rot="16200000">
            <a:off x="9946231" y="3688742"/>
            <a:ext cx="254225" cy="254225"/>
          </a:xfrm>
          <a:prstGeom prst="rect">
            <a:avLst/>
          </a:prstGeom>
        </p:spPr>
      </p:pic>
      <p:pic>
        <p:nvPicPr>
          <p:cNvPr id="146" name="图形 145" descr="Wi-Fi">
            <a:extLst>
              <a:ext uri="{FF2B5EF4-FFF2-40B4-BE49-F238E27FC236}">
                <a16:creationId xmlns:a16="http://schemas.microsoft.com/office/drawing/2014/main" id="{F1BD0AE0-E834-40BE-9593-345E869489C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9989292" y="3742010"/>
            <a:ext cx="162320" cy="162320"/>
          </a:xfrm>
          <a:prstGeom prst="rect">
            <a:avLst/>
          </a:prstGeom>
        </p:spPr>
      </p:pic>
      <p:pic>
        <p:nvPicPr>
          <p:cNvPr id="147" name="图形 146" descr="平板电脑">
            <a:extLst>
              <a:ext uri="{FF2B5EF4-FFF2-40B4-BE49-F238E27FC236}">
                <a16:creationId xmlns:a16="http://schemas.microsoft.com/office/drawing/2014/main" id="{844A55E0-2D28-456C-A4D2-736997D1BA8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10285298" y="3440422"/>
            <a:ext cx="650194" cy="650194"/>
          </a:xfrm>
          <a:prstGeom prst="rect">
            <a:avLst/>
          </a:prstGeom>
        </p:spPr>
      </p:pic>
      <p:pic>
        <p:nvPicPr>
          <p:cNvPr id="148" name="图形 147" descr="电池没电">
            <a:extLst>
              <a:ext uri="{FF2B5EF4-FFF2-40B4-BE49-F238E27FC236}">
                <a16:creationId xmlns:a16="http://schemas.microsoft.com/office/drawing/2014/main" id="{3D316378-6F4E-49E8-8991-39A90160027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rot="10800000">
            <a:off x="10445044" y="3610182"/>
            <a:ext cx="328637" cy="328637"/>
          </a:xfrm>
          <a:prstGeom prst="rect">
            <a:avLst/>
          </a:prstGeom>
        </p:spPr>
      </p:pic>
      <p:pic>
        <p:nvPicPr>
          <p:cNvPr id="149" name="图形 148" descr="Wi-Fi">
            <a:extLst>
              <a:ext uri="{FF2B5EF4-FFF2-40B4-BE49-F238E27FC236}">
                <a16:creationId xmlns:a16="http://schemas.microsoft.com/office/drawing/2014/main" id="{D95E4B90-95EA-47D9-908B-8FAA45A1557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rot="16200000">
            <a:off x="10547846" y="3666039"/>
            <a:ext cx="209832" cy="209832"/>
          </a:xfrm>
          <a:prstGeom prst="rect">
            <a:avLst/>
          </a:prstGeom>
        </p:spPr>
      </p:pic>
      <p:pic>
        <p:nvPicPr>
          <p:cNvPr id="150" name="图形 149" descr="电池没电">
            <a:extLst>
              <a:ext uri="{FF2B5EF4-FFF2-40B4-BE49-F238E27FC236}">
                <a16:creationId xmlns:a16="http://schemas.microsoft.com/office/drawing/2014/main" id="{BB117487-EF74-4607-A8D0-B852B464125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rot="16200000">
            <a:off x="9409381" y="3621610"/>
            <a:ext cx="211074" cy="211074"/>
          </a:xfrm>
          <a:prstGeom prst="rect">
            <a:avLst/>
          </a:prstGeom>
        </p:spPr>
      </p:pic>
      <p:pic>
        <p:nvPicPr>
          <p:cNvPr id="151" name="图形 150" descr="Wi-Fi">
            <a:extLst>
              <a:ext uri="{FF2B5EF4-FFF2-40B4-BE49-F238E27FC236}">
                <a16:creationId xmlns:a16="http://schemas.microsoft.com/office/drawing/2014/main" id="{0DEC68F8-4EC4-4485-ADE2-0F051142B39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9444122" y="3670154"/>
            <a:ext cx="134768" cy="134768"/>
          </a:xfrm>
          <a:prstGeom prst="rect">
            <a:avLst/>
          </a:prstGeom>
        </p:spPr>
      </p:pic>
      <p:cxnSp>
        <p:nvCxnSpPr>
          <p:cNvPr id="152" name="直接连接符 151">
            <a:extLst>
              <a:ext uri="{FF2B5EF4-FFF2-40B4-BE49-F238E27FC236}">
                <a16:creationId xmlns:a16="http://schemas.microsoft.com/office/drawing/2014/main" id="{37A5166E-7F30-46C9-B098-F231177057EA}"/>
              </a:ext>
            </a:extLst>
          </p:cNvPr>
          <p:cNvCxnSpPr>
            <a:cxnSpLocks/>
          </p:cNvCxnSpPr>
          <p:nvPr/>
        </p:nvCxnSpPr>
        <p:spPr>
          <a:xfrm>
            <a:off x="3397981" y="5113123"/>
            <a:ext cx="113025" cy="568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3" name="直接连接符 152">
            <a:extLst>
              <a:ext uri="{FF2B5EF4-FFF2-40B4-BE49-F238E27FC236}">
                <a16:creationId xmlns:a16="http://schemas.microsoft.com/office/drawing/2014/main" id="{353C8B91-DFDB-433F-9DD7-0049288D07AE}"/>
              </a:ext>
            </a:extLst>
          </p:cNvPr>
          <p:cNvCxnSpPr>
            <a:cxnSpLocks/>
          </p:cNvCxnSpPr>
          <p:nvPr/>
        </p:nvCxnSpPr>
        <p:spPr>
          <a:xfrm>
            <a:off x="10386034" y="2293997"/>
            <a:ext cx="113025" cy="568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58" name="图形 157" descr="从云中下载">
            <a:extLst>
              <a:ext uri="{FF2B5EF4-FFF2-40B4-BE49-F238E27FC236}">
                <a16:creationId xmlns:a16="http://schemas.microsoft.com/office/drawing/2014/main" id="{0AF2B865-39B2-457B-A246-E219EDDCB75E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3466884" y="4157236"/>
            <a:ext cx="578969" cy="578969"/>
          </a:xfrm>
          <a:prstGeom prst="rect">
            <a:avLst/>
          </a:prstGeom>
        </p:spPr>
      </p:pic>
      <p:sp>
        <p:nvSpPr>
          <p:cNvPr id="2" name="箭头: 上 1">
            <a:extLst>
              <a:ext uri="{FF2B5EF4-FFF2-40B4-BE49-F238E27FC236}">
                <a16:creationId xmlns:a16="http://schemas.microsoft.com/office/drawing/2014/main" id="{E8F9D822-FE7A-4CB6-90EA-375E3722ED71}"/>
              </a:ext>
            </a:extLst>
          </p:cNvPr>
          <p:cNvSpPr/>
          <p:nvPr/>
        </p:nvSpPr>
        <p:spPr>
          <a:xfrm>
            <a:off x="10385743" y="1483471"/>
            <a:ext cx="293753" cy="611150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8" name="图形 97" descr="停止">
            <a:extLst>
              <a:ext uri="{FF2B5EF4-FFF2-40B4-BE49-F238E27FC236}">
                <a16:creationId xmlns:a16="http://schemas.microsoft.com/office/drawing/2014/main" id="{434237FE-C7A7-43D1-B3CF-DB34DD523852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10465383" y="2168726"/>
            <a:ext cx="257521" cy="257521"/>
          </a:xfrm>
          <a:prstGeom prst="rect">
            <a:avLst/>
          </a:prstGeom>
        </p:spPr>
      </p:pic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7ED0B514-13E6-4931-BDA1-655E872278B8}"/>
              </a:ext>
            </a:extLst>
          </p:cNvPr>
          <p:cNvCxnSpPr>
            <a:cxnSpLocks/>
          </p:cNvCxnSpPr>
          <p:nvPr/>
        </p:nvCxnSpPr>
        <p:spPr>
          <a:xfrm>
            <a:off x="10712098" y="2311034"/>
            <a:ext cx="113025" cy="568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776C9B98-4EBE-4929-AED2-B3B43D919235}"/>
              </a:ext>
            </a:extLst>
          </p:cNvPr>
          <p:cNvCxnSpPr>
            <a:cxnSpLocks/>
            <a:stCxn id="25" idx="3"/>
            <a:endCxn id="160" idx="1"/>
          </p:cNvCxnSpPr>
          <p:nvPr/>
        </p:nvCxnSpPr>
        <p:spPr>
          <a:xfrm>
            <a:off x="7876939" y="1192746"/>
            <a:ext cx="1803429" cy="432373"/>
          </a:xfrm>
          <a:prstGeom prst="straightConnector1">
            <a:avLst/>
          </a:prstGeom>
          <a:ln w="5715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9" name="图形 108" descr="云">
            <a:extLst>
              <a:ext uri="{FF2B5EF4-FFF2-40B4-BE49-F238E27FC236}">
                <a16:creationId xmlns:a16="http://schemas.microsoft.com/office/drawing/2014/main" id="{657BC29C-4120-4FE5-AF80-3B75D1B3D5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56599" y="945185"/>
            <a:ext cx="1210811" cy="1210811"/>
          </a:xfrm>
          <a:prstGeom prst="rect">
            <a:avLst/>
          </a:prstGeom>
        </p:spPr>
      </p:pic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FE289EF2-648A-4FD4-A5B1-39BAD996030F}"/>
              </a:ext>
            </a:extLst>
          </p:cNvPr>
          <p:cNvCxnSpPr>
            <a:cxnSpLocks/>
            <a:endCxn id="163" idx="1"/>
          </p:cNvCxnSpPr>
          <p:nvPr/>
        </p:nvCxnSpPr>
        <p:spPr>
          <a:xfrm>
            <a:off x="2700821" y="2303039"/>
            <a:ext cx="863010" cy="2623947"/>
          </a:xfrm>
          <a:prstGeom prst="straightConnector1">
            <a:avLst/>
          </a:prstGeom>
          <a:ln w="5715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文本框 154">
            <a:extLst>
              <a:ext uri="{FF2B5EF4-FFF2-40B4-BE49-F238E27FC236}">
                <a16:creationId xmlns:a16="http://schemas.microsoft.com/office/drawing/2014/main" id="{24154347-0BCD-470E-96A5-A22E91C6F5EE}"/>
              </a:ext>
            </a:extLst>
          </p:cNvPr>
          <p:cNvSpPr txBox="1"/>
          <p:nvPr/>
        </p:nvSpPr>
        <p:spPr>
          <a:xfrm rot="855597">
            <a:off x="8174812" y="1084458"/>
            <a:ext cx="14237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1"/>
                </a:solidFill>
              </a:rPr>
              <a:t> Computing Power</a:t>
            </a:r>
            <a:endParaRPr lang="zh-CN" altLang="en-US" sz="1200" dirty="0">
              <a:solidFill>
                <a:schemeClr val="accent1"/>
              </a:solidFill>
            </a:endParaRPr>
          </a:p>
        </p:txBody>
      </p:sp>
      <p:sp>
        <p:nvSpPr>
          <p:cNvPr id="156" name="文本框 155">
            <a:extLst>
              <a:ext uri="{FF2B5EF4-FFF2-40B4-BE49-F238E27FC236}">
                <a16:creationId xmlns:a16="http://schemas.microsoft.com/office/drawing/2014/main" id="{33B7E38F-97BA-4A7B-B353-79E76264114C}"/>
              </a:ext>
            </a:extLst>
          </p:cNvPr>
          <p:cNvSpPr txBox="1"/>
          <p:nvPr/>
        </p:nvSpPr>
        <p:spPr>
          <a:xfrm rot="4291876">
            <a:off x="2261204" y="3341656"/>
            <a:ext cx="2042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accent1"/>
                </a:solidFill>
              </a:rPr>
              <a:t> Computing Power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7A775F22-18AC-45C7-9E48-2B4494C793CA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6"/>
              </a:ext>
            </a:extLst>
          </a:blip>
          <a:stretch>
            <a:fillRect/>
          </a:stretch>
        </p:blipFill>
        <p:spPr>
          <a:xfrm>
            <a:off x="8435638" y="2615385"/>
            <a:ext cx="443253" cy="443253"/>
          </a:xfrm>
          <a:prstGeom prst="rect">
            <a:avLst/>
          </a:prstGeom>
        </p:spPr>
      </p:pic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40616383-2E0C-48AB-B24A-2029165D697E}"/>
              </a:ext>
            </a:extLst>
          </p:cNvPr>
          <p:cNvCxnSpPr>
            <a:cxnSpLocks/>
            <a:stCxn id="32" idx="0"/>
            <a:endCxn id="160" idx="1"/>
          </p:cNvCxnSpPr>
          <p:nvPr/>
        </p:nvCxnSpPr>
        <p:spPr>
          <a:xfrm flipV="1">
            <a:off x="8657265" y="1625119"/>
            <a:ext cx="1023103" cy="990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0" name="图形 159" descr="停止">
            <a:extLst>
              <a:ext uri="{FF2B5EF4-FFF2-40B4-BE49-F238E27FC236}">
                <a16:creationId xmlns:a16="http://schemas.microsoft.com/office/drawing/2014/main" id="{8D4F450C-F534-4475-9CA4-2D9744B7D8E2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9680368" y="1496358"/>
            <a:ext cx="257521" cy="257521"/>
          </a:xfrm>
          <a:prstGeom prst="rect">
            <a:avLst/>
          </a:prstGeom>
        </p:spPr>
      </p:pic>
      <p:cxnSp>
        <p:nvCxnSpPr>
          <p:cNvPr id="162" name="直接箭头连接符 161">
            <a:extLst>
              <a:ext uri="{FF2B5EF4-FFF2-40B4-BE49-F238E27FC236}">
                <a16:creationId xmlns:a16="http://schemas.microsoft.com/office/drawing/2014/main" id="{3BCABC91-15C2-4780-BE17-B396B6F17FE4}"/>
              </a:ext>
            </a:extLst>
          </p:cNvPr>
          <p:cNvCxnSpPr>
            <a:cxnSpLocks/>
            <a:stCxn id="160" idx="3"/>
          </p:cNvCxnSpPr>
          <p:nvPr/>
        </p:nvCxnSpPr>
        <p:spPr>
          <a:xfrm>
            <a:off x="9937889" y="1625119"/>
            <a:ext cx="503211" cy="539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3" name="图形 162" descr="停止">
            <a:extLst>
              <a:ext uri="{FF2B5EF4-FFF2-40B4-BE49-F238E27FC236}">
                <a16:creationId xmlns:a16="http://schemas.microsoft.com/office/drawing/2014/main" id="{6869CE93-C5B2-4988-9F79-DB850C4C66DF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3563831" y="4774165"/>
            <a:ext cx="305641" cy="305641"/>
          </a:xfrm>
          <a:prstGeom prst="rect">
            <a:avLst/>
          </a:prstGeom>
        </p:spPr>
      </p:pic>
      <p:pic>
        <p:nvPicPr>
          <p:cNvPr id="79" name="图片 78">
            <a:extLst>
              <a:ext uri="{FF2B5EF4-FFF2-40B4-BE49-F238E27FC236}">
                <a16:creationId xmlns:a16="http://schemas.microsoft.com/office/drawing/2014/main" id="{80CB732D-D619-486B-A454-C24C9FBEFAEE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0"/>
              </a:ext>
            </a:extLst>
          </a:blip>
          <a:stretch>
            <a:fillRect/>
          </a:stretch>
        </p:blipFill>
        <p:spPr>
          <a:xfrm>
            <a:off x="9557833" y="4501842"/>
            <a:ext cx="262833" cy="262833"/>
          </a:xfrm>
          <a:prstGeom prst="rect">
            <a:avLst/>
          </a:prstGeom>
        </p:spPr>
      </p:pic>
      <p:sp>
        <p:nvSpPr>
          <p:cNvPr id="83" name="箭头: 下 82">
            <a:extLst>
              <a:ext uri="{FF2B5EF4-FFF2-40B4-BE49-F238E27FC236}">
                <a16:creationId xmlns:a16="http://schemas.microsoft.com/office/drawing/2014/main" id="{AD8CDEAA-E8C9-4FED-A77D-51CDC4FEF926}"/>
              </a:ext>
            </a:extLst>
          </p:cNvPr>
          <p:cNvSpPr/>
          <p:nvPr/>
        </p:nvSpPr>
        <p:spPr>
          <a:xfrm>
            <a:off x="9597460" y="4053409"/>
            <a:ext cx="123931" cy="433701"/>
          </a:xfrm>
          <a:prstGeom prst="down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5" name="图片 164">
            <a:extLst>
              <a:ext uri="{FF2B5EF4-FFF2-40B4-BE49-F238E27FC236}">
                <a16:creationId xmlns:a16="http://schemas.microsoft.com/office/drawing/2014/main" id="{E71EDB82-8FE8-44E0-BB27-9DA893E9304C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0"/>
              </a:ext>
            </a:extLst>
          </a:blip>
          <a:stretch>
            <a:fillRect/>
          </a:stretch>
        </p:blipFill>
        <p:spPr>
          <a:xfrm>
            <a:off x="9975104" y="4541190"/>
            <a:ext cx="262833" cy="262833"/>
          </a:xfrm>
          <a:prstGeom prst="rect">
            <a:avLst/>
          </a:prstGeom>
        </p:spPr>
      </p:pic>
      <p:sp>
        <p:nvSpPr>
          <p:cNvPr id="166" name="箭头: 下 165">
            <a:extLst>
              <a:ext uri="{FF2B5EF4-FFF2-40B4-BE49-F238E27FC236}">
                <a16:creationId xmlns:a16="http://schemas.microsoft.com/office/drawing/2014/main" id="{1C03B920-212F-4C0D-B5B4-6391FFD245E7}"/>
              </a:ext>
            </a:extLst>
          </p:cNvPr>
          <p:cNvSpPr/>
          <p:nvPr/>
        </p:nvSpPr>
        <p:spPr>
          <a:xfrm>
            <a:off x="10014731" y="4092757"/>
            <a:ext cx="123931" cy="433701"/>
          </a:xfrm>
          <a:prstGeom prst="down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7" name="图片 166">
            <a:extLst>
              <a:ext uri="{FF2B5EF4-FFF2-40B4-BE49-F238E27FC236}">
                <a16:creationId xmlns:a16="http://schemas.microsoft.com/office/drawing/2014/main" id="{A2109EE0-A6F0-4A58-92FC-ABE085930E3D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0"/>
              </a:ext>
            </a:extLst>
          </a:blip>
          <a:stretch>
            <a:fillRect/>
          </a:stretch>
        </p:blipFill>
        <p:spPr>
          <a:xfrm>
            <a:off x="10494845" y="4608604"/>
            <a:ext cx="262833" cy="262833"/>
          </a:xfrm>
          <a:prstGeom prst="rect">
            <a:avLst/>
          </a:prstGeom>
        </p:spPr>
      </p:pic>
      <p:sp>
        <p:nvSpPr>
          <p:cNvPr id="168" name="箭头: 下 167">
            <a:extLst>
              <a:ext uri="{FF2B5EF4-FFF2-40B4-BE49-F238E27FC236}">
                <a16:creationId xmlns:a16="http://schemas.microsoft.com/office/drawing/2014/main" id="{E3934CF6-0E84-4A97-8B5D-8149671E2951}"/>
              </a:ext>
            </a:extLst>
          </p:cNvPr>
          <p:cNvSpPr/>
          <p:nvPr/>
        </p:nvSpPr>
        <p:spPr>
          <a:xfrm>
            <a:off x="10530322" y="4021669"/>
            <a:ext cx="128081" cy="572204"/>
          </a:xfrm>
          <a:prstGeom prst="down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9" name="图片 168">
            <a:extLst>
              <a:ext uri="{FF2B5EF4-FFF2-40B4-BE49-F238E27FC236}">
                <a16:creationId xmlns:a16="http://schemas.microsoft.com/office/drawing/2014/main" id="{0A0A9EF9-6994-4832-B4F7-59276664B0B5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0"/>
              </a:ext>
            </a:extLst>
          </a:blip>
          <a:stretch>
            <a:fillRect/>
          </a:stretch>
        </p:blipFill>
        <p:spPr>
          <a:xfrm>
            <a:off x="10905483" y="4682187"/>
            <a:ext cx="262833" cy="262833"/>
          </a:xfrm>
          <a:prstGeom prst="rect">
            <a:avLst/>
          </a:prstGeom>
        </p:spPr>
      </p:pic>
      <p:sp>
        <p:nvSpPr>
          <p:cNvPr id="170" name="箭头: 下 169">
            <a:extLst>
              <a:ext uri="{FF2B5EF4-FFF2-40B4-BE49-F238E27FC236}">
                <a16:creationId xmlns:a16="http://schemas.microsoft.com/office/drawing/2014/main" id="{940D7931-CD66-4545-B1F0-891435D785B6}"/>
              </a:ext>
            </a:extLst>
          </p:cNvPr>
          <p:cNvSpPr/>
          <p:nvPr/>
        </p:nvSpPr>
        <p:spPr>
          <a:xfrm>
            <a:off x="10949889" y="3408395"/>
            <a:ext cx="148977" cy="1273792"/>
          </a:xfrm>
          <a:prstGeom prst="down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6" name="连接符: 肘形 175">
            <a:extLst>
              <a:ext uri="{FF2B5EF4-FFF2-40B4-BE49-F238E27FC236}">
                <a16:creationId xmlns:a16="http://schemas.microsoft.com/office/drawing/2014/main" id="{C182205F-771E-4C4D-97DF-30CF6A84794C}"/>
              </a:ext>
            </a:extLst>
          </p:cNvPr>
          <p:cNvCxnSpPr>
            <a:cxnSpLocks/>
            <a:stCxn id="169" idx="2"/>
            <a:endCxn id="32" idx="2"/>
          </p:cNvCxnSpPr>
          <p:nvPr/>
        </p:nvCxnSpPr>
        <p:spPr>
          <a:xfrm rot="5400000" flipH="1">
            <a:off x="8903892" y="2812012"/>
            <a:ext cx="1886382" cy="2379635"/>
          </a:xfrm>
          <a:prstGeom prst="bentConnector3">
            <a:avLst>
              <a:gd name="adj1" fmla="val -12118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连接符 179">
            <a:extLst>
              <a:ext uri="{FF2B5EF4-FFF2-40B4-BE49-F238E27FC236}">
                <a16:creationId xmlns:a16="http://schemas.microsoft.com/office/drawing/2014/main" id="{F2AAC965-73DC-4891-B901-BAD370BFEB1C}"/>
              </a:ext>
            </a:extLst>
          </p:cNvPr>
          <p:cNvCxnSpPr>
            <a:cxnSpLocks/>
            <a:stCxn id="79" idx="1"/>
          </p:cNvCxnSpPr>
          <p:nvPr/>
        </p:nvCxnSpPr>
        <p:spPr>
          <a:xfrm flipH="1" flipV="1">
            <a:off x="8642422" y="4630556"/>
            <a:ext cx="915411" cy="2703"/>
          </a:xfrm>
          <a:prstGeom prst="line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连接符: 肘形 183">
            <a:extLst>
              <a:ext uri="{FF2B5EF4-FFF2-40B4-BE49-F238E27FC236}">
                <a16:creationId xmlns:a16="http://schemas.microsoft.com/office/drawing/2014/main" id="{62142E24-B580-48E2-9240-DAFCC0D95B7A}"/>
              </a:ext>
            </a:extLst>
          </p:cNvPr>
          <p:cNvCxnSpPr>
            <a:cxnSpLocks/>
            <a:stCxn id="165" idx="2"/>
          </p:cNvCxnSpPr>
          <p:nvPr/>
        </p:nvCxnSpPr>
        <p:spPr>
          <a:xfrm rot="5400000">
            <a:off x="9368973" y="4092315"/>
            <a:ext cx="25840" cy="1449256"/>
          </a:xfrm>
          <a:prstGeom prst="bentConnector2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连接符: 肘形 185">
            <a:extLst>
              <a:ext uri="{FF2B5EF4-FFF2-40B4-BE49-F238E27FC236}">
                <a16:creationId xmlns:a16="http://schemas.microsoft.com/office/drawing/2014/main" id="{13A88C82-6F1A-4B07-AAB1-8650FC657796}"/>
              </a:ext>
            </a:extLst>
          </p:cNvPr>
          <p:cNvCxnSpPr>
            <a:cxnSpLocks/>
            <a:stCxn id="167" idx="2"/>
          </p:cNvCxnSpPr>
          <p:nvPr/>
        </p:nvCxnSpPr>
        <p:spPr>
          <a:xfrm rot="5400000">
            <a:off x="9543195" y="3923542"/>
            <a:ext cx="135173" cy="2030962"/>
          </a:xfrm>
          <a:prstGeom prst="bentConnector2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文本框 191">
            <a:extLst>
              <a:ext uri="{FF2B5EF4-FFF2-40B4-BE49-F238E27FC236}">
                <a16:creationId xmlns:a16="http://schemas.microsoft.com/office/drawing/2014/main" id="{A5088FE1-5D29-4D17-A46A-D01FC174A7C7}"/>
              </a:ext>
            </a:extLst>
          </p:cNvPr>
          <p:cNvSpPr txBox="1"/>
          <p:nvPr/>
        </p:nvSpPr>
        <p:spPr>
          <a:xfrm>
            <a:off x="8320969" y="3174201"/>
            <a:ext cx="369332" cy="173774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12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Packing transactions</a:t>
            </a:r>
            <a:endParaRPr lang="zh-CN" altLang="en-US" sz="1200" b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4" name="文本框 193">
            <a:extLst>
              <a:ext uri="{FF2B5EF4-FFF2-40B4-BE49-F238E27FC236}">
                <a16:creationId xmlns:a16="http://schemas.microsoft.com/office/drawing/2014/main" id="{52248D90-3E46-497D-A828-30AE26B8A69D}"/>
              </a:ext>
            </a:extLst>
          </p:cNvPr>
          <p:cNvSpPr txBox="1"/>
          <p:nvPr/>
        </p:nvSpPr>
        <p:spPr>
          <a:xfrm>
            <a:off x="10692627" y="3978277"/>
            <a:ext cx="369332" cy="10015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12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transactions</a:t>
            </a:r>
            <a:endParaRPr lang="zh-CN" altLang="en-US" sz="12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95" name="图形 194" descr="图章">
            <a:extLst>
              <a:ext uri="{FF2B5EF4-FFF2-40B4-BE49-F238E27FC236}">
                <a16:creationId xmlns:a16="http://schemas.microsoft.com/office/drawing/2014/main" id="{54F4C17E-1B5D-4C11-88CC-1A4423871F8B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9084087" y="3124426"/>
            <a:ext cx="314324" cy="314324"/>
          </a:xfrm>
          <a:prstGeom prst="rect">
            <a:avLst/>
          </a:prstGeom>
        </p:spPr>
      </p:pic>
      <p:cxnSp>
        <p:nvCxnSpPr>
          <p:cNvPr id="200" name="连接符: 肘形 199">
            <a:extLst>
              <a:ext uri="{FF2B5EF4-FFF2-40B4-BE49-F238E27FC236}">
                <a16:creationId xmlns:a16="http://schemas.microsoft.com/office/drawing/2014/main" id="{D0F2D538-DFC1-491E-B532-B7B48FA148DD}"/>
              </a:ext>
            </a:extLst>
          </p:cNvPr>
          <p:cNvCxnSpPr>
            <a:cxnSpLocks/>
            <a:endCxn id="83" idx="1"/>
          </p:cNvCxnSpPr>
          <p:nvPr/>
        </p:nvCxnSpPr>
        <p:spPr>
          <a:xfrm rot="16200000" flipH="1">
            <a:off x="8932555" y="3760240"/>
            <a:ext cx="967846" cy="361963"/>
          </a:xfrm>
          <a:prstGeom prst="bentConnector2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箭头连接符 202">
            <a:extLst>
              <a:ext uri="{FF2B5EF4-FFF2-40B4-BE49-F238E27FC236}">
                <a16:creationId xmlns:a16="http://schemas.microsoft.com/office/drawing/2014/main" id="{10425B8D-9CDA-42B8-B071-4341B1AF143B}"/>
              </a:ext>
            </a:extLst>
          </p:cNvPr>
          <p:cNvCxnSpPr>
            <a:cxnSpLocks/>
          </p:cNvCxnSpPr>
          <p:nvPr/>
        </p:nvCxnSpPr>
        <p:spPr>
          <a:xfrm>
            <a:off x="9235496" y="4317096"/>
            <a:ext cx="778501" cy="12029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箭头连接符 206">
            <a:extLst>
              <a:ext uri="{FF2B5EF4-FFF2-40B4-BE49-F238E27FC236}">
                <a16:creationId xmlns:a16="http://schemas.microsoft.com/office/drawing/2014/main" id="{B2E86EE9-AF8D-4D70-85A7-E030ADE48CFB}"/>
              </a:ext>
            </a:extLst>
          </p:cNvPr>
          <p:cNvCxnSpPr>
            <a:cxnSpLocks/>
          </p:cNvCxnSpPr>
          <p:nvPr/>
        </p:nvCxnSpPr>
        <p:spPr>
          <a:xfrm>
            <a:off x="9228708" y="4240399"/>
            <a:ext cx="1305764" cy="14732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文本框 210">
            <a:extLst>
              <a:ext uri="{FF2B5EF4-FFF2-40B4-BE49-F238E27FC236}">
                <a16:creationId xmlns:a16="http://schemas.microsoft.com/office/drawing/2014/main" id="{C77C66DA-B680-40E4-AB10-45C5FBD1FBB9}"/>
              </a:ext>
            </a:extLst>
          </p:cNvPr>
          <p:cNvSpPr txBox="1"/>
          <p:nvPr/>
        </p:nvSpPr>
        <p:spPr>
          <a:xfrm>
            <a:off x="8970982" y="3465197"/>
            <a:ext cx="369332" cy="10015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12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computing</a:t>
            </a:r>
            <a:endParaRPr lang="zh-CN" altLang="en-US" sz="12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4" name="任意多边形: 形状 213">
            <a:extLst>
              <a:ext uri="{FF2B5EF4-FFF2-40B4-BE49-F238E27FC236}">
                <a16:creationId xmlns:a16="http://schemas.microsoft.com/office/drawing/2014/main" id="{DB3FA0DE-5393-4FCD-993E-6807CEEF90CB}"/>
              </a:ext>
            </a:extLst>
          </p:cNvPr>
          <p:cNvSpPr/>
          <p:nvPr/>
        </p:nvSpPr>
        <p:spPr>
          <a:xfrm rot="16459195">
            <a:off x="10846757" y="2320214"/>
            <a:ext cx="143647" cy="946831"/>
          </a:xfrm>
          <a:custGeom>
            <a:avLst/>
            <a:gdLst>
              <a:gd name="connsiteX0" fmla="*/ 304800 w 660400"/>
              <a:gd name="connsiteY0" fmla="*/ 0 h 1739900"/>
              <a:gd name="connsiteX1" fmla="*/ 0 w 660400"/>
              <a:gd name="connsiteY1" fmla="*/ 977900 h 1739900"/>
              <a:gd name="connsiteX2" fmla="*/ 419100 w 660400"/>
              <a:gd name="connsiteY2" fmla="*/ 977900 h 1739900"/>
              <a:gd name="connsiteX3" fmla="*/ 241300 w 660400"/>
              <a:gd name="connsiteY3" fmla="*/ 1739900 h 1739900"/>
              <a:gd name="connsiteX4" fmla="*/ 660400 w 660400"/>
              <a:gd name="connsiteY4" fmla="*/ 838200 h 1739900"/>
              <a:gd name="connsiteX5" fmla="*/ 241300 w 660400"/>
              <a:gd name="connsiteY5" fmla="*/ 850900 h 1739900"/>
              <a:gd name="connsiteX6" fmla="*/ 304800 w 660400"/>
              <a:gd name="connsiteY6" fmla="*/ 0 h 1739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0400" h="1739900">
                <a:moveTo>
                  <a:pt x="304800" y="0"/>
                </a:moveTo>
                <a:lnTo>
                  <a:pt x="0" y="977900"/>
                </a:lnTo>
                <a:lnTo>
                  <a:pt x="419100" y="977900"/>
                </a:lnTo>
                <a:lnTo>
                  <a:pt x="241300" y="1739900"/>
                </a:lnTo>
                <a:lnTo>
                  <a:pt x="660400" y="838200"/>
                </a:lnTo>
                <a:lnTo>
                  <a:pt x="241300" y="850900"/>
                </a:lnTo>
                <a:lnTo>
                  <a:pt x="304800" y="0"/>
                </a:lnTo>
                <a:close/>
              </a:path>
            </a:pathLst>
          </a:cu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9" name="任意多边形: 形状 218">
            <a:extLst>
              <a:ext uri="{FF2B5EF4-FFF2-40B4-BE49-F238E27FC236}">
                <a16:creationId xmlns:a16="http://schemas.microsoft.com/office/drawing/2014/main" id="{DE331821-EB6C-4177-AC0B-285164134BCA}"/>
              </a:ext>
            </a:extLst>
          </p:cNvPr>
          <p:cNvSpPr/>
          <p:nvPr/>
        </p:nvSpPr>
        <p:spPr>
          <a:xfrm rot="19074365">
            <a:off x="10433014" y="3094465"/>
            <a:ext cx="174601" cy="518464"/>
          </a:xfrm>
          <a:custGeom>
            <a:avLst/>
            <a:gdLst>
              <a:gd name="connsiteX0" fmla="*/ 304800 w 660400"/>
              <a:gd name="connsiteY0" fmla="*/ 0 h 1739900"/>
              <a:gd name="connsiteX1" fmla="*/ 0 w 660400"/>
              <a:gd name="connsiteY1" fmla="*/ 977900 h 1739900"/>
              <a:gd name="connsiteX2" fmla="*/ 419100 w 660400"/>
              <a:gd name="connsiteY2" fmla="*/ 977900 h 1739900"/>
              <a:gd name="connsiteX3" fmla="*/ 241300 w 660400"/>
              <a:gd name="connsiteY3" fmla="*/ 1739900 h 1739900"/>
              <a:gd name="connsiteX4" fmla="*/ 660400 w 660400"/>
              <a:gd name="connsiteY4" fmla="*/ 838200 h 1739900"/>
              <a:gd name="connsiteX5" fmla="*/ 241300 w 660400"/>
              <a:gd name="connsiteY5" fmla="*/ 850900 h 1739900"/>
              <a:gd name="connsiteX6" fmla="*/ 304800 w 660400"/>
              <a:gd name="connsiteY6" fmla="*/ 0 h 1739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0400" h="1739900">
                <a:moveTo>
                  <a:pt x="304800" y="0"/>
                </a:moveTo>
                <a:lnTo>
                  <a:pt x="0" y="977900"/>
                </a:lnTo>
                <a:lnTo>
                  <a:pt x="419100" y="977900"/>
                </a:lnTo>
                <a:lnTo>
                  <a:pt x="241300" y="1739900"/>
                </a:lnTo>
                <a:lnTo>
                  <a:pt x="660400" y="838200"/>
                </a:lnTo>
                <a:lnTo>
                  <a:pt x="241300" y="850900"/>
                </a:lnTo>
                <a:lnTo>
                  <a:pt x="304800" y="0"/>
                </a:lnTo>
                <a:close/>
              </a:path>
            </a:pathLst>
          </a:cu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任意多边形: 形状 219">
            <a:extLst>
              <a:ext uri="{FF2B5EF4-FFF2-40B4-BE49-F238E27FC236}">
                <a16:creationId xmlns:a16="http://schemas.microsoft.com/office/drawing/2014/main" id="{199A7064-5834-4F34-B16F-963E1DB381F1}"/>
              </a:ext>
            </a:extLst>
          </p:cNvPr>
          <p:cNvSpPr/>
          <p:nvPr/>
        </p:nvSpPr>
        <p:spPr>
          <a:xfrm rot="21132122">
            <a:off x="9985119" y="3285767"/>
            <a:ext cx="139845" cy="321583"/>
          </a:xfrm>
          <a:custGeom>
            <a:avLst/>
            <a:gdLst>
              <a:gd name="connsiteX0" fmla="*/ 304800 w 660400"/>
              <a:gd name="connsiteY0" fmla="*/ 0 h 1739900"/>
              <a:gd name="connsiteX1" fmla="*/ 0 w 660400"/>
              <a:gd name="connsiteY1" fmla="*/ 977900 h 1739900"/>
              <a:gd name="connsiteX2" fmla="*/ 419100 w 660400"/>
              <a:gd name="connsiteY2" fmla="*/ 977900 h 1739900"/>
              <a:gd name="connsiteX3" fmla="*/ 241300 w 660400"/>
              <a:gd name="connsiteY3" fmla="*/ 1739900 h 1739900"/>
              <a:gd name="connsiteX4" fmla="*/ 660400 w 660400"/>
              <a:gd name="connsiteY4" fmla="*/ 838200 h 1739900"/>
              <a:gd name="connsiteX5" fmla="*/ 241300 w 660400"/>
              <a:gd name="connsiteY5" fmla="*/ 850900 h 1739900"/>
              <a:gd name="connsiteX6" fmla="*/ 304800 w 660400"/>
              <a:gd name="connsiteY6" fmla="*/ 0 h 1739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0400" h="1739900">
                <a:moveTo>
                  <a:pt x="304800" y="0"/>
                </a:moveTo>
                <a:lnTo>
                  <a:pt x="0" y="977900"/>
                </a:lnTo>
                <a:lnTo>
                  <a:pt x="419100" y="977900"/>
                </a:lnTo>
                <a:lnTo>
                  <a:pt x="241300" y="1739900"/>
                </a:lnTo>
                <a:lnTo>
                  <a:pt x="660400" y="838200"/>
                </a:lnTo>
                <a:lnTo>
                  <a:pt x="241300" y="850900"/>
                </a:lnTo>
                <a:lnTo>
                  <a:pt x="304800" y="0"/>
                </a:lnTo>
                <a:close/>
              </a:path>
            </a:pathLst>
          </a:cu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1" name="任意多边形: 形状 220">
            <a:extLst>
              <a:ext uri="{FF2B5EF4-FFF2-40B4-BE49-F238E27FC236}">
                <a16:creationId xmlns:a16="http://schemas.microsoft.com/office/drawing/2014/main" id="{A20F4C94-C417-4E32-B191-018F6A6D27AF}"/>
              </a:ext>
            </a:extLst>
          </p:cNvPr>
          <p:cNvSpPr/>
          <p:nvPr/>
        </p:nvSpPr>
        <p:spPr>
          <a:xfrm rot="21132122">
            <a:off x="9408008" y="3416722"/>
            <a:ext cx="86073" cy="250268"/>
          </a:xfrm>
          <a:custGeom>
            <a:avLst/>
            <a:gdLst>
              <a:gd name="connsiteX0" fmla="*/ 304800 w 660400"/>
              <a:gd name="connsiteY0" fmla="*/ 0 h 1739900"/>
              <a:gd name="connsiteX1" fmla="*/ 0 w 660400"/>
              <a:gd name="connsiteY1" fmla="*/ 977900 h 1739900"/>
              <a:gd name="connsiteX2" fmla="*/ 419100 w 660400"/>
              <a:gd name="connsiteY2" fmla="*/ 977900 h 1739900"/>
              <a:gd name="connsiteX3" fmla="*/ 241300 w 660400"/>
              <a:gd name="connsiteY3" fmla="*/ 1739900 h 1739900"/>
              <a:gd name="connsiteX4" fmla="*/ 660400 w 660400"/>
              <a:gd name="connsiteY4" fmla="*/ 838200 h 1739900"/>
              <a:gd name="connsiteX5" fmla="*/ 241300 w 660400"/>
              <a:gd name="connsiteY5" fmla="*/ 850900 h 1739900"/>
              <a:gd name="connsiteX6" fmla="*/ 304800 w 660400"/>
              <a:gd name="connsiteY6" fmla="*/ 0 h 1739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0400" h="1739900">
                <a:moveTo>
                  <a:pt x="304800" y="0"/>
                </a:moveTo>
                <a:lnTo>
                  <a:pt x="0" y="977900"/>
                </a:lnTo>
                <a:lnTo>
                  <a:pt x="419100" y="977900"/>
                </a:lnTo>
                <a:lnTo>
                  <a:pt x="241300" y="1739900"/>
                </a:lnTo>
                <a:lnTo>
                  <a:pt x="660400" y="838200"/>
                </a:lnTo>
                <a:lnTo>
                  <a:pt x="241300" y="850900"/>
                </a:lnTo>
                <a:lnTo>
                  <a:pt x="304800" y="0"/>
                </a:lnTo>
                <a:close/>
              </a:path>
            </a:pathLst>
          </a:cu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5715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云形 27">
            <a:extLst>
              <a:ext uri="{FF2B5EF4-FFF2-40B4-BE49-F238E27FC236}">
                <a16:creationId xmlns:a16="http://schemas.microsoft.com/office/drawing/2014/main" id="{27F405E3-E616-4F94-A1E4-6995EBE525A5}"/>
              </a:ext>
            </a:extLst>
          </p:cNvPr>
          <p:cNvSpPr/>
          <p:nvPr/>
        </p:nvSpPr>
        <p:spPr>
          <a:xfrm rot="2170405">
            <a:off x="7487510" y="1894964"/>
            <a:ext cx="4387037" cy="4838247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1CC72B4-2D2E-4173-A899-1AA0A21DD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The process of Blockchain network.</a:t>
            </a:r>
            <a:endParaRPr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5A3BB908-7CAA-4525-97B4-C94BCB68BBAF}"/>
              </a:ext>
            </a:extLst>
          </p:cNvPr>
          <p:cNvSpPr/>
          <p:nvPr/>
        </p:nvSpPr>
        <p:spPr>
          <a:xfrm>
            <a:off x="8958230" y="2050777"/>
            <a:ext cx="1910810" cy="180006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4D86707D-3481-47E7-87FA-AFF47FA14F69}"/>
              </a:ext>
            </a:extLst>
          </p:cNvPr>
          <p:cNvSpPr/>
          <p:nvPr/>
        </p:nvSpPr>
        <p:spPr>
          <a:xfrm>
            <a:off x="7297076" y="3440072"/>
            <a:ext cx="1860382" cy="1538498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A2B6FB2-C7C1-417D-A585-F3BE0912ACB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608" y="3631629"/>
            <a:ext cx="692235" cy="49466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E1D5018-6429-40F7-8FF0-CEF1D274D909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3209" y="2483509"/>
            <a:ext cx="535811" cy="82803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A9E7D19-08CB-45C4-B68C-F4676FAACA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418" y="4171179"/>
            <a:ext cx="145822" cy="24542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3761854-5125-4C84-866F-EE698AFA09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8314826" y="4533094"/>
            <a:ext cx="425441" cy="24255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EA48C70-09E9-432C-969D-9F9150293FB0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3820" y="3836367"/>
            <a:ext cx="474440" cy="35583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3809B002-1C00-48F3-B624-0E7685EA0F1E}"/>
              </a:ext>
            </a:extLst>
          </p:cNvPr>
          <p:cNvSpPr txBox="1"/>
          <p:nvPr/>
        </p:nvSpPr>
        <p:spPr>
          <a:xfrm>
            <a:off x="7297076" y="3913977"/>
            <a:ext cx="1401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Miner</a:t>
            </a:r>
          </a:p>
          <a:p>
            <a:r>
              <a:rPr lang="en-US" altLang="zh-CN" sz="1000" dirty="0"/>
              <a:t>Wireless charger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6DEF0002-6CA1-4AEB-9619-B9D18C6562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9734820" y="3440072"/>
            <a:ext cx="393806" cy="22452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C9AD1709-C18D-46D1-B21C-F99CDD3F7F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92071" y="3212822"/>
            <a:ext cx="149685" cy="25193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3201ADEA-F244-4C39-B2A4-8271A20971F9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398" y="2807702"/>
            <a:ext cx="421505" cy="316129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F1E46F9E-D08F-4213-97D3-D3C75CC642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23891" y="3054830"/>
            <a:ext cx="393807" cy="362717"/>
          </a:xfrm>
          <a:prstGeom prst="rect">
            <a:avLst/>
          </a:prstGeom>
        </p:spPr>
      </p:pic>
      <p:sp>
        <p:nvSpPr>
          <p:cNvPr id="20" name="椭圆 19">
            <a:extLst>
              <a:ext uri="{FF2B5EF4-FFF2-40B4-BE49-F238E27FC236}">
                <a16:creationId xmlns:a16="http://schemas.microsoft.com/office/drawing/2014/main" id="{9074FC58-FFD9-4B7A-AAAA-209D6A78BB29}"/>
              </a:ext>
            </a:extLst>
          </p:cNvPr>
          <p:cNvSpPr/>
          <p:nvPr/>
        </p:nvSpPr>
        <p:spPr>
          <a:xfrm>
            <a:off x="9955766" y="3886721"/>
            <a:ext cx="1910810" cy="180006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8DA2AE33-59EB-4E9C-B931-782236CBA2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0676790" y="5196918"/>
            <a:ext cx="393806" cy="224523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95105D6B-0EF7-46EC-BE6C-E4520FE27D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16418" y="5103384"/>
            <a:ext cx="149685" cy="25193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4573AFDF-ADBD-408A-B7C4-AA1FF96E8E63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1265" y="4662441"/>
            <a:ext cx="421505" cy="316129"/>
          </a:xfrm>
          <a:prstGeom prst="rect">
            <a:avLst/>
          </a:prstGeom>
        </p:spPr>
      </p:pic>
      <p:pic>
        <p:nvPicPr>
          <p:cNvPr id="27" name="内容占位符 26" descr="图片包含 文字&#10;&#10;已生成高可信度的说明">
            <a:extLst>
              <a:ext uri="{FF2B5EF4-FFF2-40B4-BE49-F238E27FC236}">
                <a16:creationId xmlns:a16="http://schemas.microsoft.com/office/drawing/2014/main" id="{69200302-74A9-4256-91F3-96466ED426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4308" y="4579382"/>
            <a:ext cx="624750" cy="414738"/>
          </a:xfr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23CD4A43-BDBE-4476-A605-591AEAD0BBDF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7730">
            <a:off x="8210291" y="2603910"/>
            <a:ext cx="1019761" cy="1019761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0E21B480-5329-49CC-A847-61CFE81C5C2C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192137">
            <a:off x="10511973" y="3107860"/>
            <a:ext cx="1019761" cy="1019761"/>
          </a:xfrm>
          <a:prstGeom prst="rect">
            <a:avLst/>
          </a:prstGeom>
        </p:spPr>
      </p:pic>
      <p:sp>
        <p:nvSpPr>
          <p:cNvPr id="32" name="文本框 31">
            <a:extLst>
              <a:ext uri="{FF2B5EF4-FFF2-40B4-BE49-F238E27FC236}">
                <a16:creationId xmlns:a16="http://schemas.microsoft.com/office/drawing/2014/main" id="{EF69A07A-C6E0-4B90-BC93-AA63800B83AD}"/>
              </a:ext>
            </a:extLst>
          </p:cNvPr>
          <p:cNvSpPr txBox="1"/>
          <p:nvPr/>
        </p:nvSpPr>
        <p:spPr>
          <a:xfrm>
            <a:off x="9480752" y="2133491"/>
            <a:ext cx="1401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Miner</a:t>
            </a:r>
          </a:p>
          <a:p>
            <a:r>
              <a:rPr lang="en-US" altLang="zh-CN" sz="1000" dirty="0"/>
              <a:t>Wireless charger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2A6B4275-B4A4-4104-9C41-74B8065DDB6D}"/>
              </a:ext>
            </a:extLst>
          </p:cNvPr>
          <p:cNvSpPr txBox="1"/>
          <p:nvPr/>
        </p:nvSpPr>
        <p:spPr>
          <a:xfrm>
            <a:off x="9947075" y="4245218"/>
            <a:ext cx="1401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Miner</a:t>
            </a:r>
          </a:p>
          <a:p>
            <a:r>
              <a:rPr lang="en-US" altLang="zh-CN" sz="1000" dirty="0"/>
              <a:t>Wireless charger</a:t>
            </a:r>
          </a:p>
        </p:txBody>
      </p:sp>
      <p:sp>
        <p:nvSpPr>
          <p:cNvPr id="35" name="内容占位符 2">
            <a:extLst>
              <a:ext uri="{FF2B5EF4-FFF2-40B4-BE49-F238E27FC236}">
                <a16:creationId xmlns:a16="http://schemas.microsoft.com/office/drawing/2014/main" id="{E30127FB-F9BC-41DE-B48C-AE41635BE529}"/>
              </a:ext>
            </a:extLst>
          </p:cNvPr>
          <p:cNvSpPr txBox="1">
            <a:spLocks/>
          </p:cNvSpPr>
          <p:nvPr/>
        </p:nvSpPr>
        <p:spPr>
          <a:xfrm>
            <a:off x="838200" y="1858297"/>
            <a:ext cx="6320001" cy="43186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The building should include the aggregator. aggregator as a node of the blockchain network.</a:t>
            </a:r>
          </a:p>
          <a:p>
            <a:r>
              <a:rPr lang="en-US" altLang="zh-CN" dirty="0"/>
              <a:t>In this layer, each aggregator could validate transactions and blocks, also they could generate transactions and blocks. </a:t>
            </a:r>
          </a:p>
          <a:p>
            <a:r>
              <a:rPr lang="en-US" altLang="zh-CN" dirty="0"/>
              <a:t>They may have problems:</a:t>
            </a:r>
          </a:p>
          <a:p>
            <a:pPr lvl="1"/>
            <a:r>
              <a:rPr lang="en-US" altLang="zh-CN" dirty="0"/>
              <a:t>The aggregator may very expensive.</a:t>
            </a:r>
          </a:p>
          <a:p>
            <a:pPr lvl="1"/>
            <a:r>
              <a:rPr lang="en-US" altLang="zh-CN" dirty="0"/>
              <a:t>The benefit not enough for the cost.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7E9AD051-DB23-4520-8832-E4BD68BF9DB4}"/>
              </a:ext>
            </a:extLst>
          </p:cNvPr>
          <p:cNvSpPr txBox="1"/>
          <p:nvPr/>
        </p:nvSpPr>
        <p:spPr>
          <a:xfrm>
            <a:off x="7723178" y="6436166"/>
            <a:ext cx="2914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/>
              <a:t>Layer 2. Blockchain model</a:t>
            </a:r>
            <a:endParaRPr lang="zh-CN" altLang="en-US" b="1" i="1" dirty="0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DFCBF909-5607-4CD5-B71F-557ADA8CE771}"/>
              </a:ext>
            </a:extLst>
          </p:cNvPr>
          <p:cNvSpPr/>
          <p:nvPr/>
        </p:nvSpPr>
        <p:spPr>
          <a:xfrm>
            <a:off x="7781333" y="3415163"/>
            <a:ext cx="168060" cy="15787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1E38F3ED-AA2B-416C-94C9-21203DAAEA2C}"/>
              </a:ext>
            </a:extLst>
          </p:cNvPr>
          <p:cNvCxnSpPr>
            <a:cxnSpLocks/>
            <a:stCxn id="63" idx="3"/>
            <a:endCxn id="65" idx="1"/>
          </p:cNvCxnSpPr>
          <p:nvPr/>
        </p:nvCxnSpPr>
        <p:spPr>
          <a:xfrm flipV="1">
            <a:off x="7949393" y="3487336"/>
            <a:ext cx="53838" cy="6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>
            <a:extLst>
              <a:ext uri="{FF2B5EF4-FFF2-40B4-BE49-F238E27FC236}">
                <a16:creationId xmlns:a16="http://schemas.microsoft.com/office/drawing/2014/main" id="{55CF5F26-04F6-421E-9067-C490AC0EAC09}"/>
              </a:ext>
            </a:extLst>
          </p:cNvPr>
          <p:cNvSpPr/>
          <p:nvPr/>
        </p:nvSpPr>
        <p:spPr>
          <a:xfrm>
            <a:off x="8003231" y="3408398"/>
            <a:ext cx="168060" cy="15787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768F1320-F8F6-40FA-AE0C-BB9F1FD83B7D}"/>
              </a:ext>
            </a:extLst>
          </p:cNvPr>
          <p:cNvSpPr/>
          <p:nvPr/>
        </p:nvSpPr>
        <p:spPr>
          <a:xfrm>
            <a:off x="8211309" y="3410965"/>
            <a:ext cx="168060" cy="15787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60E033E5-F0E5-4ADE-97F0-6DE1A91A2D7B}"/>
              </a:ext>
            </a:extLst>
          </p:cNvPr>
          <p:cNvCxnSpPr>
            <a:cxnSpLocks/>
          </p:cNvCxnSpPr>
          <p:nvPr/>
        </p:nvCxnSpPr>
        <p:spPr>
          <a:xfrm flipH="1" flipV="1">
            <a:off x="8171291" y="3487336"/>
            <a:ext cx="40018" cy="25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237F2AD7-3316-4C36-B267-B4F6D4147175}"/>
              </a:ext>
            </a:extLst>
          </p:cNvPr>
          <p:cNvCxnSpPr>
            <a:cxnSpLocks/>
            <a:endCxn id="66" idx="3"/>
          </p:cNvCxnSpPr>
          <p:nvPr/>
        </p:nvCxnSpPr>
        <p:spPr>
          <a:xfrm flipH="1">
            <a:off x="8379369" y="3487336"/>
            <a:ext cx="81697" cy="25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 68">
            <a:extLst>
              <a:ext uri="{FF2B5EF4-FFF2-40B4-BE49-F238E27FC236}">
                <a16:creationId xmlns:a16="http://schemas.microsoft.com/office/drawing/2014/main" id="{01E28E25-AE0D-425E-984D-2747809942FF}"/>
              </a:ext>
            </a:extLst>
          </p:cNvPr>
          <p:cNvSpPr/>
          <p:nvPr/>
        </p:nvSpPr>
        <p:spPr>
          <a:xfrm>
            <a:off x="8966746" y="2499204"/>
            <a:ext cx="168060" cy="15787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8A5E92B4-889A-4201-A6A6-31AC566E0635}"/>
              </a:ext>
            </a:extLst>
          </p:cNvPr>
          <p:cNvCxnSpPr>
            <a:cxnSpLocks/>
            <a:stCxn id="69" idx="3"/>
            <a:endCxn id="71" idx="1"/>
          </p:cNvCxnSpPr>
          <p:nvPr/>
        </p:nvCxnSpPr>
        <p:spPr>
          <a:xfrm flipV="1">
            <a:off x="9134806" y="2571377"/>
            <a:ext cx="53838" cy="6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>
            <a:extLst>
              <a:ext uri="{FF2B5EF4-FFF2-40B4-BE49-F238E27FC236}">
                <a16:creationId xmlns:a16="http://schemas.microsoft.com/office/drawing/2014/main" id="{50FED155-AEAC-4DA3-93E1-27346F2597E1}"/>
              </a:ext>
            </a:extLst>
          </p:cNvPr>
          <p:cNvSpPr/>
          <p:nvPr/>
        </p:nvSpPr>
        <p:spPr>
          <a:xfrm>
            <a:off x="9188644" y="2492439"/>
            <a:ext cx="168060" cy="15787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94A7A2CA-5CF7-4608-97BD-E1FD06B6CFC7}"/>
              </a:ext>
            </a:extLst>
          </p:cNvPr>
          <p:cNvSpPr/>
          <p:nvPr/>
        </p:nvSpPr>
        <p:spPr>
          <a:xfrm>
            <a:off x="9396722" y="2495006"/>
            <a:ext cx="168060" cy="15787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6DA0BE48-3EC7-4EC7-AC05-F0FBAD19A8BD}"/>
              </a:ext>
            </a:extLst>
          </p:cNvPr>
          <p:cNvCxnSpPr>
            <a:cxnSpLocks/>
          </p:cNvCxnSpPr>
          <p:nvPr/>
        </p:nvCxnSpPr>
        <p:spPr>
          <a:xfrm flipH="1" flipV="1">
            <a:off x="9356704" y="2571377"/>
            <a:ext cx="40018" cy="25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25E88B83-B7F7-4270-8799-E57D55CB08A3}"/>
              </a:ext>
            </a:extLst>
          </p:cNvPr>
          <p:cNvCxnSpPr>
            <a:cxnSpLocks/>
            <a:endCxn id="72" idx="3"/>
          </p:cNvCxnSpPr>
          <p:nvPr/>
        </p:nvCxnSpPr>
        <p:spPr>
          <a:xfrm flipH="1">
            <a:off x="9564782" y="2571377"/>
            <a:ext cx="81697" cy="25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>
            <a:extLst>
              <a:ext uri="{FF2B5EF4-FFF2-40B4-BE49-F238E27FC236}">
                <a16:creationId xmlns:a16="http://schemas.microsoft.com/office/drawing/2014/main" id="{7BB0171D-B2BC-4CBC-983D-2430FD2435CF}"/>
              </a:ext>
            </a:extLst>
          </p:cNvPr>
          <p:cNvSpPr/>
          <p:nvPr/>
        </p:nvSpPr>
        <p:spPr>
          <a:xfrm>
            <a:off x="10680638" y="4293099"/>
            <a:ext cx="168060" cy="15787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A2DF6C2A-7F86-465C-882C-52BF73BE2F74}"/>
              </a:ext>
            </a:extLst>
          </p:cNvPr>
          <p:cNvCxnSpPr>
            <a:cxnSpLocks/>
            <a:stCxn id="75" idx="3"/>
            <a:endCxn id="77" idx="1"/>
          </p:cNvCxnSpPr>
          <p:nvPr/>
        </p:nvCxnSpPr>
        <p:spPr>
          <a:xfrm flipV="1">
            <a:off x="10848698" y="4365272"/>
            <a:ext cx="53838" cy="6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>
            <a:extLst>
              <a:ext uri="{FF2B5EF4-FFF2-40B4-BE49-F238E27FC236}">
                <a16:creationId xmlns:a16="http://schemas.microsoft.com/office/drawing/2014/main" id="{1547CE15-C1B9-4F38-BF3A-91DD3A4577FB}"/>
              </a:ext>
            </a:extLst>
          </p:cNvPr>
          <p:cNvSpPr/>
          <p:nvPr/>
        </p:nvSpPr>
        <p:spPr>
          <a:xfrm>
            <a:off x="10902536" y="4286334"/>
            <a:ext cx="168060" cy="15787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0C969E71-E807-4D94-B569-80015314A8D1}"/>
              </a:ext>
            </a:extLst>
          </p:cNvPr>
          <p:cNvSpPr/>
          <p:nvPr/>
        </p:nvSpPr>
        <p:spPr>
          <a:xfrm>
            <a:off x="11110614" y="4288901"/>
            <a:ext cx="168060" cy="15787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3F757468-5FD0-495B-A765-D62D0F1C37EC}"/>
              </a:ext>
            </a:extLst>
          </p:cNvPr>
          <p:cNvCxnSpPr>
            <a:cxnSpLocks/>
          </p:cNvCxnSpPr>
          <p:nvPr/>
        </p:nvCxnSpPr>
        <p:spPr>
          <a:xfrm flipH="1" flipV="1">
            <a:off x="11070596" y="4365272"/>
            <a:ext cx="40018" cy="25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45A1351D-C8B7-4E3E-86CE-19A7C4037425}"/>
              </a:ext>
            </a:extLst>
          </p:cNvPr>
          <p:cNvCxnSpPr>
            <a:cxnSpLocks/>
            <a:endCxn id="78" idx="3"/>
          </p:cNvCxnSpPr>
          <p:nvPr/>
        </p:nvCxnSpPr>
        <p:spPr>
          <a:xfrm flipH="1">
            <a:off x="11278674" y="4365272"/>
            <a:ext cx="81697" cy="25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80">
            <a:extLst>
              <a:ext uri="{FF2B5EF4-FFF2-40B4-BE49-F238E27FC236}">
                <a16:creationId xmlns:a16="http://schemas.microsoft.com/office/drawing/2014/main" id="{A5330079-03EA-4FED-AF87-78C3CBA5C841}"/>
              </a:ext>
            </a:extLst>
          </p:cNvPr>
          <p:cNvSpPr txBox="1"/>
          <p:nvPr/>
        </p:nvSpPr>
        <p:spPr>
          <a:xfrm>
            <a:off x="7721703" y="3217363"/>
            <a:ext cx="7696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Blockchain</a:t>
            </a: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52A930A5-7593-413F-BE2D-0BFCD7CFBA3D}"/>
              </a:ext>
            </a:extLst>
          </p:cNvPr>
          <p:cNvSpPr txBox="1"/>
          <p:nvPr/>
        </p:nvSpPr>
        <p:spPr>
          <a:xfrm>
            <a:off x="8813027" y="2274762"/>
            <a:ext cx="7696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Blockchain</a:t>
            </a: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DB6B3889-EBDF-485A-A800-C04FD9B6A25F}"/>
              </a:ext>
            </a:extLst>
          </p:cNvPr>
          <p:cNvSpPr txBox="1"/>
          <p:nvPr/>
        </p:nvSpPr>
        <p:spPr>
          <a:xfrm>
            <a:off x="10547064" y="4061906"/>
            <a:ext cx="7696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Blockchain</a:t>
            </a:r>
          </a:p>
        </p:txBody>
      </p:sp>
    </p:spTree>
    <p:extLst>
      <p:ext uri="{BB962C8B-B14F-4D97-AF65-F5344CB8AC3E}">
        <p14:creationId xmlns:p14="http://schemas.microsoft.com/office/powerpoint/2010/main" val="3530242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8FE9EA-90E5-4466-8B47-C1AE2144C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The cloud services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A67AAC8-7D69-4B5A-BF1E-8EE81149D1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374674" y="1874989"/>
            <a:ext cx="1162562" cy="1162562"/>
          </a:xfrm>
        </p:spPr>
      </p:pic>
      <p:pic>
        <p:nvPicPr>
          <p:cNvPr id="7" name="内容占位符 4">
            <a:extLst>
              <a:ext uri="{FF2B5EF4-FFF2-40B4-BE49-F238E27FC236}">
                <a16:creationId xmlns:a16="http://schemas.microsoft.com/office/drawing/2014/main" id="{FDB18FA1-17B1-416B-BCDC-03F4DA47766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140958" y="1868370"/>
            <a:ext cx="1162562" cy="116256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B77BB42-7927-4838-AA68-4B4136ABD00A}"/>
              </a:ext>
            </a:extLst>
          </p:cNvPr>
          <p:cNvSpPr txBox="1"/>
          <p:nvPr/>
        </p:nvSpPr>
        <p:spPr>
          <a:xfrm>
            <a:off x="7117433" y="1790754"/>
            <a:ext cx="3106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Cloud Computation Resource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D845002-E443-4A4C-B4B0-7184C55D5360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1008" y="3813770"/>
            <a:ext cx="949409" cy="67843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5323ACDA-7E74-4F41-976C-6C8F2F622263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689" y="3287806"/>
            <a:ext cx="734871" cy="1135666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131360C7-2C7A-4B48-95D1-B797AD70E2CE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2093" y="3135338"/>
            <a:ext cx="949409" cy="678432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87A2A2B8-8066-4201-B411-57870C5D309A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731" y="3680225"/>
            <a:ext cx="734871" cy="1135666"/>
          </a:xfrm>
          <a:prstGeom prst="rect">
            <a:avLst/>
          </a:prstGeom>
        </p:spPr>
      </p:pic>
      <p:pic>
        <p:nvPicPr>
          <p:cNvPr id="4" name="图片 3" descr="图片包含 剪贴画&#10;&#10;已生成高可信度的说明">
            <a:extLst>
              <a:ext uri="{FF2B5EF4-FFF2-40B4-BE49-F238E27FC236}">
                <a16:creationId xmlns:a16="http://schemas.microsoft.com/office/drawing/2014/main" id="{D3F55C05-F5A8-4BC2-AA85-39BB30CBBBEF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10367299" y="2109421"/>
            <a:ext cx="734871" cy="594398"/>
          </a:xfrm>
          <a:prstGeom prst="rect">
            <a:avLst/>
          </a:prstGeom>
        </p:spPr>
      </p:pic>
      <p:sp>
        <p:nvSpPr>
          <p:cNvPr id="26" name="矩形 25">
            <a:extLst>
              <a:ext uri="{FF2B5EF4-FFF2-40B4-BE49-F238E27FC236}">
                <a16:creationId xmlns:a16="http://schemas.microsoft.com/office/drawing/2014/main" id="{DFB021D1-7ED1-47CA-A251-905E209372FE}"/>
              </a:ext>
            </a:extLst>
          </p:cNvPr>
          <p:cNvSpPr/>
          <p:nvPr/>
        </p:nvSpPr>
        <p:spPr>
          <a:xfrm>
            <a:off x="7180480" y="3574055"/>
            <a:ext cx="168060" cy="15787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F6CA6EEB-CA79-4699-8FE3-F967221BE6F6}"/>
              </a:ext>
            </a:extLst>
          </p:cNvPr>
          <p:cNvCxnSpPr>
            <a:cxnSpLocks/>
            <a:stCxn id="26" idx="3"/>
            <a:endCxn id="28" idx="1"/>
          </p:cNvCxnSpPr>
          <p:nvPr/>
        </p:nvCxnSpPr>
        <p:spPr>
          <a:xfrm flipV="1">
            <a:off x="7348540" y="3646228"/>
            <a:ext cx="53838" cy="6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310087FC-2A16-49CE-A564-67D6DA83A9CF}"/>
              </a:ext>
            </a:extLst>
          </p:cNvPr>
          <p:cNvSpPr/>
          <p:nvPr/>
        </p:nvSpPr>
        <p:spPr>
          <a:xfrm>
            <a:off x="7402378" y="3567290"/>
            <a:ext cx="168060" cy="15787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77993972-224C-4E0F-90D6-0F0917F52824}"/>
              </a:ext>
            </a:extLst>
          </p:cNvPr>
          <p:cNvSpPr/>
          <p:nvPr/>
        </p:nvSpPr>
        <p:spPr>
          <a:xfrm>
            <a:off x="7610456" y="3569857"/>
            <a:ext cx="168060" cy="15787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7C32F102-F5B1-489A-824C-A4B20C928E83}"/>
              </a:ext>
            </a:extLst>
          </p:cNvPr>
          <p:cNvCxnSpPr>
            <a:cxnSpLocks/>
          </p:cNvCxnSpPr>
          <p:nvPr/>
        </p:nvCxnSpPr>
        <p:spPr>
          <a:xfrm flipH="1" flipV="1">
            <a:off x="7570438" y="3646228"/>
            <a:ext cx="40018" cy="25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09378844-0979-4A4F-803C-1885EB856918}"/>
              </a:ext>
            </a:extLst>
          </p:cNvPr>
          <p:cNvCxnSpPr>
            <a:cxnSpLocks/>
            <a:endCxn id="31" idx="3"/>
          </p:cNvCxnSpPr>
          <p:nvPr/>
        </p:nvCxnSpPr>
        <p:spPr>
          <a:xfrm flipH="1">
            <a:off x="7778516" y="3646228"/>
            <a:ext cx="81697" cy="25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4E20A39B-5DAA-4CB6-918D-3F3084723052}"/>
              </a:ext>
            </a:extLst>
          </p:cNvPr>
          <p:cNvSpPr txBox="1"/>
          <p:nvPr/>
        </p:nvSpPr>
        <p:spPr>
          <a:xfrm>
            <a:off x="7090560" y="3377536"/>
            <a:ext cx="7696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Blockchain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C204AF6C-C501-413B-9598-1EC6AD8CBD97}"/>
              </a:ext>
            </a:extLst>
          </p:cNvPr>
          <p:cNvSpPr/>
          <p:nvPr/>
        </p:nvSpPr>
        <p:spPr>
          <a:xfrm>
            <a:off x="8550735" y="3655894"/>
            <a:ext cx="168060" cy="15787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89F78666-20D5-40B1-8662-AC145B1D6D3F}"/>
              </a:ext>
            </a:extLst>
          </p:cNvPr>
          <p:cNvCxnSpPr>
            <a:cxnSpLocks/>
            <a:stCxn id="37" idx="3"/>
            <a:endCxn id="39" idx="1"/>
          </p:cNvCxnSpPr>
          <p:nvPr/>
        </p:nvCxnSpPr>
        <p:spPr>
          <a:xfrm flipV="1">
            <a:off x="8718795" y="3728067"/>
            <a:ext cx="53838" cy="6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B6638639-B25D-484F-9E5C-C59C6210A636}"/>
              </a:ext>
            </a:extLst>
          </p:cNvPr>
          <p:cNvSpPr/>
          <p:nvPr/>
        </p:nvSpPr>
        <p:spPr>
          <a:xfrm>
            <a:off x="8772633" y="3649129"/>
            <a:ext cx="168060" cy="15787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72B0807A-5390-4271-8345-DDA483BD5AEB}"/>
              </a:ext>
            </a:extLst>
          </p:cNvPr>
          <p:cNvSpPr/>
          <p:nvPr/>
        </p:nvSpPr>
        <p:spPr>
          <a:xfrm>
            <a:off x="8980711" y="3651696"/>
            <a:ext cx="168060" cy="15787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6211D096-8157-4FAB-BD62-E92893B9354C}"/>
              </a:ext>
            </a:extLst>
          </p:cNvPr>
          <p:cNvCxnSpPr>
            <a:cxnSpLocks/>
          </p:cNvCxnSpPr>
          <p:nvPr/>
        </p:nvCxnSpPr>
        <p:spPr>
          <a:xfrm flipH="1" flipV="1">
            <a:off x="8940693" y="3728067"/>
            <a:ext cx="40018" cy="25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A1875A74-0D86-4398-93A9-2742644F499D}"/>
              </a:ext>
            </a:extLst>
          </p:cNvPr>
          <p:cNvCxnSpPr>
            <a:cxnSpLocks/>
            <a:endCxn id="42" idx="3"/>
          </p:cNvCxnSpPr>
          <p:nvPr/>
        </p:nvCxnSpPr>
        <p:spPr>
          <a:xfrm flipH="1">
            <a:off x="9148771" y="3728067"/>
            <a:ext cx="81697" cy="25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4850ECB5-79ED-41F2-A546-0E6DF7B36113}"/>
              </a:ext>
            </a:extLst>
          </p:cNvPr>
          <p:cNvSpPr txBox="1"/>
          <p:nvPr/>
        </p:nvSpPr>
        <p:spPr>
          <a:xfrm>
            <a:off x="8491105" y="3458094"/>
            <a:ext cx="7696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Blockchain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4B7A1AED-1486-40AC-87F1-EB97F4B77C7A}"/>
              </a:ext>
            </a:extLst>
          </p:cNvPr>
          <p:cNvSpPr/>
          <p:nvPr/>
        </p:nvSpPr>
        <p:spPr>
          <a:xfrm>
            <a:off x="9779689" y="3164578"/>
            <a:ext cx="168060" cy="15787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DF331B22-E634-4BD1-AE83-E3E6925E310B}"/>
              </a:ext>
            </a:extLst>
          </p:cNvPr>
          <p:cNvCxnSpPr>
            <a:cxnSpLocks/>
            <a:stCxn id="48" idx="1"/>
            <a:endCxn id="46" idx="3"/>
          </p:cNvCxnSpPr>
          <p:nvPr/>
        </p:nvCxnSpPr>
        <p:spPr>
          <a:xfrm flipH="1">
            <a:off x="9947749" y="3236751"/>
            <a:ext cx="53838" cy="6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>
            <a:extLst>
              <a:ext uri="{FF2B5EF4-FFF2-40B4-BE49-F238E27FC236}">
                <a16:creationId xmlns:a16="http://schemas.microsoft.com/office/drawing/2014/main" id="{818B97AC-AA1E-484C-90B4-F007064B3509}"/>
              </a:ext>
            </a:extLst>
          </p:cNvPr>
          <p:cNvSpPr/>
          <p:nvPr/>
        </p:nvSpPr>
        <p:spPr>
          <a:xfrm>
            <a:off x="10001587" y="3157813"/>
            <a:ext cx="168060" cy="15787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2EFFFF67-2046-4EF9-9D15-93C26F661E18}"/>
              </a:ext>
            </a:extLst>
          </p:cNvPr>
          <p:cNvSpPr/>
          <p:nvPr/>
        </p:nvSpPr>
        <p:spPr>
          <a:xfrm>
            <a:off x="10209665" y="3160380"/>
            <a:ext cx="168060" cy="15787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974E556C-E24F-499F-BC5C-CD5D050B0DCE}"/>
              </a:ext>
            </a:extLst>
          </p:cNvPr>
          <p:cNvCxnSpPr>
            <a:cxnSpLocks/>
          </p:cNvCxnSpPr>
          <p:nvPr/>
        </p:nvCxnSpPr>
        <p:spPr>
          <a:xfrm flipH="1" flipV="1">
            <a:off x="10169647" y="3236751"/>
            <a:ext cx="40018" cy="25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FF8B48D1-54FD-43CD-8C2B-D66FDF831740}"/>
              </a:ext>
            </a:extLst>
          </p:cNvPr>
          <p:cNvCxnSpPr>
            <a:cxnSpLocks/>
            <a:endCxn id="49" idx="3"/>
          </p:cNvCxnSpPr>
          <p:nvPr/>
        </p:nvCxnSpPr>
        <p:spPr>
          <a:xfrm flipH="1">
            <a:off x="10377725" y="3236751"/>
            <a:ext cx="81697" cy="25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7D6A0E35-DEC0-4626-8110-797A6986F2C7}"/>
              </a:ext>
            </a:extLst>
          </p:cNvPr>
          <p:cNvSpPr txBox="1"/>
          <p:nvPr/>
        </p:nvSpPr>
        <p:spPr>
          <a:xfrm>
            <a:off x="9720059" y="2966778"/>
            <a:ext cx="7696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Blockchain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E7CEB924-6E3A-494E-B91A-8F1831D9B2F3}"/>
              </a:ext>
            </a:extLst>
          </p:cNvPr>
          <p:cNvSpPr/>
          <p:nvPr/>
        </p:nvSpPr>
        <p:spPr>
          <a:xfrm>
            <a:off x="11375444" y="2887840"/>
            <a:ext cx="168060" cy="15787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D57896DE-E25B-4DF4-8C48-3540B9439638}"/>
              </a:ext>
            </a:extLst>
          </p:cNvPr>
          <p:cNvCxnSpPr>
            <a:cxnSpLocks/>
            <a:stCxn id="53" idx="3"/>
            <a:endCxn id="55" idx="1"/>
          </p:cNvCxnSpPr>
          <p:nvPr/>
        </p:nvCxnSpPr>
        <p:spPr>
          <a:xfrm flipV="1">
            <a:off x="11543504" y="2960013"/>
            <a:ext cx="53838" cy="6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>
            <a:extLst>
              <a:ext uri="{FF2B5EF4-FFF2-40B4-BE49-F238E27FC236}">
                <a16:creationId xmlns:a16="http://schemas.microsoft.com/office/drawing/2014/main" id="{C5E9DF3E-885A-4C63-A18E-F89C852647BE}"/>
              </a:ext>
            </a:extLst>
          </p:cNvPr>
          <p:cNvSpPr/>
          <p:nvPr/>
        </p:nvSpPr>
        <p:spPr>
          <a:xfrm>
            <a:off x="11597342" y="2881075"/>
            <a:ext cx="168060" cy="15787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B7CCFDD7-61CC-4E72-8AE3-83635F783E9A}"/>
              </a:ext>
            </a:extLst>
          </p:cNvPr>
          <p:cNvSpPr/>
          <p:nvPr/>
        </p:nvSpPr>
        <p:spPr>
          <a:xfrm>
            <a:off x="11805420" y="2883642"/>
            <a:ext cx="168060" cy="15787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5B75E267-3843-451C-805C-6D7460B4DF27}"/>
              </a:ext>
            </a:extLst>
          </p:cNvPr>
          <p:cNvCxnSpPr>
            <a:cxnSpLocks/>
          </p:cNvCxnSpPr>
          <p:nvPr/>
        </p:nvCxnSpPr>
        <p:spPr>
          <a:xfrm flipH="1" flipV="1">
            <a:off x="11765402" y="2960013"/>
            <a:ext cx="40018" cy="25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13E80D47-B33F-42D0-AE8B-E0F690B98682}"/>
              </a:ext>
            </a:extLst>
          </p:cNvPr>
          <p:cNvCxnSpPr>
            <a:cxnSpLocks/>
            <a:endCxn id="56" idx="3"/>
          </p:cNvCxnSpPr>
          <p:nvPr/>
        </p:nvCxnSpPr>
        <p:spPr>
          <a:xfrm flipH="1">
            <a:off x="11973480" y="2960013"/>
            <a:ext cx="81697" cy="25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881771F9-ABC4-4574-A2B3-56CEF8CB8EF4}"/>
              </a:ext>
            </a:extLst>
          </p:cNvPr>
          <p:cNvSpPr txBox="1"/>
          <p:nvPr/>
        </p:nvSpPr>
        <p:spPr>
          <a:xfrm>
            <a:off x="11315814" y="2690040"/>
            <a:ext cx="7696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Blockchain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0E929B14-2844-4F06-8F4E-20B4AE947C06}"/>
              </a:ext>
            </a:extLst>
          </p:cNvPr>
          <p:cNvSpPr/>
          <p:nvPr/>
        </p:nvSpPr>
        <p:spPr>
          <a:xfrm>
            <a:off x="10493076" y="1888488"/>
            <a:ext cx="168060" cy="15787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B9F97C4A-DCF6-4DE2-9C2C-CD6C199705F4}"/>
              </a:ext>
            </a:extLst>
          </p:cNvPr>
          <p:cNvCxnSpPr>
            <a:cxnSpLocks/>
            <a:stCxn id="60" idx="3"/>
            <a:endCxn id="62" idx="1"/>
          </p:cNvCxnSpPr>
          <p:nvPr/>
        </p:nvCxnSpPr>
        <p:spPr>
          <a:xfrm flipV="1">
            <a:off x="10661136" y="1960661"/>
            <a:ext cx="53838" cy="6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>
            <a:extLst>
              <a:ext uri="{FF2B5EF4-FFF2-40B4-BE49-F238E27FC236}">
                <a16:creationId xmlns:a16="http://schemas.microsoft.com/office/drawing/2014/main" id="{6BDB1EDA-F8FC-4D91-A937-AF045813612D}"/>
              </a:ext>
            </a:extLst>
          </p:cNvPr>
          <p:cNvSpPr/>
          <p:nvPr/>
        </p:nvSpPr>
        <p:spPr>
          <a:xfrm>
            <a:off x="10714974" y="1881723"/>
            <a:ext cx="168060" cy="15787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C167A7E1-A419-41F3-9A4F-50E9F3B8819C}"/>
              </a:ext>
            </a:extLst>
          </p:cNvPr>
          <p:cNvSpPr/>
          <p:nvPr/>
        </p:nvSpPr>
        <p:spPr>
          <a:xfrm>
            <a:off x="10923052" y="1884290"/>
            <a:ext cx="168060" cy="15787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27D4FE96-137B-4C81-85FE-2031197E0957}"/>
              </a:ext>
            </a:extLst>
          </p:cNvPr>
          <p:cNvCxnSpPr>
            <a:cxnSpLocks/>
          </p:cNvCxnSpPr>
          <p:nvPr/>
        </p:nvCxnSpPr>
        <p:spPr>
          <a:xfrm flipH="1" flipV="1">
            <a:off x="10883034" y="1960661"/>
            <a:ext cx="40018" cy="25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888F049B-DA28-46E7-95C8-5F09E5B1C9CF}"/>
              </a:ext>
            </a:extLst>
          </p:cNvPr>
          <p:cNvCxnSpPr>
            <a:cxnSpLocks/>
            <a:endCxn id="63" idx="3"/>
          </p:cNvCxnSpPr>
          <p:nvPr/>
        </p:nvCxnSpPr>
        <p:spPr>
          <a:xfrm flipH="1">
            <a:off x="11091112" y="1960661"/>
            <a:ext cx="81697" cy="25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B8462A60-3C7F-4654-9462-FBC78DC10176}"/>
              </a:ext>
            </a:extLst>
          </p:cNvPr>
          <p:cNvSpPr txBox="1"/>
          <p:nvPr/>
        </p:nvSpPr>
        <p:spPr>
          <a:xfrm>
            <a:off x="10433446" y="1690688"/>
            <a:ext cx="7696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Blockchain</a:t>
            </a:r>
          </a:p>
        </p:txBody>
      </p:sp>
      <p:sp>
        <p:nvSpPr>
          <p:cNvPr id="67" name="内容占位符 2">
            <a:extLst>
              <a:ext uri="{FF2B5EF4-FFF2-40B4-BE49-F238E27FC236}">
                <a16:creationId xmlns:a16="http://schemas.microsoft.com/office/drawing/2014/main" id="{CE108EAB-6F2F-4F70-923D-7FD9879320E8}"/>
              </a:ext>
            </a:extLst>
          </p:cNvPr>
          <p:cNvSpPr txBox="1">
            <a:spLocks/>
          </p:cNvSpPr>
          <p:nvPr/>
        </p:nvSpPr>
        <p:spPr>
          <a:xfrm>
            <a:off x="838200" y="1858296"/>
            <a:ext cx="5960797" cy="458141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Cloud is provide computing and technical support.</a:t>
            </a:r>
          </a:p>
          <a:p>
            <a:r>
              <a:rPr lang="en-US" altLang="zh-CN" dirty="0"/>
              <a:t>In this modeling, shop could got cloud computation resource if they don’t want set aggregator inside. But shop need have a sever to storage the blockchain and some data.</a:t>
            </a:r>
          </a:p>
          <a:p>
            <a:r>
              <a:rPr lang="en-US" altLang="zh-CN" dirty="0"/>
              <a:t>The price of the cloud could changed. It depend on the shop’s benefit. Another satisfaction problem between cloud and shop.</a:t>
            </a:r>
          </a:p>
          <a:p>
            <a:r>
              <a:rPr lang="en-US" altLang="zh-CN" dirty="0"/>
              <a:t>The cloud could be a center of the modeling, because the block size could be changed by cloud macro-control. </a:t>
            </a:r>
          </a:p>
          <a:p>
            <a:r>
              <a:rPr lang="en-US" altLang="zh-CN" dirty="0"/>
              <a:t>They may have problems:</a:t>
            </a:r>
          </a:p>
          <a:p>
            <a:pPr lvl="1"/>
            <a:r>
              <a:rPr lang="en-US" altLang="zh-CN" dirty="0"/>
              <a:t>The cloud should save the blockchain or not?</a:t>
            </a:r>
          </a:p>
          <a:p>
            <a:pPr lvl="1"/>
            <a:r>
              <a:rPr lang="en-US" altLang="zh-CN" dirty="0"/>
              <a:t>If need macro-control, all the node should connect with cloud. Looks like the could will be centralization.</a:t>
            </a:r>
          </a:p>
        </p:txBody>
      </p:sp>
      <p:sp>
        <p:nvSpPr>
          <p:cNvPr id="9" name="矩形: 圆顶角 8">
            <a:extLst>
              <a:ext uri="{FF2B5EF4-FFF2-40B4-BE49-F238E27FC236}">
                <a16:creationId xmlns:a16="http://schemas.microsoft.com/office/drawing/2014/main" id="{B572C51C-D385-4134-8C68-49191B23D8A3}"/>
              </a:ext>
            </a:extLst>
          </p:cNvPr>
          <p:cNvSpPr/>
          <p:nvPr/>
        </p:nvSpPr>
        <p:spPr>
          <a:xfrm>
            <a:off x="6989647" y="1789658"/>
            <a:ext cx="5121856" cy="3026233"/>
          </a:xfrm>
          <a:prstGeom prst="round2SameRect">
            <a:avLst>
              <a:gd name="adj1" fmla="val 16667"/>
              <a:gd name="adj2" fmla="val 12935"/>
            </a:avLst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箭头: 上下 68">
            <a:extLst>
              <a:ext uri="{FF2B5EF4-FFF2-40B4-BE49-F238E27FC236}">
                <a16:creationId xmlns:a16="http://schemas.microsoft.com/office/drawing/2014/main" id="{6827DC22-858D-455C-B766-9AFD83089729}"/>
              </a:ext>
            </a:extLst>
          </p:cNvPr>
          <p:cNvSpPr/>
          <p:nvPr/>
        </p:nvSpPr>
        <p:spPr>
          <a:xfrm>
            <a:off x="8562884" y="2881076"/>
            <a:ext cx="255717" cy="59398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0" name="箭头: 上下 69">
            <a:extLst>
              <a:ext uri="{FF2B5EF4-FFF2-40B4-BE49-F238E27FC236}">
                <a16:creationId xmlns:a16="http://schemas.microsoft.com/office/drawing/2014/main" id="{E03D3950-5588-419A-A01A-06D61EC9BB17}"/>
              </a:ext>
            </a:extLst>
          </p:cNvPr>
          <p:cNvSpPr/>
          <p:nvPr/>
        </p:nvSpPr>
        <p:spPr>
          <a:xfrm rot="18840222">
            <a:off x="9320587" y="2857316"/>
            <a:ext cx="280384" cy="83279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箭头: 上下 70">
            <a:extLst>
              <a:ext uri="{FF2B5EF4-FFF2-40B4-BE49-F238E27FC236}">
                <a16:creationId xmlns:a16="http://schemas.microsoft.com/office/drawing/2014/main" id="{D49116FB-375F-4B62-B79B-69E619B80932}"/>
              </a:ext>
            </a:extLst>
          </p:cNvPr>
          <p:cNvSpPr/>
          <p:nvPr/>
        </p:nvSpPr>
        <p:spPr>
          <a:xfrm rot="16200000">
            <a:off x="9703732" y="2019521"/>
            <a:ext cx="159709" cy="78312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0E3EDEE-AF27-4934-A11C-082CB9E8AF8D}"/>
              </a:ext>
            </a:extLst>
          </p:cNvPr>
          <p:cNvSpPr txBox="1"/>
          <p:nvPr/>
        </p:nvSpPr>
        <p:spPr>
          <a:xfrm>
            <a:off x="7908119" y="3047199"/>
            <a:ext cx="8402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computing</a:t>
            </a:r>
            <a:endParaRPr lang="zh-CN" altLang="en-US" sz="1100" dirty="0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0943554F-937C-4B9F-8AFF-328604EE46AF}"/>
              </a:ext>
            </a:extLst>
          </p:cNvPr>
          <p:cNvSpPr txBox="1"/>
          <p:nvPr/>
        </p:nvSpPr>
        <p:spPr>
          <a:xfrm>
            <a:off x="8857697" y="3237577"/>
            <a:ext cx="8402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computing</a:t>
            </a:r>
            <a:endParaRPr lang="zh-CN" altLang="en-US" sz="1100" dirty="0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84B4153D-59C6-4B35-ACB0-41DD6AA0D3F6}"/>
              </a:ext>
            </a:extLst>
          </p:cNvPr>
          <p:cNvSpPr txBox="1"/>
          <p:nvPr/>
        </p:nvSpPr>
        <p:spPr>
          <a:xfrm>
            <a:off x="9392026" y="2397246"/>
            <a:ext cx="8402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computing</a:t>
            </a:r>
            <a:endParaRPr lang="zh-CN" altLang="en-US" sz="1100" dirty="0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E31F754F-0D85-448A-BBBB-017D404B9999}"/>
              </a:ext>
            </a:extLst>
          </p:cNvPr>
          <p:cNvSpPr txBox="1"/>
          <p:nvPr/>
        </p:nvSpPr>
        <p:spPr>
          <a:xfrm>
            <a:off x="8239756" y="4368162"/>
            <a:ext cx="11576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i="1" dirty="0"/>
              <a:t>No Aggregator</a:t>
            </a:r>
            <a:endParaRPr lang="zh-CN" altLang="en-US" sz="1100" b="1" i="1" dirty="0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07707C05-AA4F-4D74-8121-DE7CABA3376F}"/>
              </a:ext>
            </a:extLst>
          </p:cNvPr>
          <p:cNvSpPr txBox="1"/>
          <p:nvPr/>
        </p:nvSpPr>
        <p:spPr>
          <a:xfrm>
            <a:off x="9547521" y="4367848"/>
            <a:ext cx="11576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i="1" dirty="0"/>
              <a:t>No Aggregator</a:t>
            </a:r>
            <a:endParaRPr lang="zh-CN" altLang="en-US" sz="1100" b="1" i="1" dirty="0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B4170A47-3D52-4EC9-BCA0-A51085BECEC8}"/>
              </a:ext>
            </a:extLst>
          </p:cNvPr>
          <p:cNvSpPr txBox="1"/>
          <p:nvPr/>
        </p:nvSpPr>
        <p:spPr>
          <a:xfrm>
            <a:off x="10182804" y="2621991"/>
            <a:ext cx="11576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i="1" dirty="0"/>
              <a:t>No Aggregator</a:t>
            </a:r>
            <a:endParaRPr lang="zh-CN" altLang="en-US" sz="1100" b="1" i="1" dirty="0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1F366564-A37D-410D-822A-021409916C9E}"/>
              </a:ext>
            </a:extLst>
          </p:cNvPr>
          <p:cNvSpPr txBox="1"/>
          <p:nvPr/>
        </p:nvSpPr>
        <p:spPr>
          <a:xfrm>
            <a:off x="7132796" y="4694371"/>
            <a:ext cx="9252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i="1" dirty="0"/>
              <a:t>Aggregator</a:t>
            </a:r>
            <a:endParaRPr lang="zh-CN" altLang="en-US" sz="1100" b="1" i="1" dirty="0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46DBC186-F55E-40AE-A419-1FF43F8B4819}"/>
              </a:ext>
            </a:extLst>
          </p:cNvPr>
          <p:cNvSpPr txBox="1"/>
          <p:nvPr/>
        </p:nvSpPr>
        <p:spPr>
          <a:xfrm>
            <a:off x="11129924" y="3742116"/>
            <a:ext cx="9252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i="1" dirty="0"/>
              <a:t>Aggregator</a:t>
            </a:r>
            <a:endParaRPr lang="zh-CN" altLang="en-US" sz="1100" b="1" i="1" dirty="0"/>
          </a:p>
        </p:txBody>
      </p:sp>
      <p:pic>
        <p:nvPicPr>
          <p:cNvPr id="81" name="图片 80">
            <a:extLst>
              <a:ext uri="{FF2B5EF4-FFF2-40B4-BE49-F238E27FC236}">
                <a16:creationId xmlns:a16="http://schemas.microsoft.com/office/drawing/2014/main" id="{BF18FF89-5DB5-4E6E-9176-CE763062918F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7730">
            <a:off x="7833340" y="3953768"/>
            <a:ext cx="604461" cy="604461"/>
          </a:xfrm>
          <a:prstGeom prst="rect">
            <a:avLst/>
          </a:prstGeom>
        </p:spPr>
      </p:pic>
      <p:pic>
        <p:nvPicPr>
          <p:cNvPr id="82" name="图片 81">
            <a:extLst>
              <a:ext uri="{FF2B5EF4-FFF2-40B4-BE49-F238E27FC236}">
                <a16:creationId xmlns:a16="http://schemas.microsoft.com/office/drawing/2014/main" id="{D98CFCF6-8FCC-47B8-B06C-1A804C4C47E8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371561">
            <a:off x="9151083" y="3747584"/>
            <a:ext cx="699145" cy="699145"/>
          </a:xfrm>
          <a:prstGeom prst="rect">
            <a:avLst/>
          </a:prstGeom>
        </p:spPr>
      </p:pic>
      <p:pic>
        <p:nvPicPr>
          <p:cNvPr id="83" name="图片 82">
            <a:extLst>
              <a:ext uri="{FF2B5EF4-FFF2-40B4-BE49-F238E27FC236}">
                <a16:creationId xmlns:a16="http://schemas.microsoft.com/office/drawing/2014/main" id="{C6F5D30B-7AFC-4B5F-B6C6-78AC067670CE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668338">
            <a:off x="10474115" y="3327376"/>
            <a:ext cx="717410" cy="717410"/>
          </a:xfrm>
          <a:prstGeom prst="rect">
            <a:avLst/>
          </a:prstGeom>
        </p:spPr>
      </p:pic>
      <p:pic>
        <p:nvPicPr>
          <p:cNvPr id="84" name="图片 83">
            <a:extLst>
              <a:ext uri="{FF2B5EF4-FFF2-40B4-BE49-F238E27FC236}">
                <a16:creationId xmlns:a16="http://schemas.microsoft.com/office/drawing/2014/main" id="{F263B938-9913-4E60-9C4E-151EEA552B4A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10740">
            <a:off x="10251961" y="2745815"/>
            <a:ext cx="851986" cy="851986"/>
          </a:xfrm>
          <a:prstGeom prst="rect">
            <a:avLst/>
          </a:prstGeom>
        </p:spPr>
      </p:pic>
      <p:sp>
        <p:nvSpPr>
          <p:cNvPr id="85" name="文本框 84">
            <a:extLst>
              <a:ext uri="{FF2B5EF4-FFF2-40B4-BE49-F238E27FC236}">
                <a16:creationId xmlns:a16="http://schemas.microsoft.com/office/drawing/2014/main" id="{03458F78-34A5-421C-9AD7-F8DDD1A7FBB4}"/>
              </a:ext>
            </a:extLst>
          </p:cNvPr>
          <p:cNvSpPr txBox="1"/>
          <p:nvPr/>
        </p:nvSpPr>
        <p:spPr>
          <a:xfrm>
            <a:off x="7988463" y="5120844"/>
            <a:ext cx="3429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/>
              <a:t>Modeling of Cloud computing</a:t>
            </a:r>
            <a:endParaRPr lang="zh-CN" altLang="en-US" b="1" i="1" dirty="0"/>
          </a:p>
        </p:txBody>
      </p:sp>
    </p:spTree>
    <p:extLst>
      <p:ext uri="{BB962C8B-B14F-4D97-AF65-F5344CB8AC3E}">
        <p14:creationId xmlns:p14="http://schemas.microsoft.com/office/powerpoint/2010/main" val="35043451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39FEF8-4976-486C-8200-F4B11398A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4.1 User satisfaction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64DDBF8-78F2-4565-AB23-6F9B8EDB9A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85453"/>
                <a:ext cx="11130116" cy="4712108"/>
              </a:xfrm>
            </p:spPr>
            <p:txBody>
              <a:bodyPr/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Assuming the S</a:t>
                </a:r>
                <a:r>
                  <a:rPr lang="en-US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(t)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≥S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	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(S</a:t>
                </a:r>
                <a:r>
                  <a:rPr lang="en-US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(t)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user satisfaction, S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minimum user satisfaction).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𝑖𝑘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actual power consumption. E′ is user demand power consumption.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𝑖𝑘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ℯ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*t.</a:t>
                </a:r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ℯ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means charging efficiency, t means charging time.</a:t>
                </a: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(t)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=min(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𝑖𝑘</m:t>
                            </m:r>
                          </m:sub>
                        </m:sSub>
                      </m:num>
                      <m:den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den>
                    </m:f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1).</a:t>
                </a: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this equation, user could get percentage of demand power consumption, if user get full E′, the satisfaction became 100%.</a:t>
                </a:r>
              </a:p>
              <a:p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64DDBF8-78F2-4565-AB23-6F9B8EDB9A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85453"/>
                <a:ext cx="11130116" cy="4712108"/>
              </a:xfrm>
              <a:blipFill>
                <a:blip r:embed="rId2"/>
                <a:stretch>
                  <a:fillRect l="-986" t="-2199" r="-8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77294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9EC1D1-E160-4AA2-827F-7BE80AEF8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4.2 Aggregator profit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87791C-0918-44DC-8416-D966DAD067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52947" y="1825625"/>
                <a:ext cx="11026877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aggregator need maximum profit.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  <m:sup/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altLang="zh-CN" i="1" baseline="-25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𝑘𝑖</m:t>
                        </m:r>
                      </m:e>
                    </m:nary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means how many users connect with the aggregator.</a:t>
                </a: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(t)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altLang="zh-CN" b="0" i="1" baseline="-250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𝑘𝑖</m:t>
                        </m:r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altLang="zh-CN" b="0" i="1" baseline="-250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𝑖𝑘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𝐶</m:t>
                            </m:r>
                            <m:r>
                              <a:rPr lang="en-US" altLang="zh-CN" b="0" i="1" baseline="-2500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𝐶𝐸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C</m:t>
                    </m:r>
                    <m:r>
                      <m:rPr>
                        <m:nor/>
                      </m:rPr>
                      <a:rPr lang="en-US" altLang="zh-CN" i="1" baseline="-250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pow</m:t>
                    </m:r>
                    <m:r>
                      <m:rPr>
                        <m:nor/>
                      </m:rPr>
                      <a:rPr lang="en-US" altLang="zh-CN" dirty="0"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altLang="zh-CN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i="1" baseline="-25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altLang="zh-CN" b="0" i="1" baseline="-250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0 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𝑖𝑓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↛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1 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𝑖𝑓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⟶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(connect or not)</a:t>
                </a: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altLang="zh-CN" i="1" baseline="-250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altLang="zh-CN" dirty="0"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charging price per second,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US" altLang="zh-CN" i="1" baseline="-25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means cost of energy per 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kW∙h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altLang="zh-CN" i="1" baseline="-25000" dirty="0" err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pow</a:t>
                </a:r>
                <a:r>
                  <a:rPr lang="en-US" altLang="zh-CN" i="1" baseline="-250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=f(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altLang="zh-CN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zh-CN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i="1" baseline="-25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𝑘𝑖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t) (cost of POW is a function, variable have four)</a:t>
                </a:r>
              </a:p>
              <a:p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altLang="zh-CN" i="1" baseline="-25000" dirty="0" err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pow</a:t>
                </a:r>
                <a:r>
                  <a:rPr lang="en-US" altLang="zh-CN" i="1" baseline="-250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altLang="zh-CN" i="1" baseline="-25000" dirty="0" err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*t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87791C-0918-44DC-8416-D966DAD067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2947" y="1825625"/>
                <a:ext cx="11026877" cy="4351338"/>
              </a:xfrm>
              <a:blipFill>
                <a:blip r:embed="rId2"/>
                <a:stretch>
                  <a:fillRect l="-995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70467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C56768-B576-4ACB-B926-076DC8DAC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4.2.1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6B8B197-577E-41F4-A117-316F49A6D1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1012129" cy="4351338"/>
              </a:xfrm>
            </p:spPr>
            <p:txBody>
              <a:bodyPr/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From the Paper “POS  VS POW”, we found the following equations to calculate the cost of POW (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altLang="zh-CN" i="1" baseline="-25000" dirty="0" err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pow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.</a:t>
                </a: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Target difficulty is D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[1,M], the time of mining express by T(r).</a:t>
                </a: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One miner case, possibility of find a block: P{T(r)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t}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=1−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𝑟𝑡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𝐷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Assuming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miners, each miner have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operation per second. 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min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≤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=1−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exp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⁡(−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/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this part, we got 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veriable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ri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 and 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aki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altLang="zh-CN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6B8B197-577E-41F4-A117-316F49A6D1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1012129" cy="4351338"/>
              </a:xfrm>
              <a:blipFill>
                <a:blip r:embed="rId3"/>
                <a:stretch>
                  <a:fillRect l="-941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35972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1C01B9-9A3E-48BF-A8EC-3071821DC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4.3 The optimal solutions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0FFC42C-8578-4B47-937D-D0974F4CD3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There are two equations. </a:t>
                </a: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the aggregator, it should consider maximum profit.</a:t>
                </a: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Max P(t)</a:t>
                </a: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the user, we assume the satisfaction shouldn’t less than S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try to find a group of solutions to get optimal two equations.</a:t>
                </a: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got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t=&lt;threshold1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P(t)=&gt;100%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Tradeoff(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ri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)&lt;=treshold2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0FFC42C-8578-4B47-937D-D0974F4CD3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9478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3637E7-EF66-4FA9-93A7-1FB3D645A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1BB841-26FE-4FF7-BC8D-836DD34AE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Background</a:t>
            </a:r>
          </a:p>
          <a:p>
            <a:r>
              <a:rPr lang="en-US" altLang="zh-CN" dirty="0"/>
              <a:t>Problem</a:t>
            </a:r>
          </a:p>
          <a:p>
            <a:r>
              <a:rPr lang="en-US" altLang="zh-CN" dirty="0"/>
              <a:t>Relate work</a:t>
            </a:r>
          </a:p>
          <a:p>
            <a:r>
              <a:rPr lang="en-US" altLang="zh-CN" dirty="0"/>
              <a:t>System Model</a:t>
            </a:r>
          </a:p>
          <a:p>
            <a:r>
              <a:rPr lang="en-US" altLang="zh-CN" dirty="0"/>
              <a:t>Scenario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9030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形 11" descr="汽车">
            <a:extLst>
              <a:ext uri="{FF2B5EF4-FFF2-40B4-BE49-F238E27FC236}">
                <a16:creationId xmlns:a16="http://schemas.microsoft.com/office/drawing/2014/main" id="{AB8F94B5-9DA4-494A-8765-8B70B21C4C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33936" y="4653691"/>
            <a:ext cx="2105050" cy="2105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Wireless Charging Technology is getting popular</a:t>
            </a:r>
          </a:p>
          <a:p>
            <a:r>
              <a:rPr lang="en-US" dirty="0"/>
              <a:t>Power consuming in smart phone is huge and battery is not good (cannot afford for one day usage)</a:t>
            </a:r>
          </a:p>
          <a:p>
            <a:r>
              <a:rPr lang="en-US" dirty="0"/>
              <a:t>Bring an additional battery can be a burden to users</a:t>
            </a:r>
          </a:p>
          <a:p>
            <a:r>
              <a:rPr lang="en-US" dirty="0"/>
              <a:t>Electric vehicle market become significant large.</a:t>
            </a:r>
          </a:p>
          <a:p>
            <a:r>
              <a:rPr lang="en-US" dirty="0"/>
              <a:t>Shared wireless charging becomes a new trend</a:t>
            </a:r>
          </a:p>
        </p:txBody>
      </p:sp>
      <p:pic>
        <p:nvPicPr>
          <p:cNvPr id="4" name="图形 3" descr="困惑的脸，没有填充">
            <a:extLst>
              <a:ext uri="{FF2B5EF4-FFF2-40B4-BE49-F238E27FC236}">
                <a16:creationId xmlns:a16="http://schemas.microsoft.com/office/drawing/2014/main" id="{F6A4D8C8-A0E8-4701-91F5-8B7097EF99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11316" y="4844426"/>
            <a:ext cx="975547" cy="975547"/>
          </a:xfrm>
          <a:prstGeom prst="rect">
            <a:avLst/>
          </a:prstGeom>
        </p:spPr>
      </p:pic>
      <p:pic>
        <p:nvPicPr>
          <p:cNvPr id="5" name="图形 4" descr="智能手机">
            <a:extLst>
              <a:ext uri="{FF2B5EF4-FFF2-40B4-BE49-F238E27FC236}">
                <a16:creationId xmlns:a16="http://schemas.microsoft.com/office/drawing/2014/main" id="{54B54186-FBFA-42F3-B754-40D443CA05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54518" y="5200855"/>
            <a:ext cx="858967" cy="894617"/>
          </a:xfrm>
          <a:prstGeom prst="rect">
            <a:avLst/>
          </a:prstGeom>
        </p:spPr>
      </p:pic>
      <p:pic>
        <p:nvPicPr>
          <p:cNvPr id="6" name="图形 5" descr="手表">
            <a:extLst>
              <a:ext uri="{FF2B5EF4-FFF2-40B4-BE49-F238E27FC236}">
                <a16:creationId xmlns:a16="http://schemas.microsoft.com/office/drawing/2014/main" id="{BD93A670-1EAA-4E90-AEEE-7C7A0AED27D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670691" y="5370207"/>
            <a:ext cx="672018" cy="672018"/>
          </a:xfrm>
          <a:prstGeom prst="rect">
            <a:avLst/>
          </a:prstGeom>
        </p:spPr>
      </p:pic>
      <p:pic>
        <p:nvPicPr>
          <p:cNvPr id="7" name="图形 6" descr="电池没电">
            <a:extLst>
              <a:ext uri="{FF2B5EF4-FFF2-40B4-BE49-F238E27FC236}">
                <a16:creationId xmlns:a16="http://schemas.microsoft.com/office/drawing/2014/main" id="{EA583F7A-7C56-42C9-8069-BF198B9EB5A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6200000">
            <a:off x="3659665" y="5400732"/>
            <a:ext cx="428358" cy="428358"/>
          </a:xfrm>
          <a:prstGeom prst="rect">
            <a:avLst/>
          </a:prstGeom>
        </p:spPr>
      </p:pic>
      <p:pic>
        <p:nvPicPr>
          <p:cNvPr id="8" name="图形 7" descr="平板电脑">
            <a:extLst>
              <a:ext uri="{FF2B5EF4-FFF2-40B4-BE49-F238E27FC236}">
                <a16:creationId xmlns:a16="http://schemas.microsoft.com/office/drawing/2014/main" id="{91E86F53-92BB-48BE-9323-EF7F4223414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434765" y="5061595"/>
            <a:ext cx="1046375" cy="1046375"/>
          </a:xfrm>
          <a:prstGeom prst="rect">
            <a:avLst/>
          </a:prstGeom>
        </p:spPr>
      </p:pic>
      <p:pic>
        <p:nvPicPr>
          <p:cNvPr id="9" name="图形 8" descr="电池没电">
            <a:extLst>
              <a:ext uri="{FF2B5EF4-FFF2-40B4-BE49-F238E27FC236}">
                <a16:creationId xmlns:a16="http://schemas.microsoft.com/office/drawing/2014/main" id="{13DBC0DC-0E41-4B4A-97C3-64CAFDAFD05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0800000">
            <a:off x="4673249" y="5326782"/>
            <a:ext cx="528396" cy="528396"/>
          </a:xfrm>
          <a:prstGeom prst="rect">
            <a:avLst/>
          </a:prstGeom>
        </p:spPr>
      </p:pic>
      <p:pic>
        <p:nvPicPr>
          <p:cNvPr id="10" name="图形 9" descr="电池没电">
            <a:extLst>
              <a:ext uri="{FF2B5EF4-FFF2-40B4-BE49-F238E27FC236}">
                <a16:creationId xmlns:a16="http://schemas.microsoft.com/office/drawing/2014/main" id="{4EAE16C9-257F-429E-BD52-D8B0D0E9903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6200000">
            <a:off x="2520094" y="5269627"/>
            <a:ext cx="436589" cy="436589"/>
          </a:xfrm>
          <a:prstGeom prst="rect">
            <a:avLst/>
          </a:prstGeom>
        </p:spPr>
      </p:pic>
      <p:pic>
        <p:nvPicPr>
          <p:cNvPr id="11" name="图形 10" descr="电池没电">
            <a:extLst>
              <a:ext uri="{FF2B5EF4-FFF2-40B4-BE49-F238E27FC236}">
                <a16:creationId xmlns:a16="http://schemas.microsoft.com/office/drawing/2014/main" id="{90DCCC22-165A-436B-82F8-99BBC4A9A6C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0800000">
            <a:off x="6448705" y="4812779"/>
            <a:ext cx="587952" cy="58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986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Problem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hard to record the energy trade transactions since people is moving, and use services in different areas</a:t>
            </a:r>
            <a:r>
              <a:rPr lang="en-US" altLang="zh-CN" dirty="0"/>
              <a:t>.</a:t>
            </a:r>
            <a:endParaRPr lang="en-US" dirty="0"/>
          </a:p>
          <a:p>
            <a:r>
              <a:rPr lang="en-US" dirty="0"/>
              <a:t>Centralized way lose its function.</a:t>
            </a:r>
          </a:p>
          <a:p>
            <a:r>
              <a:rPr lang="en-US" dirty="0"/>
              <a:t>User not take cash or card.</a:t>
            </a:r>
          </a:p>
        </p:txBody>
      </p:sp>
      <p:pic>
        <p:nvPicPr>
          <p:cNvPr id="4" name="图形 3" descr="困惑的脸，没有填充">
            <a:extLst>
              <a:ext uri="{FF2B5EF4-FFF2-40B4-BE49-F238E27FC236}">
                <a16:creationId xmlns:a16="http://schemas.microsoft.com/office/drawing/2014/main" id="{77492801-74F1-497C-A569-6355CE25AF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3934" y="4890607"/>
            <a:ext cx="975547" cy="975547"/>
          </a:xfrm>
          <a:prstGeom prst="rect">
            <a:avLst/>
          </a:prstGeom>
        </p:spPr>
      </p:pic>
      <p:pic>
        <p:nvPicPr>
          <p:cNvPr id="5" name="图形 4" descr="智能手机">
            <a:extLst>
              <a:ext uri="{FF2B5EF4-FFF2-40B4-BE49-F238E27FC236}">
                <a16:creationId xmlns:a16="http://schemas.microsoft.com/office/drawing/2014/main" id="{502CC83C-3ACB-45BF-B13D-BC286F7D94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97136" y="5247036"/>
            <a:ext cx="858967" cy="894617"/>
          </a:xfrm>
          <a:prstGeom prst="rect">
            <a:avLst/>
          </a:prstGeom>
        </p:spPr>
      </p:pic>
      <p:pic>
        <p:nvPicPr>
          <p:cNvPr id="6" name="图形 5" descr="手表">
            <a:extLst>
              <a:ext uri="{FF2B5EF4-FFF2-40B4-BE49-F238E27FC236}">
                <a16:creationId xmlns:a16="http://schemas.microsoft.com/office/drawing/2014/main" id="{C80CCBAE-9B2E-47AB-9CFB-0B520AA3D4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913309" y="5416388"/>
            <a:ext cx="672018" cy="672018"/>
          </a:xfrm>
          <a:prstGeom prst="rect">
            <a:avLst/>
          </a:prstGeom>
        </p:spPr>
      </p:pic>
      <p:pic>
        <p:nvPicPr>
          <p:cNvPr id="7" name="图形 6" descr="电池没电">
            <a:extLst>
              <a:ext uri="{FF2B5EF4-FFF2-40B4-BE49-F238E27FC236}">
                <a16:creationId xmlns:a16="http://schemas.microsoft.com/office/drawing/2014/main" id="{C456E4A7-5DDB-4847-B06F-BCC2C23BDA4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6200000">
            <a:off x="2902283" y="5446913"/>
            <a:ext cx="428358" cy="428358"/>
          </a:xfrm>
          <a:prstGeom prst="rect">
            <a:avLst/>
          </a:prstGeom>
        </p:spPr>
      </p:pic>
      <p:pic>
        <p:nvPicPr>
          <p:cNvPr id="8" name="图形 7" descr="平板电脑">
            <a:extLst>
              <a:ext uri="{FF2B5EF4-FFF2-40B4-BE49-F238E27FC236}">
                <a16:creationId xmlns:a16="http://schemas.microsoft.com/office/drawing/2014/main" id="{CB6BC335-9143-4D42-9F02-E2D9B1D5595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677383" y="5107776"/>
            <a:ext cx="1046375" cy="1046375"/>
          </a:xfrm>
          <a:prstGeom prst="rect">
            <a:avLst/>
          </a:prstGeom>
        </p:spPr>
      </p:pic>
      <p:pic>
        <p:nvPicPr>
          <p:cNvPr id="9" name="图形 8" descr="电池没电">
            <a:extLst>
              <a:ext uri="{FF2B5EF4-FFF2-40B4-BE49-F238E27FC236}">
                <a16:creationId xmlns:a16="http://schemas.microsoft.com/office/drawing/2014/main" id="{F12FFDAD-4777-40CC-9C74-2DADB790040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0800000">
            <a:off x="3915867" y="5372963"/>
            <a:ext cx="528396" cy="528396"/>
          </a:xfrm>
          <a:prstGeom prst="rect">
            <a:avLst/>
          </a:prstGeom>
        </p:spPr>
      </p:pic>
      <p:pic>
        <p:nvPicPr>
          <p:cNvPr id="10" name="图形 9" descr="电池没电">
            <a:extLst>
              <a:ext uri="{FF2B5EF4-FFF2-40B4-BE49-F238E27FC236}">
                <a16:creationId xmlns:a16="http://schemas.microsoft.com/office/drawing/2014/main" id="{F6CB3B90-0B3D-4BAE-A4A4-299D8D66128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6200000">
            <a:off x="1762712" y="5315808"/>
            <a:ext cx="436589" cy="436589"/>
          </a:xfrm>
          <a:prstGeom prst="rect">
            <a:avLst/>
          </a:prstGeom>
        </p:spPr>
      </p:pic>
      <p:pic>
        <p:nvPicPr>
          <p:cNvPr id="11" name="图形 10" descr="汽车">
            <a:extLst>
              <a:ext uri="{FF2B5EF4-FFF2-40B4-BE49-F238E27FC236}">
                <a16:creationId xmlns:a16="http://schemas.microsoft.com/office/drawing/2014/main" id="{D2F4E882-2203-4247-A526-158BA7E2C85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323728" y="4687002"/>
            <a:ext cx="2014686" cy="2014686"/>
          </a:xfrm>
          <a:prstGeom prst="rect">
            <a:avLst/>
          </a:prstGeom>
        </p:spPr>
      </p:pic>
      <p:pic>
        <p:nvPicPr>
          <p:cNvPr id="12" name="图形 11" descr="电池没电">
            <a:extLst>
              <a:ext uri="{FF2B5EF4-FFF2-40B4-BE49-F238E27FC236}">
                <a16:creationId xmlns:a16="http://schemas.microsoft.com/office/drawing/2014/main" id="{EDA74BBC-85DC-4D22-8B38-61F9F896711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6200000">
            <a:off x="6638833" y="4813801"/>
            <a:ext cx="587952" cy="58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165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4BE3E1-5C5B-4881-97BA-A2D9F946A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Relate Work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A44918-6283-45E1-BA37-1CE19DCAC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6446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9687"/>
          </a:xfrm>
        </p:spPr>
        <p:txBody>
          <a:bodyPr/>
          <a:lstStyle/>
          <a:p>
            <a:r>
              <a:rPr lang="en-US" dirty="0"/>
              <a:t>A Scenario</a:t>
            </a:r>
          </a:p>
        </p:txBody>
      </p:sp>
      <p:pic>
        <p:nvPicPr>
          <p:cNvPr id="4" name="内容占位符 4">
            <a:extLst>
              <a:ext uri="{FF2B5EF4-FFF2-40B4-BE49-F238E27FC236}">
                <a16:creationId xmlns:a16="http://schemas.microsoft.com/office/drawing/2014/main" id="{8A67AAC8-7D69-4B5A-BF1E-8EE81149D1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654700" y="-263946"/>
            <a:ext cx="4611452" cy="2016450"/>
          </a:xfrm>
        </p:spPr>
      </p:pic>
      <p:sp>
        <p:nvSpPr>
          <p:cNvPr id="5" name="椭圆 4">
            <a:extLst>
              <a:ext uri="{FF2B5EF4-FFF2-40B4-BE49-F238E27FC236}">
                <a16:creationId xmlns:a16="http://schemas.microsoft.com/office/drawing/2014/main" id="{4D86707D-3481-47E7-87FA-AFF47FA14F69}"/>
              </a:ext>
            </a:extLst>
          </p:cNvPr>
          <p:cNvSpPr/>
          <p:nvPr/>
        </p:nvSpPr>
        <p:spPr>
          <a:xfrm>
            <a:off x="1028128" y="3152826"/>
            <a:ext cx="4414898" cy="3060761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A2B6FB2-C7C1-417D-A585-F3BE0912ACBF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534" y="2664063"/>
            <a:ext cx="1585491" cy="92912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022015" y="3631326"/>
            <a:ext cx="1275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Café</a:t>
            </a:r>
            <a:r>
              <a:rPr lang="ja-JP" altLang="en-US" dirty="0"/>
              <a:t> </a:t>
            </a:r>
            <a:r>
              <a:rPr lang="en-US" altLang="ja-JP" dirty="0"/>
              <a:t>Shop</a:t>
            </a:r>
            <a:endParaRPr lang="en-US" dirty="0"/>
          </a:p>
        </p:txBody>
      </p:sp>
      <p:sp>
        <p:nvSpPr>
          <p:cNvPr id="8" name="椭圆 4">
            <a:extLst>
              <a:ext uri="{FF2B5EF4-FFF2-40B4-BE49-F238E27FC236}">
                <a16:creationId xmlns:a16="http://schemas.microsoft.com/office/drawing/2014/main" id="{4D86707D-3481-47E7-87FA-AFF47FA14F69}"/>
              </a:ext>
            </a:extLst>
          </p:cNvPr>
          <p:cNvSpPr/>
          <p:nvPr/>
        </p:nvSpPr>
        <p:spPr>
          <a:xfrm>
            <a:off x="7000337" y="3114352"/>
            <a:ext cx="5191664" cy="3743648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9"/>
          <p:cNvSpPr/>
          <p:nvPr/>
        </p:nvSpPr>
        <p:spPr>
          <a:xfrm>
            <a:off x="8392759" y="3683980"/>
            <a:ext cx="877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Airport</a:t>
            </a:r>
            <a:endParaRPr lang="en-US" dirty="0"/>
          </a:p>
        </p:txBody>
      </p:sp>
      <p:pic>
        <p:nvPicPr>
          <p:cNvPr id="11" name="内容占位符 26" descr="图片包含 文字&#10;&#10;已生成高可信度的说明">
            <a:extLst>
              <a:ext uri="{FF2B5EF4-FFF2-40B4-BE49-F238E27FC236}">
                <a16:creationId xmlns:a16="http://schemas.microsoft.com/office/drawing/2014/main" id="{69200302-74A9-4256-91F3-96466ED42686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9519" y="2339852"/>
            <a:ext cx="1925914" cy="1278511"/>
          </a:xfrm>
          <a:prstGeom prst="rect">
            <a:avLst/>
          </a:prstGeom>
        </p:spPr>
      </p:pic>
      <p:pic>
        <p:nvPicPr>
          <p:cNvPr id="12" name="Picture 11" descr="npqdmyjfezzjteq1zewh.jpg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5077" y="4004816"/>
            <a:ext cx="1024007" cy="576004"/>
          </a:xfrm>
          <a:prstGeom prst="rect">
            <a:avLst/>
          </a:prstGeom>
        </p:spPr>
      </p:pic>
      <p:pic>
        <p:nvPicPr>
          <p:cNvPr id="13" name="Picture 12" descr="npqdmyjfezzjteq1zewh.jpg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639" y="4882889"/>
            <a:ext cx="976084" cy="549047"/>
          </a:xfrm>
          <a:prstGeom prst="rect">
            <a:avLst/>
          </a:prstGeom>
        </p:spPr>
      </p:pic>
      <p:pic>
        <p:nvPicPr>
          <p:cNvPr id="14" name="Picture 13" descr="npqdmyjfezzjteq1zewh.jpg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2449" y="5471283"/>
            <a:ext cx="1024008" cy="576004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7305359" y="4486462"/>
            <a:ext cx="1967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Wireless Charger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665208" y="3641059"/>
            <a:ext cx="1967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Wireless Charger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302340" y="5137765"/>
            <a:ext cx="1967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Wireless Charger</a:t>
            </a:r>
          </a:p>
        </p:txBody>
      </p:sp>
      <p:pic>
        <p:nvPicPr>
          <p:cNvPr id="18" name="Picture 17" descr="npqdmyjfezzjteq1zewh.jpg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572" y="4460797"/>
            <a:ext cx="976084" cy="549047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820292" y="4064370"/>
            <a:ext cx="1967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Wireless Charger</a:t>
            </a:r>
          </a:p>
        </p:txBody>
      </p:sp>
      <p:pic>
        <p:nvPicPr>
          <p:cNvPr id="20" name="Picture 19" descr="npqdmyjfezzjteq1zewh.jpg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745" y="4732925"/>
            <a:ext cx="976084" cy="549047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4131465" y="4336498"/>
            <a:ext cx="1967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Wireless Charger</a:t>
            </a:r>
          </a:p>
        </p:txBody>
      </p:sp>
      <p:pic>
        <p:nvPicPr>
          <p:cNvPr id="23" name="Picture 22" descr="npqdmyjfezzjteq1zewh.jpg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815" y="5459818"/>
            <a:ext cx="976084" cy="549047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2091535" y="5063391"/>
            <a:ext cx="1967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Wireless Charger</a:t>
            </a:r>
          </a:p>
        </p:txBody>
      </p:sp>
      <p:sp>
        <p:nvSpPr>
          <p:cNvPr id="25" name="Down Arrow 24"/>
          <p:cNvSpPr/>
          <p:nvPr/>
        </p:nvSpPr>
        <p:spPr>
          <a:xfrm rot="2586371">
            <a:off x="5367427" y="1587413"/>
            <a:ext cx="589662" cy="86173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107601" y="684492"/>
            <a:ext cx="7877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Cloud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914364" y="1940521"/>
            <a:ext cx="22652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Offload computation resources for miner</a:t>
            </a:r>
          </a:p>
        </p:txBody>
      </p:sp>
      <p:sp>
        <p:nvSpPr>
          <p:cNvPr id="28" name="Down Arrow 27"/>
          <p:cNvSpPr/>
          <p:nvPr/>
        </p:nvSpPr>
        <p:spPr>
          <a:xfrm rot="19959959">
            <a:off x="8498371" y="1709575"/>
            <a:ext cx="589662" cy="86173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9256982" y="1714966"/>
            <a:ext cx="22652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Offload computation resources for miner</a:t>
            </a:r>
          </a:p>
        </p:txBody>
      </p:sp>
      <p:sp>
        <p:nvSpPr>
          <p:cNvPr id="30" name="Oval 29"/>
          <p:cNvSpPr/>
          <p:nvPr/>
        </p:nvSpPr>
        <p:spPr>
          <a:xfrm>
            <a:off x="1058366" y="5775158"/>
            <a:ext cx="317510" cy="2418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rapezoid 30"/>
          <p:cNvSpPr/>
          <p:nvPr/>
        </p:nvSpPr>
        <p:spPr>
          <a:xfrm>
            <a:off x="982768" y="6047285"/>
            <a:ext cx="453586" cy="468665"/>
          </a:xfrm>
          <a:prstGeom prst="trapezoi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/>
          <p:cNvGrpSpPr/>
          <p:nvPr/>
        </p:nvGrpSpPr>
        <p:grpSpPr>
          <a:xfrm>
            <a:off x="9655012" y="2552815"/>
            <a:ext cx="1894671" cy="863902"/>
            <a:chOff x="11818984" y="9137"/>
            <a:chExt cx="769653" cy="256821"/>
          </a:xfrm>
        </p:grpSpPr>
        <p:sp>
          <p:nvSpPr>
            <p:cNvPr id="32" name="矩形 74">
              <a:extLst>
                <a:ext uri="{FF2B5EF4-FFF2-40B4-BE49-F238E27FC236}">
                  <a16:creationId xmlns:a16="http://schemas.microsoft.com/office/drawing/2014/main" id="{7BB0171D-B2BC-4CBC-983D-2430FD2435CF}"/>
                </a:ext>
              </a:extLst>
            </p:cNvPr>
            <p:cNvSpPr/>
            <p:nvPr/>
          </p:nvSpPr>
          <p:spPr>
            <a:xfrm>
              <a:off x="11829721" y="108082"/>
              <a:ext cx="168060" cy="15787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3" name="直接连接符 75">
              <a:extLst>
                <a:ext uri="{FF2B5EF4-FFF2-40B4-BE49-F238E27FC236}">
                  <a16:creationId xmlns:a16="http://schemas.microsoft.com/office/drawing/2014/main" id="{A2DF6C2A-7F86-465C-882C-52BF73BE2F74}"/>
                </a:ext>
              </a:extLst>
            </p:cNvPr>
            <p:cNvCxnSpPr>
              <a:cxnSpLocks/>
              <a:stCxn id="32" idx="3"/>
              <a:endCxn id="34" idx="1"/>
            </p:cNvCxnSpPr>
            <p:nvPr/>
          </p:nvCxnSpPr>
          <p:spPr>
            <a:xfrm flipV="1">
              <a:off x="11997781" y="180255"/>
              <a:ext cx="53838" cy="67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矩形 76">
              <a:extLst>
                <a:ext uri="{FF2B5EF4-FFF2-40B4-BE49-F238E27FC236}">
                  <a16:creationId xmlns:a16="http://schemas.microsoft.com/office/drawing/2014/main" id="{1547CE15-C1B9-4F38-BF3A-91DD3A4577FB}"/>
                </a:ext>
              </a:extLst>
            </p:cNvPr>
            <p:cNvSpPr/>
            <p:nvPr/>
          </p:nvSpPr>
          <p:spPr>
            <a:xfrm>
              <a:off x="12051619" y="101317"/>
              <a:ext cx="168060" cy="15787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77">
              <a:extLst>
                <a:ext uri="{FF2B5EF4-FFF2-40B4-BE49-F238E27FC236}">
                  <a16:creationId xmlns:a16="http://schemas.microsoft.com/office/drawing/2014/main" id="{0C969E71-E807-4D94-B569-80015314A8D1}"/>
                </a:ext>
              </a:extLst>
            </p:cNvPr>
            <p:cNvSpPr/>
            <p:nvPr/>
          </p:nvSpPr>
          <p:spPr>
            <a:xfrm>
              <a:off x="12259697" y="103884"/>
              <a:ext cx="168060" cy="15787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6" name="直接连接符 78">
              <a:extLst>
                <a:ext uri="{FF2B5EF4-FFF2-40B4-BE49-F238E27FC236}">
                  <a16:creationId xmlns:a16="http://schemas.microsoft.com/office/drawing/2014/main" id="{3F757468-5FD0-495B-A765-D62D0F1C37E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219679" y="180255"/>
              <a:ext cx="40018" cy="25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79">
              <a:extLst>
                <a:ext uri="{FF2B5EF4-FFF2-40B4-BE49-F238E27FC236}">
                  <a16:creationId xmlns:a16="http://schemas.microsoft.com/office/drawing/2014/main" id="{45A1351D-C8B7-4E3E-86CE-19A7C4037425}"/>
                </a:ext>
              </a:extLst>
            </p:cNvPr>
            <p:cNvCxnSpPr>
              <a:cxnSpLocks/>
              <a:endCxn id="35" idx="3"/>
            </p:cNvCxnSpPr>
            <p:nvPr/>
          </p:nvCxnSpPr>
          <p:spPr>
            <a:xfrm flipH="1">
              <a:off x="12427757" y="180255"/>
              <a:ext cx="81697" cy="25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82">
              <a:extLst>
                <a:ext uri="{FF2B5EF4-FFF2-40B4-BE49-F238E27FC236}">
                  <a16:creationId xmlns:a16="http://schemas.microsoft.com/office/drawing/2014/main" id="{DB6B3889-EBDF-485A-A800-C04FD9B6A25F}"/>
                </a:ext>
              </a:extLst>
            </p:cNvPr>
            <p:cNvSpPr txBox="1"/>
            <p:nvPr/>
          </p:nvSpPr>
          <p:spPr>
            <a:xfrm>
              <a:off x="11818984" y="9137"/>
              <a:ext cx="769653" cy="1009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Blockchain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627753" y="2312142"/>
            <a:ext cx="1894671" cy="863902"/>
            <a:chOff x="11818984" y="9137"/>
            <a:chExt cx="769653" cy="256821"/>
          </a:xfrm>
        </p:grpSpPr>
        <p:sp>
          <p:nvSpPr>
            <p:cNvPr id="41" name="矩形 74">
              <a:extLst>
                <a:ext uri="{FF2B5EF4-FFF2-40B4-BE49-F238E27FC236}">
                  <a16:creationId xmlns:a16="http://schemas.microsoft.com/office/drawing/2014/main" id="{7BB0171D-B2BC-4CBC-983D-2430FD2435CF}"/>
                </a:ext>
              </a:extLst>
            </p:cNvPr>
            <p:cNvSpPr/>
            <p:nvPr/>
          </p:nvSpPr>
          <p:spPr>
            <a:xfrm>
              <a:off x="11829721" y="108082"/>
              <a:ext cx="168060" cy="15787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2" name="直接连接符 75">
              <a:extLst>
                <a:ext uri="{FF2B5EF4-FFF2-40B4-BE49-F238E27FC236}">
                  <a16:creationId xmlns:a16="http://schemas.microsoft.com/office/drawing/2014/main" id="{A2DF6C2A-7F86-465C-882C-52BF73BE2F74}"/>
                </a:ext>
              </a:extLst>
            </p:cNvPr>
            <p:cNvCxnSpPr>
              <a:cxnSpLocks/>
              <a:stCxn id="41" idx="3"/>
              <a:endCxn id="43" idx="1"/>
            </p:cNvCxnSpPr>
            <p:nvPr/>
          </p:nvCxnSpPr>
          <p:spPr>
            <a:xfrm flipV="1">
              <a:off x="11997781" y="180255"/>
              <a:ext cx="53838" cy="67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矩形 76">
              <a:extLst>
                <a:ext uri="{FF2B5EF4-FFF2-40B4-BE49-F238E27FC236}">
                  <a16:creationId xmlns:a16="http://schemas.microsoft.com/office/drawing/2014/main" id="{1547CE15-C1B9-4F38-BF3A-91DD3A4577FB}"/>
                </a:ext>
              </a:extLst>
            </p:cNvPr>
            <p:cNvSpPr/>
            <p:nvPr/>
          </p:nvSpPr>
          <p:spPr>
            <a:xfrm>
              <a:off x="12051619" y="101317"/>
              <a:ext cx="168060" cy="15787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77">
              <a:extLst>
                <a:ext uri="{FF2B5EF4-FFF2-40B4-BE49-F238E27FC236}">
                  <a16:creationId xmlns:a16="http://schemas.microsoft.com/office/drawing/2014/main" id="{0C969E71-E807-4D94-B569-80015314A8D1}"/>
                </a:ext>
              </a:extLst>
            </p:cNvPr>
            <p:cNvSpPr/>
            <p:nvPr/>
          </p:nvSpPr>
          <p:spPr>
            <a:xfrm>
              <a:off x="12259697" y="103884"/>
              <a:ext cx="168060" cy="15787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5" name="直接连接符 78">
              <a:extLst>
                <a:ext uri="{FF2B5EF4-FFF2-40B4-BE49-F238E27FC236}">
                  <a16:creationId xmlns:a16="http://schemas.microsoft.com/office/drawing/2014/main" id="{3F757468-5FD0-495B-A765-D62D0F1C37E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219679" y="180255"/>
              <a:ext cx="40018" cy="25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79">
              <a:extLst>
                <a:ext uri="{FF2B5EF4-FFF2-40B4-BE49-F238E27FC236}">
                  <a16:creationId xmlns:a16="http://schemas.microsoft.com/office/drawing/2014/main" id="{45A1351D-C8B7-4E3E-86CE-19A7C4037425}"/>
                </a:ext>
              </a:extLst>
            </p:cNvPr>
            <p:cNvCxnSpPr>
              <a:cxnSpLocks/>
              <a:endCxn id="44" idx="3"/>
            </p:cNvCxnSpPr>
            <p:nvPr/>
          </p:nvCxnSpPr>
          <p:spPr>
            <a:xfrm flipH="1">
              <a:off x="12427757" y="180255"/>
              <a:ext cx="81697" cy="25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82">
              <a:extLst>
                <a:ext uri="{FF2B5EF4-FFF2-40B4-BE49-F238E27FC236}">
                  <a16:creationId xmlns:a16="http://schemas.microsoft.com/office/drawing/2014/main" id="{DB6B3889-EBDF-485A-A800-C04FD9B6A25F}"/>
                </a:ext>
              </a:extLst>
            </p:cNvPr>
            <p:cNvSpPr txBox="1"/>
            <p:nvPr/>
          </p:nvSpPr>
          <p:spPr>
            <a:xfrm>
              <a:off x="11818984" y="9137"/>
              <a:ext cx="769653" cy="1009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Blockchain</a:t>
              </a:r>
            </a:p>
          </p:txBody>
        </p:sp>
      </p:grpSp>
      <p:sp>
        <p:nvSpPr>
          <p:cNvPr id="48" name="Rectangle 47"/>
          <p:cNvSpPr/>
          <p:nvPr/>
        </p:nvSpPr>
        <p:spPr>
          <a:xfrm>
            <a:off x="4101209" y="1324320"/>
            <a:ext cx="1341816" cy="646331"/>
          </a:xfrm>
          <a:prstGeom prst="rect">
            <a:avLst/>
          </a:prstGeom>
          <a:solidFill>
            <a:srgbClr val="CCFFCC"/>
          </a:solidFill>
        </p:spPr>
        <p:txBody>
          <a:bodyPr wrap="square">
            <a:spAutoFit/>
          </a:bodyPr>
          <a:lstStyle/>
          <a:p>
            <a:r>
              <a:rPr lang="en-US" dirty="0"/>
              <a:t>Pay cloud usage fee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592574" y="6211669"/>
            <a:ext cx="2066350" cy="646331"/>
          </a:xfrm>
          <a:prstGeom prst="rect">
            <a:avLst/>
          </a:prstGeom>
          <a:solidFill>
            <a:srgbClr val="CCFFCC"/>
          </a:solidFill>
        </p:spPr>
        <p:txBody>
          <a:bodyPr wrap="square">
            <a:spAutoFit/>
          </a:bodyPr>
          <a:lstStyle/>
          <a:p>
            <a:r>
              <a:rPr lang="en-US" dirty="0"/>
              <a:t>Pay wireless charging fee</a:t>
            </a:r>
          </a:p>
        </p:txBody>
      </p:sp>
    </p:spTree>
    <p:extLst>
      <p:ext uri="{BB962C8B-B14F-4D97-AF65-F5344CB8AC3E}">
        <p14:creationId xmlns:p14="http://schemas.microsoft.com/office/powerpoint/2010/main" val="3686391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FF6476-F7F3-4939-950F-5F492BFC0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The process of payment wireless charging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E94436-7816-4CD4-B705-ACD7E39867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8297"/>
            <a:ext cx="6735805" cy="4318666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The café shop as a energy seller. The IoT device as energy buyer.</a:t>
            </a:r>
          </a:p>
          <a:p>
            <a:r>
              <a:rPr lang="en-US" altLang="zh-CN" dirty="0"/>
              <a:t>In this layer, we consider the IoT device don’t have enough computing ability. So we decide to use the shop record the transaction and encryption.</a:t>
            </a:r>
          </a:p>
          <a:p>
            <a:r>
              <a:rPr lang="en-US" altLang="zh-CN" dirty="0"/>
              <a:t>They may have problems:</a:t>
            </a:r>
          </a:p>
          <a:p>
            <a:pPr lvl="1"/>
            <a:r>
              <a:rPr lang="en-US" altLang="zh-CN" dirty="0"/>
              <a:t>The maximum satisfaction of buyer.</a:t>
            </a:r>
          </a:p>
          <a:p>
            <a:pPr lvl="1"/>
            <a:r>
              <a:rPr lang="en-US" altLang="zh-CN" dirty="0"/>
              <a:t>The minimum cost of seller.</a:t>
            </a:r>
          </a:p>
          <a:p>
            <a:pPr lvl="1"/>
            <a:r>
              <a:rPr lang="en-US" altLang="zh-CN" dirty="0"/>
              <a:t>The user of IoT devices privacy.</a:t>
            </a:r>
          </a:p>
          <a:p>
            <a:pPr lvl="1"/>
            <a:r>
              <a:rPr lang="en-US" altLang="zh-CN" dirty="0"/>
              <a:t>The edge network security.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EF98C416-75F1-4E0F-A957-39B3E3A485FA}"/>
              </a:ext>
            </a:extLst>
          </p:cNvPr>
          <p:cNvSpPr/>
          <p:nvPr/>
        </p:nvSpPr>
        <p:spPr>
          <a:xfrm>
            <a:off x="7664007" y="2423134"/>
            <a:ext cx="3893676" cy="3443748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0A2D0EF-7D16-4C27-9E26-B26B060C3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4238" y="4660648"/>
            <a:ext cx="289961" cy="4880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AFA6246-783A-4391-826F-84D6EF3F69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9185697" y="4943651"/>
            <a:ext cx="791587" cy="45131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9152072-F9EB-48B2-8C33-E4C79BAD3412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3808" y="3344839"/>
            <a:ext cx="1242923" cy="932192"/>
          </a:xfrm>
          <a:prstGeom prst="rect">
            <a:avLst/>
          </a:prstGeom>
        </p:spPr>
      </p:pic>
      <p:pic>
        <p:nvPicPr>
          <p:cNvPr id="9" name="图片 8" descr="图片包含 电子产品, 就坐, 计算机, 白色&#10;&#10;已生成高可信度的说明">
            <a:extLst>
              <a:ext uri="{FF2B5EF4-FFF2-40B4-BE49-F238E27FC236}">
                <a16:creationId xmlns:a16="http://schemas.microsoft.com/office/drawing/2014/main" id="{2F8DE3A8-8C42-4149-AEA8-35EE1DF16FA8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201670" y="2824281"/>
            <a:ext cx="754029" cy="75402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1790392-F305-4A04-B741-442F355C85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7489" y="2956739"/>
            <a:ext cx="382390" cy="273157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D86472C0-687F-4F27-8DCA-24FB338F29F0}"/>
              </a:ext>
            </a:extLst>
          </p:cNvPr>
          <p:cNvSpPr txBox="1"/>
          <p:nvPr/>
        </p:nvSpPr>
        <p:spPr>
          <a:xfrm>
            <a:off x="8769879" y="4206803"/>
            <a:ext cx="2083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Miner</a:t>
            </a:r>
          </a:p>
          <a:p>
            <a:r>
              <a:rPr lang="en-US" altLang="zh-CN" dirty="0"/>
              <a:t>Wireless charger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F6EDF18-D408-4D05-8345-EEAC949585F2}"/>
              </a:ext>
            </a:extLst>
          </p:cNvPr>
          <p:cNvSpPr txBox="1"/>
          <p:nvPr/>
        </p:nvSpPr>
        <p:spPr>
          <a:xfrm>
            <a:off x="7908927" y="5829986"/>
            <a:ext cx="3648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/>
              <a:t>Layer 1. Wireless charging model</a:t>
            </a:r>
            <a:endParaRPr lang="zh-CN" altLang="en-US" b="1" i="1" dirty="0"/>
          </a:p>
        </p:txBody>
      </p:sp>
      <p:pic>
        <p:nvPicPr>
          <p:cNvPr id="13" name="图形 12" descr="商店">
            <a:extLst>
              <a:ext uri="{FF2B5EF4-FFF2-40B4-BE49-F238E27FC236}">
                <a16:creationId xmlns:a16="http://schemas.microsoft.com/office/drawing/2014/main" id="{8F4F8FAD-0DF1-49F9-AA7A-246969064AD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875323" y="3002468"/>
            <a:ext cx="1398797" cy="139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505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图形 64" descr="智能手机">
            <a:extLst>
              <a:ext uri="{FF2B5EF4-FFF2-40B4-BE49-F238E27FC236}">
                <a16:creationId xmlns:a16="http://schemas.microsoft.com/office/drawing/2014/main" id="{B9C826FC-5AB5-4479-B574-766E247EA3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3131" y="5904593"/>
            <a:ext cx="698046" cy="727018"/>
          </a:xfrm>
          <a:prstGeom prst="rect">
            <a:avLst/>
          </a:prstGeom>
        </p:spPr>
      </p:pic>
      <p:pic>
        <p:nvPicPr>
          <p:cNvPr id="3" name="图形 2" descr="云">
            <a:extLst>
              <a:ext uri="{FF2B5EF4-FFF2-40B4-BE49-F238E27FC236}">
                <a16:creationId xmlns:a16="http://schemas.microsoft.com/office/drawing/2014/main" id="{41EA4C5D-5919-4D1A-A747-63312913E8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23308" y="254573"/>
            <a:ext cx="1210811" cy="1210811"/>
          </a:xfrm>
          <a:prstGeom prst="rect">
            <a:avLst/>
          </a:prstGeom>
        </p:spPr>
      </p:pic>
      <p:pic>
        <p:nvPicPr>
          <p:cNvPr id="7" name="图形 6" descr="商店">
            <a:extLst>
              <a:ext uri="{FF2B5EF4-FFF2-40B4-BE49-F238E27FC236}">
                <a16:creationId xmlns:a16="http://schemas.microsoft.com/office/drawing/2014/main" id="{7127A232-5510-42C9-9F52-953F50A50C5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413216" y="2007538"/>
            <a:ext cx="1398797" cy="1398797"/>
          </a:xfrm>
          <a:prstGeom prst="rect">
            <a:avLst/>
          </a:prstGeom>
        </p:spPr>
      </p:pic>
      <p:pic>
        <p:nvPicPr>
          <p:cNvPr id="9" name="图形 8" descr="学校">
            <a:extLst>
              <a:ext uri="{FF2B5EF4-FFF2-40B4-BE49-F238E27FC236}">
                <a16:creationId xmlns:a16="http://schemas.microsoft.com/office/drawing/2014/main" id="{81797C9D-EB4F-4EC9-B74A-23B0039CAA3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00271" y="1330988"/>
            <a:ext cx="2236862" cy="2236862"/>
          </a:xfrm>
          <a:prstGeom prst="rect">
            <a:avLst/>
          </a:prstGeom>
        </p:spPr>
      </p:pic>
      <p:pic>
        <p:nvPicPr>
          <p:cNvPr id="13" name="图形 12" descr="火车">
            <a:extLst>
              <a:ext uri="{FF2B5EF4-FFF2-40B4-BE49-F238E27FC236}">
                <a16:creationId xmlns:a16="http://schemas.microsoft.com/office/drawing/2014/main" id="{616FAD14-FA17-4083-A327-805B08D71D5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52975" y="2786479"/>
            <a:ext cx="528418" cy="528418"/>
          </a:xfrm>
          <a:prstGeom prst="rect">
            <a:avLst/>
          </a:prstGeom>
        </p:spPr>
      </p:pic>
      <p:pic>
        <p:nvPicPr>
          <p:cNvPr id="15" name="图形 14" descr="有轨电车">
            <a:extLst>
              <a:ext uri="{FF2B5EF4-FFF2-40B4-BE49-F238E27FC236}">
                <a16:creationId xmlns:a16="http://schemas.microsoft.com/office/drawing/2014/main" id="{C11AE37F-1189-4BF4-82FB-E400B841412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61141" y="5783351"/>
            <a:ext cx="882291" cy="882291"/>
          </a:xfrm>
          <a:prstGeom prst="rect">
            <a:avLst/>
          </a:prstGeom>
        </p:spPr>
      </p:pic>
      <p:pic>
        <p:nvPicPr>
          <p:cNvPr id="17" name="图形 16" descr="汽车">
            <a:extLst>
              <a:ext uri="{FF2B5EF4-FFF2-40B4-BE49-F238E27FC236}">
                <a16:creationId xmlns:a16="http://schemas.microsoft.com/office/drawing/2014/main" id="{C7E0BC4C-E1BB-4916-BF3A-833F5D7493D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761066" y="4169364"/>
            <a:ext cx="662984" cy="662984"/>
          </a:xfrm>
          <a:prstGeom prst="rect">
            <a:avLst/>
          </a:prstGeom>
        </p:spPr>
      </p:pic>
      <p:pic>
        <p:nvPicPr>
          <p:cNvPr id="23" name="图形 22" descr="从云中下载">
            <a:extLst>
              <a:ext uri="{FF2B5EF4-FFF2-40B4-BE49-F238E27FC236}">
                <a16:creationId xmlns:a16="http://schemas.microsoft.com/office/drawing/2014/main" id="{F9DCED9E-30C7-4143-AB85-40D45D2299F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358523" y="6103433"/>
            <a:ext cx="578969" cy="578969"/>
          </a:xfrm>
          <a:prstGeom prst="rect">
            <a:avLst/>
          </a:prstGeom>
        </p:spPr>
      </p:pic>
      <p:pic>
        <p:nvPicPr>
          <p:cNvPr id="25" name="图形 24" descr="思想气泡">
            <a:extLst>
              <a:ext uri="{FF2B5EF4-FFF2-40B4-BE49-F238E27FC236}">
                <a16:creationId xmlns:a16="http://schemas.microsoft.com/office/drawing/2014/main" id="{35E874DB-A07B-4745-8964-13DAC747707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6187721" y="348137"/>
            <a:ext cx="1689218" cy="1689218"/>
          </a:xfrm>
          <a:prstGeom prst="rect">
            <a:avLst/>
          </a:prstGeom>
        </p:spPr>
      </p:pic>
      <p:pic>
        <p:nvPicPr>
          <p:cNvPr id="27" name="图形 26" descr="网络">
            <a:extLst>
              <a:ext uri="{FF2B5EF4-FFF2-40B4-BE49-F238E27FC236}">
                <a16:creationId xmlns:a16="http://schemas.microsoft.com/office/drawing/2014/main" id="{90E01059-9D1A-4067-BB88-E5A58F02F22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632339" y="5664216"/>
            <a:ext cx="965181" cy="965181"/>
          </a:xfrm>
          <a:prstGeom prst="rect">
            <a:avLst/>
          </a:prstGeom>
        </p:spPr>
      </p:pic>
      <p:pic>
        <p:nvPicPr>
          <p:cNvPr id="29" name="图形 28" descr="图章">
            <a:extLst>
              <a:ext uri="{FF2B5EF4-FFF2-40B4-BE49-F238E27FC236}">
                <a16:creationId xmlns:a16="http://schemas.microsoft.com/office/drawing/2014/main" id="{2ABB1D24-F8EC-45BF-899C-39E71A27B1B5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53244" y="5836394"/>
            <a:ext cx="472736" cy="472736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43BF60B6-1996-4BCA-A65D-FBD96A8D4B20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6"/>
              </a:ext>
            </a:extLst>
          </a:blip>
          <a:stretch>
            <a:fillRect/>
          </a:stretch>
        </p:blipFill>
        <p:spPr>
          <a:xfrm>
            <a:off x="4322795" y="3277415"/>
            <a:ext cx="1730963" cy="1406407"/>
          </a:xfrm>
          <a:prstGeom prst="rect">
            <a:avLst/>
          </a:prstGeom>
        </p:spPr>
      </p:pic>
      <p:pic>
        <p:nvPicPr>
          <p:cNvPr id="38" name="图形 37" descr="数据库">
            <a:extLst>
              <a:ext uri="{FF2B5EF4-FFF2-40B4-BE49-F238E27FC236}">
                <a16:creationId xmlns:a16="http://schemas.microsoft.com/office/drawing/2014/main" id="{EC4EFDD9-BE2C-4EB8-840D-310708AB3966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5153824" y="94034"/>
            <a:ext cx="942176" cy="942176"/>
          </a:xfrm>
          <a:prstGeom prst="rect">
            <a:avLst/>
          </a:prstGeom>
        </p:spPr>
      </p:pic>
      <p:pic>
        <p:nvPicPr>
          <p:cNvPr id="40" name="图形 39" descr="层次结构">
            <a:extLst>
              <a:ext uri="{FF2B5EF4-FFF2-40B4-BE49-F238E27FC236}">
                <a16:creationId xmlns:a16="http://schemas.microsoft.com/office/drawing/2014/main" id="{D2FC7025-61F3-4632-811D-C92E6ED43F96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2435678" y="6006989"/>
            <a:ext cx="670917" cy="670917"/>
          </a:xfrm>
          <a:prstGeom prst="rect">
            <a:avLst/>
          </a:prstGeom>
        </p:spPr>
      </p:pic>
      <p:pic>
        <p:nvPicPr>
          <p:cNvPr id="44" name="图形 43" descr="汽车">
            <a:extLst>
              <a:ext uri="{FF2B5EF4-FFF2-40B4-BE49-F238E27FC236}">
                <a16:creationId xmlns:a16="http://schemas.microsoft.com/office/drawing/2014/main" id="{A765AB0E-E311-44D9-9A55-04067D1996A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967476" y="2397881"/>
            <a:ext cx="1001521" cy="1001521"/>
          </a:xfrm>
          <a:prstGeom prst="rect">
            <a:avLst/>
          </a:prstGeom>
        </p:spPr>
      </p:pic>
      <p:pic>
        <p:nvPicPr>
          <p:cNvPr id="45" name="图形 44" descr="思想气泡">
            <a:extLst>
              <a:ext uri="{FF2B5EF4-FFF2-40B4-BE49-F238E27FC236}">
                <a16:creationId xmlns:a16="http://schemas.microsoft.com/office/drawing/2014/main" id="{47F87AB9-4985-479F-80A5-4913EB17161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rot="10800000">
            <a:off x="4634307" y="859978"/>
            <a:ext cx="1210811" cy="1210811"/>
          </a:xfrm>
          <a:prstGeom prst="rect">
            <a:avLst/>
          </a:prstGeom>
        </p:spPr>
      </p:pic>
      <p:pic>
        <p:nvPicPr>
          <p:cNvPr id="46" name="图形 45" descr="数据库">
            <a:extLst>
              <a:ext uri="{FF2B5EF4-FFF2-40B4-BE49-F238E27FC236}">
                <a16:creationId xmlns:a16="http://schemas.microsoft.com/office/drawing/2014/main" id="{103AB000-EE57-4149-89DF-8E70D1E7316B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10346050" y="6153587"/>
            <a:ext cx="558559" cy="558559"/>
          </a:xfrm>
          <a:prstGeom prst="rect">
            <a:avLst/>
          </a:prstGeom>
        </p:spPr>
      </p:pic>
      <p:pic>
        <p:nvPicPr>
          <p:cNvPr id="47" name="图形 46" descr="数据库">
            <a:extLst>
              <a:ext uri="{FF2B5EF4-FFF2-40B4-BE49-F238E27FC236}">
                <a16:creationId xmlns:a16="http://schemas.microsoft.com/office/drawing/2014/main" id="{9B4B12C3-D49D-4DEA-984F-FD3FC60AF4FA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5919350" y="4073293"/>
            <a:ext cx="558559" cy="558559"/>
          </a:xfrm>
          <a:prstGeom prst="rect">
            <a:avLst/>
          </a:prstGeom>
        </p:spPr>
      </p:pic>
      <p:pic>
        <p:nvPicPr>
          <p:cNvPr id="48" name="图形 47" descr="数据库">
            <a:extLst>
              <a:ext uri="{FF2B5EF4-FFF2-40B4-BE49-F238E27FC236}">
                <a16:creationId xmlns:a16="http://schemas.microsoft.com/office/drawing/2014/main" id="{CA06527D-00F0-4F0F-9807-5736CEBEC33E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1858715" y="1734418"/>
            <a:ext cx="558559" cy="558559"/>
          </a:xfrm>
          <a:prstGeom prst="rect">
            <a:avLst/>
          </a:prstGeom>
        </p:spPr>
      </p:pic>
      <p:pic>
        <p:nvPicPr>
          <p:cNvPr id="50" name="图形 49" descr="胶卷">
            <a:extLst>
              <a:ext uri="{FF2B5EF4-FFF2-40B4-BE49-F238E27FC236}">
                <a16:creationId xmlns:a16="http://schemas.microsoft.com/office/drawing/2014/main" id="{90F89624-6C13-4D05-ACCD-68E77B02ACDF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 rot="5400000">
            <a:off x="578146" y="5236498"/>
            <a:ext cx="611150" cy="611150"/>
          </a:xfrm>
          <a:prstGeom prst="rect">
            <a:avLst/>
          </a:prstGeom>
        </p:spPr>
      </p:pic>
      <p:pic>
        <p:nvPicPr>
          <p:cNvPr id="56" name="图形 55" descr="困惑的脸，没有填充">
            <a:extLst>
              <a:ext uri="{FF2B5EF4-FFF2-40B4-BE49-F238E27FC236}">
                <a16:creationId xmlns:a16="http://schemas.microsoft.com/office/drawing/2014/main" id="{FC9EDD61-D188-4F84-ADE2-3FFAB13E55B3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8295275" y="5381238"/>
            <a:ext cx="568032" cy="568032"/>
          </a:xfrm>
          <a:prstGeom prst="rect">
            <a:avLst/>
          </a:prstGeom>
        </p:spPr>
      </p:pic>
      <p:pic>
        <p:nvPicPr>
          <p:cNvPr id="58" name="图形 57" descr="停止">
            <a:extLst>
              <a:ext uri="{FF2B5EF4-FFF2-40B4-BE49-F238E27FC236}">
                <a16:creationId xmlns:a16="http://schemas.microsoft.com/office/drawing/2014/main" id="{7BBDF0FA-1C45-46C1-9892-92A75A7D44D0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1646281" y="5408610"/>
            <a:ext cx="257521" cy="257521"/>
          </a:xfrm>
          <a:prstGeom prst="rect">
            <a:avLst/>
          </a:prstGeom>
        </p:spPr>
      </p:pic>
      <p:pic>
        <p:nvPicPr>
          <p:cNvPr id="60" name="图形 59" descr="电池电量已满">
            <a:extLst>
              <a:ext uri="{FF2B5EF4-FFF2-40B4-BE49-F238E27FC236}">
                <a16:creationId xmlns:a16="http://schemas.microsoft.com/office/drawing/2014/main" id="{0C7A2C8F-B257-4E59-8042-7EBF826F1B35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 rot="16200000">
            <a:off x="674707" y="6065600"/>
            <a:ext cx="412702" cy="381568"/>
          </a:xfrm>
          <a:prstGeom prst="rect">
            <a:avLst/>
          </a:prstGeom>
        </p:spPr>
      </p:pic>
      <p:pic>
        <p:nvPicPr>
          <p:cNvPr id="68" name="图形 67" descr="汽车">
            <a:extLst>
              <a:ext uri="{FF2B5EF4-FFF2-40B4-BE49-F238E27FC236}">
                <a16:creationId xmlns:a16="http://schemas.microsoft.com/office/drawing/2014/main" id="{9A9B0944-4682-4313-A405-46475256276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3026" y="2794819"/>
            <a:ext cx="528418" cy="528418"/>
          </a:xfrm>
          <a:prstGeom prst="rect">
            <a:avLst/>
          </a:prstGeom>
        </p:spPr>
      </p:pic>
      <p:pic>
        <p:nvPicPr>
          <p:cNvPr id="69" name="图形 68" descr="电池没电">
            <a:extLst>
              <a:ext uri="{FF2B5EF4-FFF2-40B4-BE49-F238E27FC236}">
                <a16:creationId xmlns:a16="http://schemas.microsoft.com/office/drawing/2014/main" id="{F171BC39-CF68-45D1-ADB2-CA435BD43C14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 rot="16200000">
            <a:off x="11643968" y="2566658"/>
            <a:ext cx="296844" cy="296844"/>
          </a:xfrm>
          <a:prstGeom prst="rect">
            <a:avLst/>
          </a:prstGeom>
        </p:spPr>
      </p:pic>
      <p:pic>
        <p:nvPicPr>
          <p:cNvPr id="70" name="图形 69" descr="Wi-Fi">
            <a:extLst>
              <a:ext uri="{FF2B5EF4-FFF2-40B4-BE49-F238E27FC236}">
                <a16:creationId xmlns:a16="http://schemas.microsoft.com/office/drawing/2014/main" id="{FF455306-293C-49B9-AD45-C8166EC54F7D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11697624" y="2620313"/>
            <a:ext cx="189531" cy="189531"/>
          </a:xfrm>
          <a:prstGeom prst="rect">
            <a:avLst/>
          </a:prstGeom>
        </p:spPr>
      </p:pic>
      <p:pic>
        <p:nvPicPr>
          <p:cNvPr id="71" name="图形 70" descr="智能手机">
            <a:extLst>
              <a:ext uri="{FF2B5EF4-FFF2-40B4-BE49-F238E27FC236}">
                <a16:creationId xmlns:a16="http://schemas.microsoft.com/office/drawing/2014/main" id="{B566E6A5-4625-4165-9931-3F022843B0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06072" y="6089566"/>
            <a:ext cx="500151" cy="520909"/>
          </a:xfrm>
          <a:prstGeom prst="rect">
            <a:avLst/>
          </a:prstGeom>
        </p:spPr>
      </p:pic>
      <p:pic>
        <p:nvPicPr>
          <p:cNvPr id="72" name="图形 71" descr="手表">
            <a:extLst>
              <a:ext uri="{FF2B5EF4-FFF2-40B4-BE49-F238E27FC236}">
                <a16:creationId xmlns:a16="http://schemas.microsoft.com/office/drawing/2014/main" id="{8E933A0F-EF2F-4BEF-ADA6-1A4BABA3563A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7644762" y="6126011"/>
            <a:ext cx="391296" cy="391296"/>
          </a:xfrm>
          <a:prstGeom prst="rect">
            <a:avLst/>
          </a:prstGeom>
        </p:spPr>
      </p:pic>
      <p:pic>
        <p:nvPicPr>
          <p:cNvPr id="73" name="图形 72" descr="电池没电">
            <a:extLst>
              <a:ext uri="{FF2B5EF4-FFF2-40B4-BE49-F238E27FC236}">
                <a16:creationId xmlns:a16="http://schemas.microsoft.com/office/drawing/2014/main" id="{3293D5D1-436B-46C1-9923-D6327EEC120A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 rot="16200000">
            <a:off x="8135391" y="6267887"/>
            <a:ext cx="249420" cy="249420"/>
          </a:xfrm>
          <a:prstGeom prst="rect">
            <a:avLst/>
          </a:prstGeom>
        </p:spPr>
      </p:pic>
      <p:pic>
        <p:nvPicPr>
          <p:cNvPr id="75" name="图形 74" descr="平板电脑">
            <a:extLst>
              <a:ext uri="{FF2B5EF4-FFF2-40B4-BE49-F238E27FC236}">
                <a16:creationId xmlns:a16="http://schemas.microsoft.com/office/drawing/2014/main" id="{AB42AE5E-352B-48CC-9CCA-68D76C95BCBB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8493485" y="6020124"/>
            <a:ext cx="609273" cy="609273"/>
          </a:xfrm>
          <a:prstGeom prst="rect">
            <a:avLst/>
          </a:prstGeom>
        </p:spPr>
      </p:pic>
      <p:pic>
        <p:nvPicPr>
          <p:cNvPr id="76" name="图形 75" descr="电池没电">
            <a:extLst>
              <a:ext uri="{FF2B5EF4-FFF2-40B4-BE49-F238E27FC236}">
                <a16:creationId xmlns:a16="http://schemas.microsoft.com/office/drawing/2014/main" id="{6DFD6CB0-9277-4B7D-92EA-DB85CFADE3CE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 rot="10800000">
            <a:off x="8612429" y="6155295"/>
            <a:ext cx="307669" cy="307669"/>
          </a:xfrm>
          <a:prstGeom prst="rect">
            <a:avLst/>
          </a:prstGeom>
        </p:spPr>
      </p:pic>
      <p:pic>
        <p:nvPicPr>
          <p:cNvPr id="78" name="图形 77" descr="电池没电">
            <a:extLst>
              <a:ext uri="{FF2B5EF4-FFF2-40B4-BE49-F238E27FC236}">
                <a16:creationId xmlns:a16="http://schemas.microsoft.com/office/drawing/2014/main" id="{B3B8F9A9-2AF0-4D79-AE31-A84739507521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 rot="16200000">
            <a:off x="7554769" y="6011706"/>
            <a:ext cx="254213" cy="254213"/>
          </a:xfrm>
          <a:prstGeom prst="rect">
            <a:avLst/>
          </a:prstGeom>
        </p:spPr>
      </p:pic>
      <p:pic>
        <p:nvPicPr>
          <p:cNvPr id="80" name="图形 79" descr="汽车">
            <a:extLst>
              <a:ext uri="{FF2B5EF4-FFF2-40B4-BE49-F238E27FC236}">
                <a16:creationId xmlns:a16="http://schemas.microsoft.com/office/drawing/2014/main" id="{56A13C9D-4661-4955-A5FF-35A04B5144B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125292" y="5876531"/>
            <a:ext cx="1001521" cy="1001521"/>
          </a:xfrm>
          <a:prstGeom prst="rect">
            <a:avLst/>
          </a:prstGeom>
        </p:spPr>
      </p:pic>
      <p:pic>
        <p:nvPicPr>
          <p:cNvPr id="81" name="图形 80" descr="电池没电">
            <a:extLst>
              <a:ext uri="{FF2B5EF4-FFF2-40B4-BE49-F238E27FC236}">
                <a16:creationId xmlns:a16="http://schemas.microsoft.com/office/drawing/2014/main" id="{FBD07CDC-CAA9-4C39-9E1F-1481625EB683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 rot="16200000">
            <a:off x="9772028" y="5982414"/>
            <a:ext cx="342347" cy="342347"/>
          </a:xfrm>
          <a:prstGeom prst="rect">
            <a:avLst/>
          </a:prstGeom>
        </p:spPr>
      </p:pic>
      <p:pic>
        <p:nvPicPr>
          <p:cNvPr id="84" name="图形 83" descr="笑嘻嘻的脸，没有填充">
            <a:extLst>
              <a:ext uri="{FF2B5EF4-FFF2-40B4-BE49-F238E27FC236}">
                <a16:creationId xmlns:a16="http://schemas.microsoft.com/office/drawing/2014/main" id="{E700A2BE-CE68-4CAC-9F0A-E845675F7BF2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8"/>
              </a:ext>
            </a:extLst>
          </a:blip>
          <a:stretch>
            <a:fillRect/>
          </a:stretch>
        </p:blipFill>
        <p:spPr>
          <a:xfrm>
            <a:off x="11359952" y="3268026"/>
            <a:ext cx="568032" cy="568032"/>
          </a:xfrm>
          <a:prstGeom prst="rect">
            <a:avLst/>
          </a:prstGeom>
        </p:spPr>
      </p:pic>
      <p:pic>
        <p:nvPicPr>
          <p:cNvPr id="85" name="图形 84" descr="智能手机">
            <a:extLst>
              <a:ext uri="{FF2B5EF4-FFF2-40B4-BE49-F238E27FC236}">
                <a16:creationId xmlns:a16="http://schemas.microsoft.com/office/drawing/2014/main" id="{299BC6CC-5E8C-4025-AA2A-E611CCE9C6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79230" y="4661696"/>
            <a:ext cx="509787" cy="530945"/>
          </a:xfrm>
          <a:prstGeom prst="rect">
            <a:avLst/>
          </a:prstGeom>
        </p:spPr>
      </p:pic>
      <p:pic>
        <p:nvPicPr>
          <p:cNvPr id="86" name="图形 85" descr="手表">
            <a:extLst>
              <a:ext uri="{FF2B5EF4-FFF2-40B4-BE49-F238E27FC236}">
                <a16:creationId xmlns:a16="http://schemas.microsoft.com/office/drawing/2014/main" id="{130B631F-D22E-4F2B-8EB0-551E070C2F1F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4803405" y="4753874"/>
            <a:ext cx="408890" cy="408890"/>
          </a:xfrm>
          <a:prstGeom prst="rect">
            <a:avLst/>
          </a:prstGeom>
        </p:spPr>
      </p:pic>
      <p:pic>
        <p:nvPicPr>
          <p:cNvPr id="87" name="图形 86" descr="电池没电">
            <a:extLst>
              <a:ext uri="{FF2B5EF4-FFF2-40B4-BE49-F238E27FC236}">
                <a16:creationId xmlns:a16="http://schemas.microsoft.com/office/drawing/2014/main" id="{B5F4451C-D2C6-4365-B890-D5F3197DFFF5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 rot="16200000">
            <a:off x="5297137" y="4802464"/>
            <a:ext cx="254225" cy="254225"/>
          </a:xfrm>
          <a:prstGeom prst="rect">
            <a:avLst/>
          </a:prstGeom>
        </p:spPr>
      </p:pic>
      <p:pic>
        <p:nvPicPr>
          <p:cNvPr id="88" name="图形 87" descr="Wi-Fi">
            <a:extLst>
              <a:ext uri="{FF2B5EF4-FFF2-40B4-BE49-F238E27FC236}">
                <a16:creationId xmlns:a16="http://schemas.microsoft.com/office/drawing/2014/main" id="{3BC0ACA0-78A1-4B96-9E3D-8ECA6B492771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5340198" y="4855732"/>
            <a:ext cx="162320" cy="162320"/>
          </a:xfrm>
          <a:prstGeom prst="rect">
            <a:avLst/>
          </a:prstGeom>
        </p:spPr>
      </p:pic>
      <p:pic>
        <p:nvPicPr>
          <p:cNvPr id="89" name="图形 88" descr="平板电脑">
            <a:extLst>
              <a:ext uri="{FF2B5EF4-FFF2-40B4-BE49-F238E27FC236}">
                <a16:creationId xmlns:a16="http://schemas.microsoft.com/office/drawing/2014/main" id="{4D1475BB-87B7-45CB-9134-D441D106E535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5636204" y="4554144"/>
            <a:ext cx="650194" cy="650194"/>
          </a:xfrm>
          <a:prstGeom prst="rect">
            <a:avLst/>
          </a:prstGeom>
        </p:spPr>
      </p:pic>
      <p:pic>
        <p:nvPicPr>
          <p:cNvPr id="90" name="图形 89" descr="电池没电">
            <a:extLst>
              <a:ext uri="{FF2B5EF4-FFF2-40B4-BE49-F238E27FC236}">
                <a16:creationId xmlns:a16="http://schemas.microsoft.com/office/drawing/2014/main" id="{00AF4427-DDB5-4429-A719-BAA3F2EB7378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 rot="10800000">
            <a:off x="5795950" y="4723904"/>
            <a:ext cx="328637" cy="328637"/>
          </a:xfrm>
          <a:prstGeom prst="rect">
            <a:avLst/>
          </a:prstGeom>
        </p:spPr>
      </p:pic>
      <p:pic>
        <p:nvPicPr>
          <p:cNvPr id="91" name="图形 90" descr="Wi-Fi">
            <a:extLst>
              <a:ext uri="{FF2B5EF4-FFF2-40B4-BE49-F238E27FC236}">
                <a16:creationId xmlns:a16="http://schemas.microsoft.com/office/drawing/2014/main" id="{31E91944-AF67-4D38-B027-EE4594138E82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 rot="16200000">
            <a:off x="5898752" y="4779761"/>
            <a:ext cx="209832" cy="209832"/>
          </a:xfrm>
          <a:prstGeom prst="rect">
            <a:avLst/>
          </a:prstGeom>
        </p:spPr>
      </p:pic>
      <p:pic>
        <p:nvPicPr>
          <p:cNvPr id="92" name="图形 91" descr="电池没电">
            <a:extLst>
              <a:ext uri="{FF2B5EF4-FFF2-40B4-BE49-F238E27FC236}">
                <a16:creationId xmlns:a16="http://schemas.microsoft.com/office/drawing/2014/main" id="{99B4E13A-4801-4279-A7DC-4B9AEF8FEB5E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 rot="16200000">
            <a:off x="4760287" y="4735332"/>
            <a:ext cx="211074" cy="211074"/>
          </a:xfrm>
          <a:prstGeom prst="rect">
            <a:avLst/>
          </a:prstGeom>
        </p:spPr>
      </p:pic>
      <p:pic>
        <p:nvPicPr>
          <p:cNvPr id="93" name="图形 92" descr="Wi-Fi">
            <a:extLst>
              <a:ext uri="{FF2B5EF4-FFF2-40B4-BE49-F238E27FC236}">
                <a16:creationId xmlns:a16="http://schemas.microsoft.com/office/drawing/2014/main" id="{4BAE623E-2CBD-4B96-9610-DB5A7EF4369F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4795028" y="4783876"/>
            <a:ext cx="134768" cy="134768"/>
          </a:xfrm>
          <a:prstGeom prst="rect">
            <a:avLst/>
          </a:prstGeom>
        </p:spPr>
      </p:pic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D0580E66-8D83-4B07-BD94-35A3E515A455}"/>
              </a:ext>
            </a:extLst>
          </p:cNvPr>
          <p:cNvCxnSpPr>
            <a:cxnSpLocks/>
            <a:stCxn id="58" idx="3"/>
            <a:endCxn id="108" idx="1"/>
          </p:cNvCxnSpPr>
          <p:nvPr/>
        </p:nvCxnSpPr>
        <p:spPr>
          <a:xfrm>
            <a:off x="1903802" y="5537371"/>
            <a:ext cx="267006" cy="16276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08" name="图形 107" descr="停止">
            <a:extLst>
              <a:ext uri="{FF2B5EF4-FFF2-40B4-BE49-F238E27FC236}">
                <a16:creationId xmlns:a16="http://schemas.microsoft.com/office/drawing/2014/main" id="{70ADBCF8-BC41-49A4-96BB-7704A58C3C60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2170808" y="5424886"/>
            <a:ext cx="257521" cy="257521"/>
          </a:xfrm>
          <a:prstGeom prst="rect">
            <a:avLst/>
          </a:prstGeom>
        </p:spPr>
      </p:pic>
      <p:pic>
        <p:nvPicPr>
          <p:cNvPr id="113" name="图形 112" descr="停止">
            <a:extLst>
              <a:ext uri="{FF2B5EF4-FFF2-40B4-BE49-F238E27FC236}">
                <a16:creationId xmlns:a16="http://schemas.microsoft.com/office/drawing/2014/main" id="{BFF81A6F-FFCC-4446-97FF-7F3EB0134202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5864685" y="3836666"/>
            <a:ext cx="257521" cy="257521"/>
          </a:xfrm>
          <a:prstGeom prst="rect">
            <a:avLst/>
          </a:prstGeom>
        </p:spPr>
      </p:pic>
      <p:cxnSp>
        <p:nvCxnSpPr>
          <p:cNvPr id="114" name="直接连接符 113">
            <a:extLst>
              <a:ext uri="{FF2B5EF4-FFF2-40B4-BE49-F238E27FC236}">
                <a16:creationId xmlns:a16="http://schemas.microsoft.com/office/drawing/2014/main" id="{2616B9A7-809C-43AB-B3F3-AF9566D06A53}"/>
              </a:ext>
            </a:extLst>
          </p:cNvPr>
          <p:cNvCxnSpPr>
            <a:cxnSpLocks/>
            <a:stCxn id="113" idx="3"/>
            <a:endCxn id="115" idx="1"/>
          </p:cNvCxnSpPr>
          <p:nvPr/>
        </p:nvCxnSpPr>
        <p:spPr>
          <a:xfrm>
            <a:off x="6122206" y="3965427"/>
            <a:ext cx="113025" cy="568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15" name="图形 114" descr="停止">
            <a:extLst>
              <a:ext uri="{FF2B5EF4-FFF2-40B4-BE49-F238E27FC236}">
                <a16:creationId xmlns:a16="http://schemas.microsoft.com/office/drawing/2014/main" id="{7FF6DC44-45B8-49A5-A9F0-64CC0A629A3D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6235231" y="3837234"/>
            <a:ext cx="257521" cy="257521"/>
          </a:xfrm>
          <a:prstGeom prst="rect">
            <a:avLst/>
          </a:prstGeom>
        </p:spPr>
      </p:pic>
      <p:pic>
        <p:nvPicPr>
          <p:cNvPr id="116" name="图形 115" descr="停止">
            <a:extLst>
              <a:ext uri="{FF2B5EF4-FFF2-40B4-BE49-F238E27FC236}">
                <a16:creationId xmlns:a16="http://schemas.microsoft.com/office/drawing/2014/main" id="{9E81BB4E-11BD-457A-B202-8E6E5E22589A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746960" y="1395504"/>
            <a:ext cx="257521" cy="257521"/>
          </a:xfrm>
          <a:prstGeom prst="rect">
            <a:avLst/>
          </a:prstGeom>
        </p:spPr>
      </p:pic>
      <p:cxnSp>
        <p:nvCxnSpPr>
          <p:cNvPr id="117" name="直接连接符 116">
            <a:extLst>
              <a:ext uri="{FF2B5EF4-FFF2-40B4-BE49-F238E27FC236}">
                <a16:creationId xmlns:a16="http://schemas.microsoft.com/office/drawing/2014/main" id="{30CFCE60-A91E-42A2-97E8-E3DECDC875A9}"/>
              </a:ext>
            </a:extLst>
          </p:cNvPr>
          <p:cNvCxnSpPr>
            <a:cxnSpLocks/>
            <a:stCxn id="116" idx="3"/>
            <a:endCxn id="118" idx="1"/>
          </p:cNvCxnSpPr>
          <p:nvPr/>
        </p:nvCxnSpPr>
        <p:spPr>
          <a:xfrm>
            <a:off x="1004481" y="1524265"/>
            <a:ext cx="113025" cy="568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18" name="图形 117" descr="停止">
            <a:extLst>
              <a:ext uri="{FF2B5EF4-FFF2-40B4-BE49-F238E27FC236}">
                <a16:creationId xmlns:a16="http://schemas.microsoft.com/office/drawing/2014/main" id="{224B9BB9-B6B8-4E7E-AE45-0E648112D36F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1117506" y="1396072"/>
            <a:ext cx="257521" cy="257521"/>
          </a:xfrm>
          <a:prstGeom prst="rect">
            <a:avLst/>
          </a:prstGeom>
        </p:spPr>
      </p:pic>
      <p:pic>
        <p:nvPicPr>
          <p:cNvPr id="119" name="图形 118" descr="停止">
            <a:extLst>
              <a:ext uri="{FF2B5EF4-FFF2-40B4-BE49-F238E27FC236}">
                <a16:creationId xmlns:a16="http://schemas.microsoft.com/office/drawing/2014/main" id="{74A9559B-EBB5-4E22-B3A4-95242233256D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10043899" y="1909554"/>
            <a:ext cx="257521" cy="257521"/>
          </a:xfrm>
          <a:prstGeom prst="rect">
            <a:avLst/>
          </a:prstGeom>
        </p:spPr>
      </p:pic>
      <p:cxnSp>
        <p:nvCxnSpPr>
          <p:cNvPr id="120" name="直接连接符 119">
            <a:extLst>
              <a:ext uri="{FF2B5EF4-FFF2-40B4-BE49-F238E27FC236}">
                <a16:creationId xmlns:a16="http://schemas.microsoft.com/office/drawing/2014/main" id="{7D9F9CBD-AE91-46D8-9D6A-F6FBDE4E24E8}"/>
              </a:ext>
            </a:extLst>
          </p:cNvPr>
          <p:cNvCxnSpPr>
            <a:cxnSpLocks/>
            <a:stCxn id="119" idx="3"/>
            <a:endCxn id="121" idx="1"/>
          </p:cNvCxnSpPr>
          <p:nvPr/>
        </p:nvCxnSpPr>
        <p:spPr>
          <a:xfrm>
            <a:off x="10301420" y="2038315"/>
            <a:ext cx="113025" cy="568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21" name="图形 120" descr="停止">
            <a:extLst>
              <a:ext uri="{FF2B5EF4-FFF2-40B4-BE49-F238E27FC236}">
                <a16:creationId xmlns:a16="http://schemas.microsoft.com/office/drawing/2014/main" id="{E58CDA74-C67A-45B7-88D1-96B7FE575E77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10414445" y="1910122"/>
            <a:ext cx="257521" cy="257521"/>
          </a:xfrm>
          <a:prstGeom prst="rect">
            <a:avLst/>
          </a:prstGeom>
        </p:spPr>
      </p:pic>
      <p:cxnSp>
        <p:nvCxnSpPr>
          <p:cNvPr id="122" name="直接连接符 121">
            <a:extLst>
              <a:ext uri="{FF2B5EF4-FFF2-40B4-BE49-F238E27FC236}">
                <a16:creationId xmlns:a16="http://schemas.microsoft.com/office/drawing/2014/main" id="{08A6481E-C65D-4D55-BC66-372FED72AD5F}"/>
              </a:ext>
            </a:extLst>
          </p:cNvPr>
          <p:cNvCxnSpPr>
            <a:cxnSpLocks/>
            <a:endCxn id="123" idx="1"/>
          </p:cNvCxnSpPr>
          <p:nvPr/>
        </p:nvCxnSpPr>
        <p:spPr>
          <a:xfrm>
            <a:off x="6463067" y="3964251"/>
            <a:ext cx="113025" cy="568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23" name="图形 122" descr="停止">
            <a:extLst>
              <a:ext uri="{FF2B5EF4-FFF2-40B4-BE49-F238E27FC236}">
                <a16:creationId xmlns:a16="http://schemas.microsoft.com/office/drawing/2014/main" id="{8F6A9C90-B021-4D65-A33C-3EEC5D90451D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6576092" y="3836058"/>
            <a:ext cx="257521" cy="257521"/>
          </a:xfrm>
          <a:prstGeom prst="rect">
            <a:avLst/>
          </a:prstGeom>
        </p:spPr>
      </p:pic>
      <p:cxnSp>
        <p:nvCxnSpPr>
          <p:cNvPr id="124" name="直接连接符 123">
            <a:extLst>
              <a:ext uri="{FF2B5EF4-FFF2-40B4-BE49-F238E27FC236}">
                <a16:creationId xmlns:a16="http://schemas.microsoft.com/office/drawing/2014/main" id="{7934C091-7188-4E77-BAB0-24CF01B66393}"/>
              </a:ext>
            </a:extLst>
          </p:cNvPr>
          <p:cNvCxnSpPr>
            <a:cxnSpLocks/>
            <a:endCxn id="125" idx="1"/>
          </p:cNvCxnSpPr>
          <p:nvPr/>
        </p:nvCxnSpPr>
        <p:spPr>
          <a:xfrm>
            <a:off x="1390554" y="1524833"/>
            <a:ext cx="113025" cy="568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25" name="图形 124" descr="停止">
            <a:extLst>
              <a:ext uri="{FF2B5EF4-FFF2-40B4-BE49-F238E27FC236}">
                <a16:creationId xmlns:a16="http://schemas.microsoft.com/office/drawing/2014/main" id="{818015B0-9246-4678-9E91-D4FC6C33A189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1503579" y="1396640"/>
            <a:ext cx="257521" cy="257521"/>
          </a:xfrm>
          <a:prstGeom prst="rect">
            <a:avLst/>
          </a:prstGeom>
        </p:spPr>
      </p:pic>
      <p:pic>
        <p:nvPicPr>
          <p:cNvPr id="126" name="图形 125" descr="停止">
            <a:extLst>
              <a:ext uri="{FF2B5EF4-FFF2-40B4-BE49-F238E27FC236}">
                <a16:creationId xmlns:a16="http://schemas.microsoft.com/office/drawing/2014/main" id="{68B0B134-ED15-40ED-93AE-1F5758C6D17C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9709963" y="1904907"/>
            <a:ext cx="257521" cy="257521"/>
          </a:xfrm>
          <a:prstGeom prst="rect">
            <a:avLst/>
          </a:prstGeom>
        </p:spPr>
      </p:pic>
      <p:cxnSp>
        <p:nvCxnSpPr>
          <p:cNvPr id="127" name="直接连接符 126">
            <a:extLst>
              <a:ext uri="{FF2B5EF4-FFF2-40B4-BE49-F238E27FC236}">
                <a16:creationId xmlns:a16="http://schemas.microsoft.com/office/drawing/2014/main" id="{EEDFBE56-FCEE-40B4-BA3E-BF7C29C3A947}"/>
              </a:ext>
            </a:extLst>
          </p:cNvPr>
          <p:cNvCxnSpPr>
            <a:cxnSpLocks/>
            <a:stCxn id="126" idx="3"/>
          </p:cNvCxnSpPr>
          <p:nvPr/>
        </p:nvCxnSpPr>
        <p:spPr>
          <a:xfrm>
            <a:off x="9967484" y="2033668"/>
            <a:ext cx="113025" cy="568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28" name="图形 127" descr="停止">
            <a:extLst>
              <a:ext uri="{FF2B5EF4-FFF2-40B4-BE49-F238E27FC236}">
                <a16:creationId xmlns:a16="http://schemas.microsoft.com/office/drawing/2014/main" id="{A2B2F07B-17E8-45A9-BF39-97590763BA6A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386589" y="1395504"/>
            <a:ext cx="257521" cy="257521"/>
          </a:xfrm>
          <a:prstGeom prst="rect">
            <a:avLst/>
          </a:prstGeom>
        </p:spPr>
      </p:pic>
      <p:cxnSp>
        <p:nvCxnSpPr>
          <p:cNvPr id="129" name="直接连接符 128">
            <a:extLst>
              <a:ext uri="{FF2B5EF4-FFF2-40B4-BE49-F238E27FC236}">
                <a16:creationId xmlns:a16="http://schemas.microsoft.com/office/drawing/2014/main" id="{9D6731CD-8EE3-4E96-B317-AA66BA4350D4}"/>
              </a:ext>
            </a:extLst>
          </p:cNvPr>
          <p:cNvCxnSpPr>
            <a:cxnSpLocks/>
            <a:stCxn id="128" idx="3"/>
          </p:cNvCxnSpPr>
          <p:nvPr/>
        </p:nvCxnSpPr>
        <p:spPr>
          <a:xfrm>
            <a:off x="644110" y="1524265"/>
            <a:ext cx="113025" cy="568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0" name="直接连接符 129">
            <a:extLst>
              <a:ext uri="{FF2B5EF4-FFF2-40B4-BE49-F238E27FC236}">
                <a16:creationId xmlns:a16="http://schemas.microsoft.com/office/drawing/2014/main" id="{08674041-C700-435A-9875-B9829A10504B}"/>
              </a:ext>
            </a:extLst>
          </p:cNvPr>
          <p:cNvCxnSpPr>
            <a:cxnSpLocks/>
          </p:cNvCxnSpPr>
          <p:nvPr/>
        </p:nvCxnSpPr>
        <p:spPr>
          <a:xfrm>
            <a:off x="6812258" y="3965318"/>
            <a:ext cx="113025" cy="568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直接连接符 130">
            <a:extLst>
              <a:ext uri="{FF2B5EF4-FFF2-40B4-BE49-F238E27FC236}">
                <a16:creationId xmlns:a16="http://schemas.microsoft.com/office/drawing/2014/main" id="{1EA8F1A7-73C0-4E70-A361-7A13722DD7A0}"/>
              </a:ext>
            </a:extLst>
          </p:cNvPr>
          <p:cNvCxnSpPr>
            <a:cxnSpLocks/>
          </p:cNvCxnSpPr>
          <p:nvPr/>
        </p:nvCxnSpPr>
        <p:spPr>
          <a:xfrm>
            <a:off x="9626623" y="2033667"/>
            <a:ext cx="113025" cy="568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32" name="图形 131" descr="停止">
            <a:extLst>
              <a:ext uri="{FF2B5EF4-FFF2-40B4-BE49-F238E27FC236}">
                <a16:creationId xmlns:a16="http://schemas.microsoft.com/office/drawing/2014/main" id="{59DC3587-B1C4-48C2-BDFB-CBF73705DE95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9419028" y="1904907"/>
            <a:ext cx="257521" cy="257521"/>
          </a:xfrm>
          <a:prstGeom prst="rect">
            <a:avLst/>
          </a:prstGeom>
        </p:spPr>
      </p:pic>
      <p:pic>
        <p:nvPicPr>
          <p:cNvPr id="133" name="图形 132" descr="停止">
            <a:extLst>
              <a:ext uri="{FF2B5EF4-FFF2-40B4-BE49-F238E27FC236}">
                <a16:creationId xmlns:a16="http://schemas.microsoft.com/office/drawing/2014/main" id="{E3582F1C-7A18-490D-8D62-E848B6831EEA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6902061" y="3828156"/>
            <a:ext cx="257521" cy="257521"/>
          </a:xfrm>
          <a:prstGeom prst="rect">
            <a:avLst/>
          </a:prstGeom>
        </p:spPr>
      </p:pic>
      <p:pic>
        <p:nvPicPr>
          <p:cNvPr id="134" name="图形 133" descr="智能手机">
            <a:extLst>
              <a:ext uri="{FF2B5EF4-FFF2-40B4-BE49-F238E27FC236}">
                <a16:creationId xmlns:a16="http://schemas.microsoft.com/office/drawing/2014/main" id="{F50B5F9B-2D60-438C-B3B4-EBC96DD295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8310" y="3193481"/>
            <a:ext cx="509787" cy="530945"/>
          </a:xfrm>
          <a:prstGeom prst="rect">
            <a:avLst/>
          </a:prstGeom>
        </p:spPr>
      </p:pic>
      <p:pic>
        <p:nvPicPr>
          <p:cNvPr id="135" name="图形 134" descr="手表">
            <a:extLst>
              <a:ext uri="{FF2B5EF4-FFF2-40B4-BE49-F238E27FC236}">
                <a16:creationId xmlns:a16="http://schemas.microsoft.com/office/drawing/2014/main" id="{C04736FB-550A-4EE4-85C9-8FC42B57F661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442485" y="3285659"/>
            <a:ext cx="408890" cy="408890"/>
          </a:xfrm>
          <a:prstGeom prst="rect">
            <a:avLst/>
          </a:prstGeom>
        </p:spPr>
      </p:pic>
      <p:pic>
        <p:nvPicPr>
          <p:cNvPr id="136" name="图形 135" descr="电池没电">
            <a:extLst>
              <a:ext uri="{FF2B5EF4-FFF2-40B4-BE49-F238E27FC236}">
                <a16:creationId xmlns:a16="http://schemas.microsoft.com/office/drawing/2014/main" id="{FF7270AA-0AE1-4144-BB1C-9D575D05DF85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 rot="16200000">
            <a:off x="936217" y="3334249"/>
            <a:ext cx="254225" cy="254225"/>
          </a:xfrm>
          <a:prstGeom prst="rect">
            <a:avLst/>
          </a:prstGeom>
        </p:spPr>
      </p:pic>
      <p:pic>
        <p:nvPicPr>
          <p:cNvPr id="137" name="图形 136" descr="Wi-Fi">
            <a:extLst>
              <a:ext uri="{FF2B5EF4-FFF2-40B4-BE49-F238E27FC236}">
                <a16:creationId xmlns:a16="http://schemas.microsoft.com/office/drawing/2014/main" id="{B254102C-64D7-4923-BE16-4200C8848F65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979278" y="3387517"/>
            <a:ext cx="162320" cy="162320"/>
          </a:xfrm>
          <a:prstGeom prst="rect">
            <a:avLst/>
          </a:prstGeom>
        </p:spPr>
      </p:pic>
      <p:pic>
        <p:nvPicPr>
          <p:cNvPr id="138" name="图形 137" descr="平板电脑">
            <a:extLst>
              <a:ext uri="{FF2B5EF4-FFF2-40B4-BE49-F238E27FC236}">
                <a16:creationId xmlns:a16="http://schemas.microsoft.com/office/drawing/2014/main" id="{BAC3071F-533D-4B82-9D7D-956C5AB20E4D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1664649" y="3107655"/>
            <a:ext cx="650194" cy="650194"/>
          </a:xfrm>
          <a:prstGeom prst="rect">
            <a:avLst/>
          </a:prstGeom>
        </p:spPr>
      </p:pic>
      <p:pic>
        <p:nvPicPr>
          <p:cNvPr id="139" name="图形 138" descr="电池没电">
            <a:extLst>
              <a:ext uri="{FF2B5EF4-FFF2-40B4-BE49-F238E27FC236}">
                <a16:creationId xmlns:a16="http://schemas.microsoft.com/office/drawing/2014/main" id="{74981896-1732-41F1-B138-6C3E55D8FDEA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 rot="10800000">
            <a:off x="1824395" y="3277415"/>
            <a:ext cx="328637" cy="328637"/>
          </a:xfrm>
          <a:prstGeom prst="rect">
            <a:avLst/>
          </a:prstGeom>
        </p:spPr>
      </p:pic>
      <p:pic>
        <p:nvPicPr>
          <p:cNvPr id="140" name="图形 139" descr="Wi-Fi">
            <a:extLst>
              <a:ext uri="{FF2B5EF4-FFF2-40B4-BE49-F238E27FC236}">
                <a16:creationId xmlns:a16="http://schemas.microsoft.com/office/drawing/2014/main" id="{913FB7EE-27A3-4FCE-BE48-C09F027E9B17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 rot="16200000">
            <a:off x="1927197" y="3333272"/>
            <a:ext cx="209832" cy="209832"/>
          </a:xfrm>
          <a:prstGeom prst="rect">
            <a:avLst/>
          </a:prstGeom>
        </p:spPr>
      </p:pic>
      <p:pic>
        <p:nvPicPr>
          <p:cNvPr id="141" name="图形 140" descr="电池没电">
            <a:extLst>
              <a:ext uri="{FF2B5EF4-FFF2-40B4-BE49-F238E27FC236}">
                <a16:creationId xmlns:a16="http://schemas.microsoft.com/office/drawing/2014/main" id="{2EE3B7E3-4826-49CB-81AA-7B91BF71F4DB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 rot="16200000">
            <a:off x="399367" y="3267117"/>
            <a:ext cx="211074" cy="211074"/>
          </a:xfrm>
          <a:prstGeom prst="rect">
            <a:avLst/>
          </a:prstGeom>
        </p:spPr>
      </p:pic>
      <p:pic>
        <p:nvPicPr>
          <p:cNvPr id="142" name="图形 141" descr="Wi-Fi">
            <a:extLst>
              <a:ext uri="{FF2B5EF4-FFF2-40B4-BE49-F238E27FC236}">
                <a16:creationId xmlns:a16="http://schemas.microsoft.com/office/drawing/2014/main" id="{A5776C2C-11C4-48FB-B78E-CFB368EEC4D2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434108" y="3315661"/>
            <a:ext cx="134768" cy="134768"/>
          </a:xfrm>
          <a:prstGeom prst="rect">
            <a:avLst/>
          </a:prstGeom>
        </p:spPr>
      </p:pic>
      <p:pic>
        <p:nvPicPr>
          <p:cNvPr id="143" name="图形 142" descr="智能手机">
            <a:extLst>
              <a:ext uri="{FF2B5EF4-FFF2-40B4-BE49-F238E27FC236}">
                <a16:creationId xmlns:a16="http://schemas.microsoft.com/office/drawing/2014/main" id="{56744B6A-D68D-4444-988C-97B543C5DE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91157" y="3284155"/>
            <a:ext cx="509787" cy="530945"/>
          </a:xfrm>
          <a:prstGeom prst="rect">
            <a:avLst/>
          </a:prstGeom>
        </p:spPr>
      </p:pic>
      <p:pic>
        <p:nvPicPr>
          <p:cNvPr id="144" name="图形 143" descr="手表">
            <a:extLst>
              <a:ext uri="{FF2B5EF4-FFF2-40B4-BE49-F238E27FC236}">
                <a16:creationId xmlns:a16="http://schemas.microsoft.com/office/drawing/2014/main" id="{A9664242-19BD-47C3-BFC9-7AB9C76CB8ED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9715332" y="3376333"/>
            <a:ext cx="408890" cy="408890"/>
          </a:xfrm>
          <a:prstGeom prst="rect">
            <a:avLst/>
          </a:prstGeom>
        </p:spPr>
      </p:pic>
      <p:pic>
        <p:nvPicPr>
          <p:cNvPr id="145" name="图形 144" descr="电池没电">
            <a:extLst>
              <a:ext uri="{FF2B5EF4-FFF2-40B4-BE49-F238E27FC236}">
                <a16:creationId xmlns:a16="http://schemas.microsoft.com/office/drawing/2014/main" id="{16014063-9493-4360-8C32-75DD1E89F791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 rot="16200000">
            <a:off x="10209064" y="3424923"/>
            <a:ext cx="254225" cy="254225"/>
          </a:xfrm>
          <a:prstGeom prst="rect">
            <a:avLst/>
          </a:prstGeom>
        </p:spPr>
      </p:pic>
      <p:pic>
        <p:nvPicPr>
          <p:cNvPr id="146" name="图形 145" descr="Wi-Fi">
            <a:extLst>
              <a:ext uri="{FF2B5EF4-FFF2-40B4-BE49-F238E27FC236}">
                <a16:creationId xmlns:a16="http://schemas.microsoft.com/office/drawing/2014/main" id="{F1BD0AE0-E834-40BE-9593-345E869489CF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10252125" y="3478191"/>
            <a:ext cx="162320" cy="162320"/>
          </a:xfrm>
          <a:prstGeom prst="rect">
            <a:avLst/>
          </a:prstGeom>
        </p:spPr>
      </p:pic>
      <p:pic>
        <p:nvPicPr>
          <p:cNvPr id="147" name="图形 146" descr="平板电脑">
            <a:extLst>
              <a:ext uri="{FF2B5EF4-FFF2-40B4-BE49-F238E27FC236}">
                <a16:creationId xmlns:a16="http://schemas.microsoft.com/office/drawing/2014/main" id="{844A55E0-2D28-456C-A4D2-736997D1BA84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10548131" y="3176603"/>
            <a:ext cx="650194" cy="650194"/>
          </a:xfrm>
          <a:prstGeom prst="rect">
            <a:avLst/>
          </a:prstGeom>
        </p:spPr>
      </p:pic>
      <p:pic>
        <p:nvPicPr>
          <p:cNvPr id="148" name="图形 147" descr="电池没电">
            <a:extLst>
              <a:ext uri="{FF2B5EF4-FFF2-40B4-BE49-F238E27FC236}">
                <a16:creationId xmlns:a16="http://schemas.microsoft.com/office/drawing/2014/main" id="{3D316378-6F4E-49E8-8991-39A901600273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 rot="10800000">
            <a:off x="10707877" y="3346363"/>
            <a:ext cx="328637" cy="328637"/>
          </a:xfrm>
          <a:prstGeom prst="rect">
            <a:avLst/>
          </a:prstGeom>
        </p:spPr>
      </p:pic>
      <p:pic>
        <p:nvPicPr>
          <p:cNvPr id="149" name="图形 148" descr="Wi-Fi">
            <a:extLst>
              <a:ext uri="{FF2B5EF4-FFF2-40B4-BE49-F238E27FC236}">
                <a16:creationId xmlns:a16="http://schemas.microsoft.com/office/drawing/2014/main" id="{D95E4B90-95EA-47D9-908B-8FAA45A1557F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 rot="16200000">
            <a:off x="10810679" y="3402220"/>
            <a:ext cx="209832" cy="209832"/>
          </a:xfrm>
          <a:prstGeom prst="rect">
            <a:avLst/>
          </a:prstGeom>
        </p:spPr>
      </p:pic>
      <p:pic>
        <p:nvPicPr>
          <p:cNvPr id="150" name="图形 149" descr="电池没电">
            <a:extLst>
              <a:ext uri="{FF2B5EF4-FFF2-40B4-BE49-F238E27FC236}">
                <a16:creationId xmlns:a16="http://schemas.microsoft.com/office/drawing/2014/main" id="{BB117487-EF74-4607-A8D0-B852B4641250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 rot="16200000">
            <a:off x="9672214" y="3357791"/>
            <a:ext cx="211074" cy="211074"/>
          </a:xfrm>
          <a:prstGeom prst="rect">
            <a:avLst/>
          </a:prstGeom>
        </p:spPr>
      </p:pic>
      <p:pic>
        <p:nvPicPr>
          <p:cNvPr id="151" name="图形 150" descr="Wi-Fi">
            <a:extLst>
              <a:ext uri="{FF2B5EF4-FFF2-40B4-BE49-F238E27FC236}">
                <a16:creationId xmlns:a16="http://schemas.microsoft.com/office/drawing/2014/main" id="{0DEC68F8-4EC4-4485-ADE2-0F051142B393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9706955" y="3406335"/>
            <a:ext cx="134768" cy="134768"/>
          </a:xfrm>
          <a:prstGeom prst="rect">
            <a:avLst/>
          </a:prstGeom>
        </p:spPr>
      </p:pic>
      <p:cxnSp>
        <p:nvCxnSpPr>
          <p:cNvPr id="152" name="直接连接符 151">
            <a:extLst>
              <a:ext uri="{FF2B5EF4-FFF2-40B4-BE49-F238E27FC236}">
                <a16:creationId xmlns:a16="http://schemas.microsoft.com/office/drawing/2014/main" id="{37A5166E-7F30-46C9-B098-F231177057EA}"/>
              </a:ext>
            </a:extLst>
          </p:cNvPr>
          <p:cNvCxnSpPr>
            <a:cxnSpLocks/>
          </p:cNvCxnSpPr>
          <p:nvPr/>
        </p:nvCxnSpPr>
        <p:spPr>
          <a:xfrm>
            <a:off x="7117162" y="3965393"/>
            <a:ext cx="113025" cy="568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3" name="直接连接符 152">
            <a:extLst>
              <a:ext uri="{FF2B5EF4-FFF2-40B4-BE49-F238E27FC236}">
                <a16:creationId xmlns:a16="http://schemas.microsoft.com/office/drawing/2014/main" id="{353C8B91-DFDB-433F-9DD7-0049288D07AE}"/>
              </a:ext>
            </a:extLst>
          </p:cNvPr>
          <p:cNvCxnSpPr>
            <a:cxnSpLocks/>
          </p:cNvCxnSpPr>
          <p:nvPr/>
        </p:nvCxnSpPr>
        <p:spPr>
          <a:xfrm>
            <a:off x="10648867" y="2030178"/>
            <a:ext cx="113025" cy="568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7" name="直接连接符 156">
            <a:extLst>
              <a:ext uri="{FF2B5EF4-FFF2-40B4-BE49-F238E27FC236}">
                <a16:creationId xmlns:a16="http://schemas.microsoft.com/office/drawing/2014/main" id="{D51EF1B4-165E-4C56-838B-0AD4F4DC112B}"/>
              </a:ext>
            </a:extLst>
          </p:cNvPr>
          <p:cNvCxnSpPr>
            <a:cxnSpLocks/>
          </p:cNvCxnSpPr>
          <p:nvPr/>
        </p:nvCxnSpPr>
        <p:spPr>
          <a:xfrm>
            <a:off x="1750771" y="1532419"/>
            <a:ext cx="113025" cy="568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58" name="图形 157" descr="从云中下载">
            <a:extLst>
              <a:ext uri="{FF2B5EF4-FFF2-40B4-BE49-F238E27FC236}">
                <a16:creationId xmlns:a16="http://schemas.microsoft.com/office/drawing/2014/main" id="{0AF2B865-39B2-457B-A246-E219EDDCB75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186065" y="3009506"/>
            <a:ext cx="578969" cy="578969"/>
          </a:xfrm>
          <a:prstGeom prst="rect">
            <a:avLst/>
          </a:prstGeom>
        </p:spPr>
      </p:pic>
      <p:pic>
        <p:nvPicPr>
          <p:cNvPr id="159" name="图形 158" descr="从云中下载">
            <a:extLst>
              <a:ext uri="{FF2B5EF4-FFF2-40B4-BE49-F238E27FC236}">
                <a16:creationId xmlns:a16="http://schemas.microsoft.com/office/drawing/2014/main" id="{AB1AF15D-2AE3-49E8-91A6-7624A19F0BD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664649" y="477787"/>
            <a:ext cx="578969" cy="578969"/>
          </a:xfrm>
          <a:prstGeom prst="rect">
            <a:avLst/>
          </a:prstGeom>
        </p:spPr>
      </p:pic>
      <p:pic>
        <p:nvPicPr>
          <p:cNvPr id="161" name="图形 160" descr="分享">
            <a:extLst>
              <a:ext uri="{FF2B5EF4-FFF2-40B4-BE49-F238E27FC236}">
                <a16:creationId xmlns:a16="http://schemas.microsoft.com/office/drawing/2014/main" id="{4C1A8196-6B90-4560-8A4A-62631FDCAA85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0"/>
              </a:ext>
            </a:extLst>
          </a:blip>
          <a:stretch>
            <a:fillRect/>
          </a:stretch>
        </p:blipFill>
        <p:spPr>
          <a:xfrm rot="16200000">
            <a:off x="2875422" y="5389591"/>
            <a:ext cx="549250" cy="549250"/>
          </a:xfrm>
          <a:prstGeom prst="rect">
            <a:avLst/>
          </a:prstGeom>
        </p:spPr>
      </p:pic>
      <p:sp>
        <p:nvSpPr>
          <p:cNvPr id="2" name="箭头: 上 1">
            <a:extLst>
              <a:ext uri="{FF2B5EF4-FFF2-40B4-BE49-F238E27FC236}">
                <a16:creationId xmlns:a16="http://schemas.microsoft.com/office/drawing/2014/main" id="{E8F9D822-FE7A-4CB6-90EA-375E3722ED71}"/>
              </a:ext>
            </a:extLst>
          </p:cNvPr>
          <p:cNvSpPr/>
          <p:nvPr/>
        </p:nvSpPr>
        <p:spPr>
          <a:xfrm>
            <a:off x="10705379" y="1198413"/>
            <a:ext cx="293753" cy="611150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8" name="图形 97" descr="停止">
            <a:extLst>
              <a:ext uri="{FF2B5EF4-FFF2-40B4-BE49-F238E27FC236}">
                <a16:creationId xmlns:a16="http://schemas.microsoft.com/office/drawing/2014/main" id="{434237FE-C7A7-43D1-B3CF-DB34DD523852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0728216" y="1904907"/>
            <a:ext cx="257521" cy="257521"/>
          </a:xfrm>
          <a:prstGeom prst="rect">
            <a:avLst/>
          </a:prstGeom>
        </p:spPr>
      </p:pic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7ED0B514-13E6-4931-BDA1-655E872278B8}"/>
              </a:ext>
            </a:extLst>
          </p:cNvPr>
          <p:cNvCxnSpPr>
            <a:cxnSpLocks/>
          </p:cNvCxnSpPr>
          <p:nvPr/>
        </p:nvCxnSpPr>
        <p:spPr>
          <a:xfrm>
            <a:off x="10974931" y="2047215"/>
            <a:ext cx="113025" cy="568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776C9B98-4EBE-4929-AED2-B3B43D919235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7876939" y="1192746"/>
            <a:ext cx="1943727" cy="236704"/>
          </a:xfrm>
          <a:prstGeom prst="straightConnector1">
            <a:avLst/>
          </a:prstGeom>
          <a:ln w="5715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9" name="图形 108" descr="云">
            <a:extLst>
              <a:ext uri="{FF2B5EF4-FFF2-40B4-BE49-F238E27FC236}">
                <a16:creationId xmlns:a16="http://schemas.microsoft.com/office/drawing/2014/main" id="{657BC29C-4120-4FE5-AF80-3B75D1B3D5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56599" y="945185"/>
            <a:ext cx="1210811" cy="1210811"/>
          </a:xfrm>
          <a:prstGeom prst="rect">
            <a:avLst/>
          </a:prstGeom>
        </p:spPr>
      </p:pic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FE289EF2-648A-4FD4-A5B1-39BAD996030F}"/>
              </a:ext>
            </a:extLst>
          </p:cNvPr>
          <p:cNvCxnSpPr>
            <a:cxnSpLocks/>
            <a:stCxn id="109" idx="2"/>
          </p:cNvCxnSpPr>
          <p:nvPr/>
        </p:nvCxnSpPr>
        <p:spPr>
          <a:xfrm>
            <a:off x="6062005" y="2155996"/>
            <a:ext cx="1181465" cy="1484515"/>
          </a:xfrm>
          <a:prstGeom prst="straightConnector1">
            <a:avLst/>
          </a:prstGeom>
          <a:ln w="5715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箭头连接符 153">
            <a:extLst>
              <a:ext uri="{FF2B5EF4-FFF2-40B4-BE49-F238E27FC236}">
                <a16:creationId xmlns:a16="http://schemas.microsoft.com/office/drawing/2014/main" id="{5C750FCA-6123-421A-B045-672A9A1F9958}"/>
              </a:ext>
            </a:extLst>
          </p:cNvPr>
          <p:cNvCxnSpPr>
            <a:cxnSpLocks/>
          </p:cNvCxnSpPr>
          <p:nvPr/>
        </p:nvCxnSpPr>
        <p:spPr>
          <a:xfrm flipV="1">
            <a:off x="2190501" y="1110154"/>
            <a:ext cx="2708253" cy="25372"/>
          </a:xfrm>
          <a:prstGeom prst="straightConnector1">
            <a:avLst/>
          </a:prstGeom>
          <a:ln w="5715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C178E242-DED5-48CC-B3EE-357A118326CC}"/>
              </a:ext>
            </a:extLst>
          </p:cNvPr>
          <p:cNvSpPr txBox="1"/>
          <p:nvPr/>
        </p:nvSpPr>
        <p:spPr>
          <a:xfrm>
            <a:off x="2767364" y="1092402"/>
            <a:ext cx="16305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1"/>
                </a:solidFill>
              </a:rPr>
              <a:t> Computing Power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155" name="文本框 154">
            <a:extLst>
              <a:ext uri="{FF2B5EF4-FFF2-40B4-BE49-F238E27FC236}">
                <a16:creationId xmlns:a16="http://schemas.microsoft.com/office/drawing/2014/main" id="{24154347-0BCD-470E-96A5-A22E91C6F5EE}"/>
              </a:ext>
            </a:extLst>
          </p:cNvPr>
          <p:cNvSpPr txBox="1"/>
          <p:nvPr/>
        </p:nvSpPr>
        <p:spPr>
          <a:xfrm rot="449227">
            <a:off x="8190405" y="1031617"/>
            <a:ext cx="14237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accent1"/>
                </a:solidFill>
              </a:rPr>
              <a:t> Computing Power</a:t>
            </a:r>
            <a:endParaRPr lang="zh-CN" altLang="en-US" sz="1200" dirty="0">
              <a:solidFill>
                <a:schemeClr val="accent1"/>
              </a:solidFill>
            </a:endParaRPr>
          </a:p>
        </p:txBody>
      </p:sp>
      <p:sp>
        <p:nvSpPr>
          <p:cNvPr id="156" name="文本框 155">
            <a:extLst>
              <a:ext uri="{FF2B5EF4-FFF2-40B4-BE49-F238E27FC236}">
                <a16:creationId xmlns:a16="http://schemas.microsoft.com/office/drawing/2014/main" id="{33B7E38F-97BA-4A7B-B353-79E76264114C}"/>
              </a:ext>
            </a:extLst>
          </p:cNvPr>
          <p:cNvSpPr txBox="1"/>
          <p:nvPr/>
        </p:nvSpPr>
        <p:spPr>
          <a:xfrm rot="3083618">
            <a:off x="5808603" y="2692719"/>
            <a:ext cx="2042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accent1"/>
                </a:solidFill>
              </a:rPr>
              <a:t> Computing Power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7A775F22-18AC-45C7-9E48-2B4494C793CA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4"/>
              </a:ext>
            </a:extLst>
          </a:blip>
          <a:stretch>
            <a:fillRect/>
          </a:stretch>
        </p:blipFill>
        <p:spPr>
          <a:xfrm>
            <a:off x="8698471" y="2351566"/>
            <a:ext cx="443253" cy="443253"/>
          </a:xfrm>
          <a:prstGeom prst="rect">
            <a:avLst/>
          </a:prstGeom>
        </p:spPr>
      </p:pic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40616383-2E0C-48AB-B24A-2029165D697E}"/>
              </a:ext>
            </a:extLst>
          </p:cNvPr>
          <p:cNvCxnSpPr>
            <a:cxnSpLocks/>
            <a:stCxn id="32" idx="0"/>
            <a:endCxn id="160" idx="1"/>
          </p:cNvCxnSpPr>
          <p:nvPr/>
        </p:nvCxnSpPr>
        <p:spPr>
          <a:xfrm flipV="1">
            <a:off x="8920098" y="1361300"/>
            <a:ext cx="1023103" cy="990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0" name="图形 159" descr="停止">
            <a:extLst>
              <a:ext uri="{FF2B5EF4-FFF2-40B4-BE49-F238E27FC236}">
                <a16:creationId xmlns:a16="http://schemas.microsoft.com/office/drawing/2014/main" id="{8D4F450C-F534-4475-9CA4-2D9744B7D8E2}"/>
              </a:ext>
            </a:extLst>
          </p:cNvPr>
          <p:cNvPicPr>
            <a:picLocks noChangeAspect="1"/>
          </p:cNvPicPr>
          <p:nvPr/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6"/>
              </a:ext>
            </a:extLst>
          </a:blip>
          <a:stretch>
            <a:fillRect/>
          </a:stretch>
        </p:blipFill>
        <p:spPr>
          <a:xfrm>
            <a:off x="9943201" y="1232539"/>
            <a:ext cx="257521" cy="257521"/>
          </a:xfrm>
          <a:prstGeom prst="rect">
            <a:avLst/>
          </a:prstGeom>
        </p:spPr>
      </p:pic>
      <p:cxnSp>
        <p:nvCxnSpPr>
          <p:cNvPr id="162" name="直接箭头连接符 161">
            <a:extLst>
              <a:ext uri="{FF2B5EF4-FFF2-40B4-BE49-F238E27FC236}">
                <a16:creationId xmlns:a16="http://schemas.microsoft.com/office/drawing/2014/main" id="{3BCABC91-15C2-4780-BE17-B396B6F17FE4}"/>
              </a:ext>
            </a:extLst>
          </p:cNvPr>
          <p:cNvCxnSpPr>
            <a:cxnSpLocks/>
            <a:stCxn id="160" idx="3"/>
          </p:cNvCxnSpPr>
          <p:nvPr/>
        </p:nvCxnSpPr>
        <p:spPr>
          <a:xfrm>
            <a:off x="10200722" y="1361300"/>
            <a:ext cx="503211" cy="539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3" name="图形 162" descr="停止">
            <a:extLst>
              <a:ext uri="{FF2B5EF4-FFF2-40B4-BE49-F238E27FC236}">
                <a16:creationId xmlns:a16="http://schemas.microsoft.com/office/drawing/2014/main" id="{6869CE93-C5B2-4988-9F79-DB850C4C66DF}"/>
              </a:ext>
            </a:extLst>
          </p:cNvPr>
          <p:cNvPicPr>
            <a:picLocks noChangeAspect="1"/>
          </p:cNvPicPr>
          <p:nvPr/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6"/>
              </a:ext>
            </a:extLst>
          </a:blip>
          <a:stretch>
            <a:fillRect/>
          </a:stretch>
        </p:blipFill>
        <p:spPr>
          <a:xfrm>
            <a:off x="7283012" y="3626435"/>
            <a:ext cx="305641" cy="305641"/>
          </a:xfrm>
          <a:prstGeom prst="rect">
            <a:avLst/>
          </a:prstGeom>
        </p:spPr>
      </p:pic>
      <p:pic>
        <p:nvPicPr>
          <p:cNvPr id="164" name="图形 163" descr="停止">
            <a:extLst>
              <a:ext uri="{FF2B5EF4-FFF2-40B4-BE49-F238E27FC236}">
                <a16:creationId xmlns:a16="http://schemas.microsoft.com/office/drawing/2014/main" id="{ECBF6C90-69A5-4AEC-8EE2-6C9CE2EECCEF}"/>
              </a:ext>
            </a:extLst>
          </p:cNvPr>
          <p:cNvPicPr>
            <a:picLocks noChangeAspect="1"/>
          </p:cNvPicPr>
          <p:nvPr/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6"/>
              </a:ext>
            </a:extLst>
          </a:blip>
          <a:stretch>
            <a:fillRect/>
          </a:stretch>
        </p:blipFill>
        <p:spPr>
          <a:xfrm>
            <a:off x="1821588" y="997084"/>
            <a:ext cx="257521" cy="257521"/>
          </a:xfrm>
          <a:prstGeom prst="rect">
            <a:avLst/>
          </a:prstGeom>
        </p:spPr>
      </p:pic>
      <p:pic>
        <p:nvPicPr>
          <p:cNvPr id="79" name="图片 78">
            <a:extLst>
              <a:ext uri="{FF2B5EF4-FFF2-40B4-BE49-F238E27FC236}">
                <a16:creationId xmlns:a16="http://schemas.microsoft.com/office/drawing/2014/main" id="{80CB732D-D619-486B-A454-C24C9FBEFAEE}"/>
              </a:ext>
            </a:extLst>
          </p:cNvPr>
          <p:cNvPicPr>
            <a:picLocks noChangeAspect="1"/>
          </p:cNvPicPr>
          <p:nvPr/>
        </p:nvPicPr>
        <p:blipFill>
          <a:blip r:embed="rId5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8"/>
              </a:ext>
            </a:extLst>
          </a:blip>
          <a:stretch>
            <a:fillRect/>
          </a:stretch>
        </p:blipFill>
        <p:spPr>
          <a:xfrm>
            <a:off x="9820666" y="4238023"/>
            <a:ext cx="262833" cy="262833"/>
          </a:xfrm>
          <a:prstGeom prst="rect">
            <a:avLst/>
          </a:prstGeom>
        </p:spPr>
      </p:pic>
      <p:sp>
        <p:nvSpPr>
          <p:cNvPr id="83" name="箭头: 下 82">
            <a:extLst>
              <a:ext uri="{FF2B5EF4-FFF2-40B4-BE49-F238E27FC236}">
                <a16:creationId xmlns:a16="http://schemas.microsoft.com/office/drawing/2014/main" id="{AD8CDEAA-E8C9-4FED-A77D-51CDC4FEF926}"/>
              </a:ext>
            </a:extLst>
          </p:cNvPr>
          <p:cNvSpPr/>
          <p:nvPr/>
        </p:nvSpPr>
        <p:spPr>
          <a:xfrm>
            <a:off x="9860293" y="3789590"/>
            <a:ext cx="123931" cy="433701"/>
          </a:xfrm>
          <a:prstGeom prst="down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5" name="图片 164">
            <a:extLst>
              <a:ext uri="{FF2B5EF4-FFF2-40B4-BE49-F238E27FC236}">
                <a16:creationId xmlns:a16="http://schemas.microsoft.com/office/drawing/2014/main" id="{E71EDB82-8FE8-44E0-BB27-9DA893E9304C}"/>
              </a:ext>
            </a:extLst>
          </p:cNvPr>
          <p:cNvPicPr>
            <a:picLocks noChangeAspect="1"/>
          </p:cNvPicPr>
          <p:nvPr/>
        </p:nvPicPr>
        <p:blipFill>
          <a:blip r:embed="rId5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8"/>
              </a:ext>
            </a:extLst>
          </a:blip>
          <a:stretch>
            <a:fillRect/>
          </a:stretch>
        </p:blipFill>
        <p:spPr>
          <a:xfrm>
            <a:off x="10237937" y="4277371"/>
            <a:ext cx="262833" cy="262833"/>
          </a:xfrm>
          <a:prstGeom prst="rect">
            <a:avLst/>
          </a:prstGeom>
        </p:spPr>
      </p:pic>
      <p:sp>
        <p:nvSpPr>
          <p:cNvPr id="166" name="箭头: 下 165">
            <a:extLst>
              <a:ext uri="{FF2B5EF4-FFF2-40B4-BE49-F238E27FC236}">
                <a16:creationId xmlns:a16="http://schemas.microsoft.com/office/drawing/2014/main" id="{1C03B920-212F-4C0D-B5B4-6391FFD245E7}"/>
              </a:ext>
            </a:extLst>
          </p:cNvPr>
          <p:cNvSpPr/>
          <p:nvPr/>
        </p:nvSpPr>
        <p:spPr>
          <a:xfrm>
            <a:off x="10277564" y="3828938"/>
            <a:ext cx="123931" cy="433701"/>
          </a:xfrm>
          <a:prstGeom prst="down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7" name="图片 166">
            <a:extLst>
              <a:ext uri="{FF2B5EF4-FFF2-40B4-BE49-F238E27FC236}">
                <a16:creationId xmlns:a16="http://schemas.microsoft.com/office/drawing/2014/main" id="{A2109EE0-A6F0-4A58-92FC-ABE085930E3D}"/>
              </a:ext>
            </a:extLst>
          </p:cNvPr>
          <p:cNvPicPr>
            <a:picLocks noChangeAspect="1"/>
          </p:cNvPicPr>
          <p:nvPr/>
        </p:nvPicPr>
        <p:blipFill>
          <a:blip r:embed="rId5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8"/>
              </a:ext>
            </a:extLst>
          </a:blip>
          <a:stretch>
            <a:fillRect/>
          </a:stretch>
        </p:blipFill>
        <p:spPr>
          <a:xfrm>
            <a:off x="10757678" y="4344785"/>
            <a:ext cx="262833" cy="262833"/>
          </a:xfrm>
          <a:prstGeom prst="rect">
            <a:avLst/>
          </a:prstGeom>
        </p:spPr>
      </p:pic>
      <p:sp>
        <p:nvSpPr>
          <p:cNvPr id="168" name="箭头: 下 167">
            <a:extLst>
              <a:ext uri="{FF2B5EF4-FFF2-40B4-BE49-F238E27FC236}">
                <a16:creationId xmlns:a16="http://schemas.microsoft.com/office/drawing/2014/main" id="{E3934CF6-0E84-4A97-8B5D-8149671E2951}"/>
              </a:ext>
            </a:extLst>
          </p:cNvPr>
          <p:cNvSpPr/>
          <p:nvPr/>
        </p:nvSpPr>
        <p:spPr>
          <a:xfrm>
            <a:off x="10793155" y="3757850"/>
            <a:ext cx="128081" cy="572204"/>
          </a:xfrm>
          <a:prstGeom prst="down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9" name="图片 168">
            <a:extLst>
              <a:ext uri="{FF2B5EF4-FFF2-40B4-BE49-F238E27FC236}">
                <a16:creationId xmlns:a16="http://schemas.microsoft.com/office/drawing/2014/main" id="{0A0A9EF9-6994-4832-B4F7-59276664B0B5}"/>
              </a:ext>
            </a:extLst>
          </p:cNvPr>
          <p:cNvPicPr>
            <a:picLocks noChangeAspect="1"/>
          </p:cNvPicPr>
          <p:nvPr/>
        </p:nvPicPr>
        <p:blipFill>
          <a:blip r:embed="rId5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8"/>
              </a:ext>
            </a:extLst>
          </a:blip>
          <a:stretch>
            <a:fillRect/>
          </a:stretch>
        </p:blipFill>
        <p:spPr>
          <a:xfrm>
            <a:off x="11168316" y="4418368"/>
            <a:ext cx="262833" cy="262833"/>
          </a:xfrm>
          <a:prstGeom prst="rect">
            <a:avLst/>
          </a:prstGeom>
        </p:spPr>
      </p:pic>
      <p:sp>
        <p:nvSpPr>
          <p:cNvPr id="170" name="箭头: 下 169">
            <a:extLst>
              <a:ext uri="{FF2B5EF4-FFF2-40B4-BE49-F238E27FC236}">
                <a16:creationId xmlns:a16="http://schemas.microsoft.com/office/drawing/2014/main" id="{940D7931-CD66-4545-B1F0-891435D785B6}"/>
              </a:ext>
            </a:extLst>
          </p:cNvPr>
          <p:cNvSpPr/>
          <p:nvPr/>
        </p:nvSpPr>
        <p:spPr>
          <a:xfrm>
            <a:off x="11212722" y="3144576"/>
            <a:ext cx="148977" cy="1273792"/>
          </a:xfrm>
          <a:prstGeom prst="down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6" name="连接符: 肘形 175">
            <a:extLst>
              <a:ext uri="{FF2B5EF4-FFF2-40B4-BE49-F238E27FC236}">
                <a16:creationId xmlns:a16="http://schemas.microsoft.com/office/drawing/2014/main" id="{C182205F-771E-4C4D-97DF-30CF6A84794C}"/>
              </a:ext>
            </a:extLst>
          </p:cNvPr>
          <p:cNvCxnSpPr>
            <a:cxnSpLocks/>
            <a:stCxn id="169" idx="2"/>
            <a:endCxn id="32" idx="2"/>
          </p:cNvCxnSpPr>
          <p:nvPr/>
        </p:nvCxnSpPr>
        <p:spPr>
          <a:xfrm rot="5400000" flipH="1">
            <a:off x="9166725" y="2548193"/>
            <a:ext cx="1886382" cy="2379635"/>
          </a:xfrm>
          <a:prstGeom prst="bentConnector3">
            <a:avLst>
              <a:gd name="adj1" fmla="val -12118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连接符 179">
            <a:extLst>
              <a:ext uri="{FF2B5EF4-FFF2-40B4-BE49-F238E27FC236}">
                <a16:creationId xmlns:a16="http://schemas.microsoft.com/office/drawing/2014/main" id="{F2AAC965-73DC-4891-B901-BAD370BFEB1C}"/>
              </a:ext>
            </a:extLst>
          </p:cNvPr>
          <p:cNvCxnSpPr>
            <a:cxnSpLocks/>
            <a:stCxn id="79" idx="1"/>
          </p:cNvCxnSpPr>
          <p:nvPr/>
        </p:nvCxnSpPr>
        <p:spPr>
          <a:xfrm flipH="1" flipV="1">
            <a:off x="8905255" y="4366737"/>
            <a:ext cx="915411" cy="2703"/>
          </a:xfrm>
          <a:prstGeom prst="line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连接符: 肘形 183">
            <a:extLst>
              <a:ext uri="{FF2B5EF4-FFF2-40B4-BE49-F238E27FC236}">
                <a16:creationId xmlns:a16="http://schemas.microsoft.com/office/drawing/2014/main" id="{62142E24-B580-48E2-9240-DAFCC0D95B7A}"/>
              </a:ext>
            </a:extLst>
          </p:cNvPr>
          <p:cNvCxnSpPr>
            <a:cxnSpLocks/>
            <a:stCxn id="165" idx="2"/>
          </p:cNvCxnSpPr>
          <p:nvPr/>
        </p:nvCxnSpPr>
        <p:spPr>
          <a:xfrm rot="5400000">
            <a:off x="9631806" y="3828496"/>
            <a:ext cx="25840" cy="1449256"/>
          </a:xfrm>
          <a:prstGeom prst="bentConnector2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连接符: 肘形 185">
            <a:extLst>
              <a:ext uri="{FF2B5EF4-FFF2-40B4-BE49-F238E27FC236}">
                <a16:creationId xmlns:a16="http://schemas.microsoft.com/office/drawing/2014/main" id="{13A88C82-6F1A-4B07-AAB1-8650FC657796}"/>
              </a:ext>
            </a:extLst>
          </p:cNvPr>
          <p:cNvCxnSpPr>
            <a:cxnSpLocks/>
            <a:stCxn id="167" idx="2"/>
          </p:cNvCxnSpPr>
          <p:nvPr/>
        </p:nvCxnSpPr>
        <p:spPr>
          <a:xfrm rot="5400000">
            <a:off x="9806028" y="3659723"/>
            <a:ext cx="135173" cy="2030962"/>
          </a:xfrm>
          <a:prstGeom prst="bentConnector2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文本框 191">
            <a:extLst>
              <a:ext uri="{FF2B5EF4-FFF2-40B4-BE49-F238E27FC236}">
                <a16:creationId xmlns:a16="http://schemas.microsoft.com/office/drawing/2014/main" id="{A5088FE1-5D29-4D17-A46A-D01FC174A7C7}"/>
              </a:ext>
            </a:extLst>
          </p:cNvPr>
          <p:cNvSpPr txBox="1"/>
          <p:nvPr/>
        </p:nvSpPr>
        <p:spPr>
          <a:xfrm>
            <a:off x="8583802" y="2910382"/>
            <a:ext cx="369332" cy="173774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12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Packing transactions</a:t>
            </a:r>
            <a:endParaRPr lang="zh-CN" altLang="en-US" sz="1200" b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4" name="文本框 193">
            <a:extLst>
              <a:ext uri="{FF2B5EF4-FFF2-40B4-BE49-F238E27FC236}">
                <a16:creationId xmlns:a16="http://schemas.microsoft.com/office/drawing/2014/main" id="{52248D90-3E46-497D-A828-30AE26B8A69D}"/>
              </a:ext>
            </a:extLst>
          </p:cNvPr>
          <p:cNvSpPr txBox="1"/>
          <p:nvPr/>
        </p:nvSpPr>
        <p:spPr>
          <a:xfrm>
            <a:off x="10955460" y="3714458"/>
            <a:ext cx="369332" cy="10015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12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transactions</a:t>
            </a:r>
            <a:endParaRPr lang="zh-CN" altLang="en-US" sz="12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95" name="图形 194" descr="图章">
            <a:extLst>
              <a:ext uri="{FF2B5EF4-FFF2-40B4-BE49-F238E27FC236}">
                <a16:creationId xmlns:a16="http://schemas.microsoft.com/office/drawing/2014/main" id="{54F4C17E-1B5D-4C11-88CC-1A4423871F8B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9346920" y="2860607"/>
            <a:ext cx="314324" cy="314324"/>
          </a:xfrm>
          <a:prstGeom prst="rect">
            <a:avLst/>
          </a:prstGeom>
        </p:spPr>
      </p:pic>
      <p:cxnSp>
        <p:nvCxnSpPr>
          <p:cNvPr id="200" name="连接符: 肘形 199">
            <a:extLst>
              <a:ext uri="{FF2B5EF4-FFF2-40B4-BE49-F238E27FC236}">
                <a16:creationId xmlns:a16="http://schemas.microsoft.com/office/drawing/2014/main" id="{D0F2D538-DFC1-491E-B532-B7B48FA148DD}"/>
              </a:ext>
            </a:extLst>
          </p:cNvPr>
          <p:cNvCxnSpPr>
            <a:cxnSpLocks/>
            <a:endCxn id="83" idx="1"/>
          </p:cNvCxnSpPr>
          <p:nvPr/>
        </p:nvCxnSpPr>
        <p:spPr>
          <a:xfrm rot="16200000" flipH="1">
            <a:off x="9195388" y="3496421"/>
            <a:ext cx="967846" cy="361963"/>
          </a:xfrm>
          <a:prstGeom prst="bentConnector2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箭头连接符 202">
            <a:extLst>
              <a:ext uri="{FF2B5EF4-FFF2-40B4-BE49-F238E27FC236}">
                <a16:creationId xmlns:a16="http://schemas.microsoft.com/office/drawing/2014/main" id="{10425B8D-9CDA-42B8-B071-4341B1AF143B}"/>
              </a:ext>
            </a:extLst>
          </p:cNvPr>
          <p:cNvCxnSpPr>
            <a:cxnSpLocks/>
          </p:cNvCxnSpPr>
          <p:nvPr/>
        </p:nvCxnSpPr>
        <p:spPr>
          <a:xfrm>
            <a:off x="9498329" y="4053277"/>
            <a:ext cx="778501" cy="12029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箭头连接符 206">
            <a:extLst>
              <a:ext uri="{FF2B5EF4-FFF2-40B4-BE49-F238E27FC236}">
                <a16:creationId xmlns:a16="http://schemas.microsoft.com/office/drawing/2014/main" id="{B2E86EE9-AF8D-4D70-85A7-E030ADE48CFB}"/>
              </a:ext>
            </a:extLst>
          </p:cNvPr>
          <p:cNvCxnSpPr>
            <a:cxnSpLocks/>
          </p:cNvCxnSpPr>
          <p:nvPr/>
        </p:nvCxnSpPr>
        <p:spPr>
          <a:xfrm>
            <a:off x="9491541" y="3976580"/>
            <a:ext cx="1305764" cy="14732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文本框 210">
            <a:extLst>
              <a:ext uri="{FF2B5EF4-FFF2-40B4-BE49-F238E27FC236}">
                <a16:creationId xmlns:a16="http://schemas.microsoft.com/office/drawing/2014/main" id="{C77C66DA-B680-40E4-AB10-45C5FBD1FBB9}"/>
              </a:ext>
            </a:extLst>
          </p:cNvPr>
          <p:cNvSpPr txBox="1"/>
          <p:nvPr/>
        </p:nvSpPr>
        <p:spPr>
          <a:xfrm>
            <a:off x="9233815" y="3201378"/>
            <a:ext cx="369332" cy="10015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12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computing</a:t>
            </a:r>
            <a:endParaRPr lang="zh-CN" altLang="en-US" sz="12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4" name="任意多边形: 形状 213">
            <a:extLst>
              <a:ext uri="{FF2B5EF4-FFF2-40B4-BE49-F238E27FC236}">
                <a16:creationId xmlns:a16="http://schemas.microsoft.com/office/drawing/2014/main" id="{DB3FA0DE-5393-4FCD-993E-6807CEEF90CB}"/>
              </a:ext>
            </a:extLst>
          </p:cNvPr>
          <p:cNvSpPr/>
          <p:nvPr/>
        </p:nvSpPr>
        <p:spPr>
          <a:xfrm rot="16459195">
            <a:off x="11109590" y="2056395"/>
            <a:ext cx="143647" cy="946831"/>
          </a:xfrm>
          <a:custGeom>
            <a:avLst/>
            <a:gdLst>
              <a:gd name="connsiteX0" fmla="*/ 304800 w 660400"/>
              <a:gd name="connsiteY0" fmla="*/ 0 h 1739900"/>
              <a:gd name="connsiteX1" fmla="*/ 0 w 660400"/>
              <a:gd name="connsiteY1" fmla="*/ 977900 h 1739900"/>
              <a:gd name="connsiteX2" fmla="*/ 419100 w 660400"/>
              <a:gd name="connsiteY2" fmla="*/ 977900 h 1739900"/>
              <a:gd name="connsiteX3" fmla="*/ 241300 w 660400"/>
              <a:gd name="connsiteY3" fmla="*/ 1739900 h 1739900"/>
              <a:gd name="connsiteX4" fmla="*/ 660400 w 660400"/>
              <a:gd name="connsiteY4" fmla="*/ 838200 h 1739900"/>
              <a:gd name="connsiteX5" fmla="*/ 241300 w 660400"/>
              <a:gd name="connsiteY5" fmla="*/ 850900 h 1739900"/>
              <a:gd name="connsiteX6" fmla="*/ 304800 w 660400"/>
              <a:gd name="connsiteY6" fmla="*/ 0 h 1739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0400" h="1739900">
                <a:moveTo>
                  <a:pt x="304800" y="0"/>
                </a:moveTo>
                <a:lnTo>
                  <a:pt x="0" y="977900"/>
                </a:lnTo>
                <a:lnTo>
                  <a:pt x="419100" y="977900"/>
                </a:lnTo>
                <a:lnTo>
                  <a:pt x="241300" y="1739900"/>
                </a:lnTo>
                <a:lnTo>
                  <a:pt x="660400" y="838200"/>
                </a:lnTo>
                <a:lnTo>
                  <a:pt x="241300" y="850900"/>
                </a:lnTo>
                <a:lnTo>
                  <a:pt x="304800" y="0"/>
                </a:lnTo>
                <a:close/>
              </a:path>
            </a:pathLst>
          </a:cu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8" name="任意多边形: 形状 217">
            <a:extLst>
              <a:ext uri="{FF2B5EF4-FFF2-40B4-BE49-F238E27FC236}">
                <a16:creationId xmlns:a16="http://schemas.microsoft.com/office/drawing/2014/main" id="{A175AF60-403C-4ABE-B9FF-07D024CD2D53}"/>
              </a:ext>
            </a:extLst>
          </p:cNvPr>
          <p:cNvSpPr/>
          <p:nvPr/>
        </p:nvSpPr>
        <p:spPr>
          <a:xfrm rot="16459195">
            <a:off x="4277439" y="6204491"/>
            <a:ext cx="143647" cy="946831"/>
          </a:xfrm>
          <a:custGeom>
            <a:avLst/>
            <a:gdLst>
              <a:gd name="connsiteX0" fmla="*/ 304800 w 660400"/>
              <a:gd name="connsiteY0" fmla="*/ 0 h 1739900"/>
              <a:gd name="connsiteX1" fmla="*/ 0 w 660400"/>
              <a:gd name="connsiteY1" fmla="*/ 977900 h 1739900"/>
              <a:gd name="connsiteX2" fmla="*/ 419100 w 660400"/>
              <a:gd name="connsiteY2" fmla="*/ 977900 h 1739900"/>
              <a:gd name="connsiteX3" fmla="*/ 241300 w 660400"/>
              <a:gd name="connsiteY3" fmla="*/ 1739900 h 1739900"/>
              <a:gd name="connsiteX4" fmla="*/ 660400 w 660400"/>
              <a:gd name="connsiteY4" fmla="*/ 838200 h 1739900"/>
              <a:gd name="connsiteX5" fmla="*/ 241300 w 660400"/>
              <a:gd name="connsiteY5" fmla="*/ 850900 h 1739900"/>
              <a:gd name="connsiteX6" fmla="*/ 304800 w 660400"/>
              <a:gd name="connsiteY6" fmla="*/ 0 h 1739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0400" h="1739900">
                <a:moveTo>
                  <a:pt x="304800" y="0"/>
                </a:moveTo>
                <a:lnTo>
                  <a:pt x="0" y="977900"/>
                </a:lnTo>
                <a:lnTo>
                  <a:pt x="419100" y="977900"/>
                </a:lnTo>
                <a:lnTo>
                  <a:pt x="241300" y="1739900"/>
                </a:lnTo>
                <a:lnTo>
                  <a:pt x="660400" y="838200"/>
                </a:lnTo>
                <a:lnTo>
                  <a:pt x="241300" y="850900"/>
                </a:lnTo>
                <a:lnTo>
                  <a:pt x="304800" y="0"/>
                </a:lnTo>
                <a:close/>
              </a:path>
            </a:pathLst>
          </a:cu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9" name="任意多边形: 形状 218">
            <a:extLst>
              <a:ext uri="{FF2B5EF4-FFF2-40B4-BE49-F238E27FC236}">
                <a16:creationId xmlns:a16="http://schemas.microsoft.com/office/drawing/2014/main" id="{DE331821-EB6C-4177-AC0B-285164134BCA}"/>
              </a:ext>
            </a:extLst>
          </p:cNvPr>
          <p:cNvSpPr/>
          <p:nvPr/>
        </p:nvSpPr>
        <p:spPr>
          <a:xfrm rot="19074365">
            <a:off x="10695847" y="2830646"/>
            <a:ext cx="174601" cy="518464"/>
          </a:xfrm>
          <a:custGeom>
            <a:avLst/>
            <a:gdLst>
              <a:gd name="connsiteX0" fmla="*/ 304800 w 660400"/>
              <a:gd name="connsiteY0" fmla="*/ 0 h 1739900"/>
              <a:gd name="connsiteX1" fmla="*/ 0 w 660400"/>
              <a:gd name="connsiteY1" fmla="*/ 977900 h 1739900"/>
              <a:gd name="connsiteX2" fmla="*/ 419100 w 660400"/>
              <a:gd name="connsiteY2" fmla="*/ 977900 h 1739900"/>
              <a:gd name="connsiteX3" fmla="*/ 241300 w 660400"/>
              <a:gd name="connsiteY3" fmla="*/ 1739900 h 1739900"/>
              <a:gd name="connsiteX4" fmla="*/ 660400 w 660400"/>
              <a:gd name="connsiteY4" fmla="*/ 838200 h 1739900"/>
              <a:gd name="connsiteX5" fmla="*/ 241300 w 660400"/>
              <a:gd name="connsiteY5" fmla="*/ 850900 h 1739900"/>
              <a:gd name="connsiteX6" fmla="*/ 304800 w 660400"/>
              <a:gd name="connsiteY6" fmla="*/ 0 h 1739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0400" h="1739900">
                <a:moveTo>
                  <a:pt x="304800" y="0"/>
                </a:moveTo>
                <a:lnTo>
                  <a:pt x="0" y="977900"/>
                </a:lnTo>
                <a:lnTo>
                  <a:pt x="419100" y="977900"/>
                </a:lnTo>
                <a:lnTo>
                  <a:pt x="241300" y="1739900"/>
                </a:lnTo>
                <a:lnTo>
                  <a:pt x="660400" y="838200"/>
                </a:lnTo>
                <a:lnTo>
                  <a:pt x="241300" y="850900"/>
                </a:lnTo>
                <a:lnTo>
                  <a:pt x="304800" y="0"/>
                </a:lnTo>
                <a:close/>
              </a:path>
            </a:pathLst>
          </a:cu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任意多边形: 形状 219">
            <a:extLst>
              <a:ext uri="{FF2B5EF4-FFF2-40B4-BE49-F238E27FC236}">
                <a16:creationId xmlns:a16="http://schemas.microsoft.com/office/drawing/2014/main" id="{199A7064-5834-4F34-B16F-963E1DB381F1}"/>
              </a:ext>
            </a:extLst>
          </p:cNvPr>
          <p:cNvSpPr/>
          <p:nvPr/>
        </p:nvSpPr>
        <p:spPr>
          <a:xfrm rot="21132122">
            <a:off x="10247952" y="3021948"/>
            <a:ext cx="139845" cy="321583"/>
          </a:xfrm>
          <a:custGeom>
            <a:avLst/>
            <a:gdLst>
              <a:gd name="connsiteX0" fmla="*/ 304800 w 660400"/>
              <a:gd name="connsiteY0" fmla="*/ 0 h 1739900"/>
              <a:gd name="connsiteX1" fmla="*/ 0 w 660400"/>
              <a:gd name="connsiteY1" fmla="*/ 977900 h 1739900"/>
              <a:gd name="connsiteX2" fmla="*/ 419100 w 660400"/>
              <a:gd name="connsiteY2" fmla="*/ 977900 h 1739900"/>
              <a:gd name="connsiteX3" fmla="*/ 241300 w 660400"/>
              <a:gd name="connsiteY3" fmla="*/ 1739900 h 1739900"/>
              <a:gd name="connsiteX4" fmla="*/ 660400 w 660400"/>
              <a:gd name="connsiteY4" fmla="*/ 838200 h 1739900"/>
              <a:gd name="connsiteX5" fmla="*/ 241300 w 660400"/>
              <a:gd name="connsiteY5" fmla="*/ 850900 h 1739900"/>
              <a:gd name="connsiteX6" fmla="*/ 304800 w 660400"/>
              <a:gd name="connsiteY6" fmla="*/ 0 h 1739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0400" h="1739900">
                <a:moveTo>
                  <a:pt x="304800" y="0"/>
                </a:moveTo>
                <a:lnTo>
                  <a:pt x="0" y="977900"/>
                </a:lnTo>
                <a:lnTo>
                  <a:pt x="419100" y="977900"/>
                </a:lnTo>
                <a:lnTo>
                  <a:pt x="241300" y="1739900"/>
                </a:lnTo>
                <a:lnTo>
                  <a:pt x="660400" y="838200"/>
                </a:lnTo>
                <a:lnTo>
                  <a:pt x="241300" y="850900"/>
                </a:lnTo>
                <a:lnTo>
                  <a:pt x="304800" y="0"/>
                </a:lnTo>
                <a:close/>
              </a:path>
            </a:pathLst>
          </a:cu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1" name="任意多边形: 形状 220">
            <a:extLst>
              <a:ext uri="{FF2B5EF4-FFF2-40B4-BE49-F238E27FC236}">
                <a16:creationId xmlns:a16="http://schemas.microsoft.com/office/drawing/2014/main" id="{A20F4C94-C417-4E32-B191-018F6A6D27AF}"/>
              </a:ext>
            </a:extLst>
          </p:cNvPr>
          <p:cNvSpPr/>
          <p:nvPr/>
        </p:nvSpPr>
        <p:spPr>
          <a:xfrm rot="21132122">
            <a:off x="9670841" y="3152903"/>
            <a:ext cx="86073" cy="250268"/>
          </a:xfrm>
          <a:custGeom>
            <a:avLst/>
            <a:gdLst>
              <a:gd name="connsiteX0" fmla="*/ 304800 w 660400"/>
              <a:gd name="connsiteY0" fmla="*/ 0 h 1739900"/>
              <a:gd name="connsiteX1" fmla="*/ 0 w 660400"/>
              <a:gd name="connsiteY1" fmla="*/ 977900 h 1739900"/>
              <a:gd name="connsiteX2" fmla="*/ 419100 w 660400"/>
              <a:gd name="connsiteY2" fmla="*/ 977900 h 1739900"/>
              <a:gd name="connsiteX3" fmla="*/ 241300 w 660400"/>
              <a:gd name="connsiteY3" fmla="*/ 1739900 h 1739900"/>
              <a:gd name="connsiteX4" fmla="*/ 660400 w 660400"/>
              <a:gd name="connsiteY4" fmla="*/ 838200 h 1739900"/>
              <a:gd name="connsiteX5" fmla="*/ 241300 w 660400"/>
              <a:gd name="connsiteY5" fmla="*/ 850900 h 1739900"/>
              <a:gd name="connsiteX6" fmla="*/ 304800 w 660400"/>
              <a:gd name="connsiteY6" fmla="*/ 0 h 1739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0400" h="1739900">
                <a:moveTo>
                  <a:pt x="304800" y="0"/>
                </a:moveTo>
                <a:lnTo>
                  <a:pt x="0" y="977900"/>
                </a:lnTo>
                <a:lnTo>
                  <a:pt x="419100" y="977900"/>
                </a:lnTo>
                <a:lnTo>
                  <a:pt x="241300" y="1739900"/>
                </a:lnTo>
                <a:lnTo>
                  <a:pt x="660400" y="838200"/>
                </a:lnTo>
                <a:lnTo>
                  <a:pt x="241300" y="850900"/>
                </a:lnTo>
                <a:lnTo>
                  <a:pt x="304800" y="0"/>
                </a:lnTo>
                <a:close/>
              </a:path>
            </a:pathLst>
          </a:cu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489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形 2" descr="云">
            <a:extLst>
              <a:ext uri="{FF2B5EF4-FFF2-40B4-BE49-F238E27FC236}">
                <a16:creationId xmlns:a16="http://schemas.microsoft.com/office/drawing/2014/main" id="{41EA4C5D-5919-4D1A-A747-63312913E8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23308" y="254573"/>
            <a:ext cx="1210811" cy="1210811"/>
          </a:xfrm>
          <a:prstGeom prst="rect">
            <a:avLst/>
          </a:prstGeom>
        </p:spPr>
      </p:pic>
      <p:pic>
        <p:nvPicPr>
          <p:cNvPr id="7" name="图形 6" descr="商店">
            <a:extLst>
              <a:ext uri="{FF2B5EF4-FFF2-40B4-BE49-F238E27FC236}">
                <a16:creationId xmlns:a16="http://schemas.microsoft.com/office/drawing/2014/main" id="{7127A232-5510-42C9-9F52-953F50A50C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150383" y="2271357"/>
            <a:ext cx="1398797" cy="1398797"/>
          </a:xfrm>
          <a:prstGeom prst="rect">
            <a:avLst/>
          </a:prstGeom>
        </p:spPr>
      </p:pic>
      <p:pic>
        <p:nvPicPr>
          <p:cNvPr id="9" name="图形 8" descr="学校">
            <a:extLst>
              <a:ext uri="{FF2B5EF4-FFF2-40B4-BE49-F238E27FC236}">
                <a16:creationId xmlns:a16="http://schemas.microsoft.com/office/drawing/2014/main" id="{81797C9D-EB4F-4EC9-B74A-23B0039CAA3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00271" y="1330988"/>
            <a:ext cx="2236862" cy="2236862"/>
          </a:xfrm>
          <a:prstGeom prst="rect">
            <a:avLst/>
          </a:prstGeom>
        </p:spPr>
      </p:pic>
      <p:pic>
        <p:nvPicPr>
          <p:cNvPr id="13" name="图形 12" descr="火车">
            <a:extLst>
              <a:ext uri="{FF2B5EF4-FFF2-40B4-BE49-F238E27FC236}">
                <a16:creationId xmlns:a16="http://schemas.microsoft.com/office/drawing/2014/main" id="{616FAD14-FA17-4083-A327-805B08D71D5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52975" y="2786479"/>
            <a:ext cx="528418" cy="528418"/>
          </a:xfrm>
          <a:prstGeom prst="rect">
            <a:avLst/>
          </a:prstGeom>
        </p:spPr>
      </p:pic>
      <p:pic>
        <p:nvPicPr>
          <p:cNvPr id="17" name="图形 16" descr="汽车">
            <a:extLst>
              <a:ext uri="{FF2B5EF4-FFF2-40B4-BE49-F238E27FC236}">
                <a16:creationId xmlns:a16="http://schemas.microsoft.com/office/drawing/2014/main" id="{C7E0BC4C-E1BB-4916-BF3A-833F5D7493D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684033" y="4966565"/>
            <a:ext cx="662984" cy="662984"/>
          </a:xfrm>
          <a:prstGeom prst="rect">
            <a:avLst/>
          </a:prstGeom>
        </p:spPr>
      </p:pic>
      <p:pic>
        <p:nvPicPr>
          <p:cNvPr id="25" name="图形 24" descr="思想气泡">
            <a:extLst>
              <a:ext uri="{FF2B5EF4-FFF2-40B4-BE49-F238E27FC236}">
                <a16:creationId xmlns:a16="http://schemas.microsoft.com/office/drawing/2014/main" id="{35E874DB-A07B-4745-8964-13DAC747707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187721" y="348137"/>
            <a:ext cx="1689218" cy="1689218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43BF60B6-1996-4BCA-A65D-FBD96A8D4B2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3245762" y="4074616"/>
            <a:ext cx="1730963" cy="1406407"/>
          </a:xfrm>
          <a:prstGeom prst="rect">
            <a:avLst/>
          </a:prstGeom>
        </p:spPr>
      </p:pic>
      <p:pic>
        <p:nvPicPr>
          <p:cNvPr id="38" name="图形 37" descr="数据库">
            <a:extLst>
              <a:ext uri="{FF2B5EF4-FFF2-40B4-BE49-F238E27FC236}">
                <a16:creationId xmlns:a16="http://schemas.microsoft.com/office/drawing/2014/main" id="{EC4EFDD9-BE2C-4EB8-840D-310708AB396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153824" y="94034"/>
            <a:ext cx="942176" cy="942176"/>
          </a:xfrm>
          <a:prstGeom prst="rect">
            <a:avLst/>
          </a:prstGeom>
        </p:spPr>
      </p:pic>
      <p:pic>
        <p:nvPicPr>
          <p:cNvPr id="44" name="图形 43" descr="汽车">
            <a:extLst>
              <a:ext uri="{FF2B5EF4-FFF2-40B4-BE49-F238E27FC236}">
                <a16:creationId xmlns:a16="http://schemas.microsoft.com/office/drawing/2014/main" id="{A765AB0E-E311-44D9-9A55-04067D1996A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704643" y="2661700"/>
            <a:ext cx="1001521" cy="1001521"/>
          </a:xfrm>
          <a:prstGeom prst="rect">
            <a:avLst/>
          </a:prstGeom>
        </p:spPr>
      </p:pic>
      <p:pic>
        <p:nvPicPr>
          <p:cNvPr id="45" name="图形 44" descr="思想气泡">
            <a:extLst>
              <a:ext uri="{FF2B5EF4-FFF2-40B4-BE49-F238E27FC236}">
                <a16:creationId xmlns:a16="http://schemas.microsoft.com/office/drawing/2014/main" id="{47F87AB9-4985-479F-80A5-4913EB17161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10800000">
            <a:off x="4634307" y="859978"/>
            <a:ext cx="1210811" cy="1210811"/>
          </a:xfrm>
          <a:prstGeom prst="rect">
            <a:avLst/>
          </a:prstGeom>
        </p:spPr>
      </p:pic>
      <p:pic>
        <p:nvPicPr>
          <p:cNvPr id="46" name="图形 45" descr="数据库">
            <a:extLst>
              <a:ext uri="{FF2B5EF4-FFF2-40B4-BE49-F238E27FC236}">
                <a16:creationId xmlns:a16="http://schemas.microsoft.com/office/drawing/2014/main" id="{103AB000-EE57-4149-89DF-8E70D1E7316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0346050" y="6153587"/>
            <a:ext cx="558559" cy="558559"/>
          </a:xfrm>
          <a:prstGeom prst="rect">
            <a:avLst/>
          </a:prstGeom>
        </p:spPr>
      </p:pic>
      <p:pic>
        <p:nvPicPr>
          <p:cNvPr id="47" name="图形 46" descr="数据库">
            <a:extLst>
              <a:ext uri="{FF2B5EF4-FFF2-40B4-BE49-F238E27FC236}">
                <a16:creationId xmlns:a16="http://schemas.microsoft.com/office/drawing/2014/main" id="{9B4B12C3-D49D-4DEA-984F-FD3FC60AF4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842317" y="4870494"/>
            <a:ext cx="558559" cy="558559"/>
          </a:xfrm>
          <a:prstGeom prst="rect">
            <a:avLst/>
          </a:prstGeom>
        </p:spPr>
      </p:pic>
      <p:pic>
        <p:nvPicPr>
          <p:cNvPr id="48" name="图形 47" descr="数据库">
            <a:extLst>
              <a:ext uri="{FF2B5EF4-FFF2-40B4-BE49-F238E27FC236}">
                <a16:creationId xmlns:a16="http://schemas.microsoft.com/office/drawing/2014/main" id="{CA06527D-00F0-4F0F-9807-5736CEBEC33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858715" y="1734418"/>
            <a:ext cx="558559" cy="558559"/>
          </a:xfrm>
          <a:prstGeom prst="rect">
            <a:avLst/>
          </a:prstGeom>
        </p:spPr>
      </p:pic>
      <p:pic>
        <p:nvPicPr>
          <p:cNvPr id="56" name="图形 55" descr="困惑的脸，没有填充">
            <a:extLst>
              <a:ext uri="{FF2B5EF4-FFF2-40B4-BE49-F238E27FC236}">
                <a16:creationId xmlns:a16="http://schemas.microsoft.com/office/drawing/2014/main" id="{FC9EDD61-D188-4F84-ADE2-3FFAB13E55B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8295275" y="5381238"/>
            <a:ext cx="568032" cy="568032"/>
          </a:xfrm>
          <a:prstGeom prst="rect">
            <a:avLst/>
          </a:prstGeom>
        </p:spPr>
      </p:pic>
      <p:pic>
        <p:nvPicPr>
          <p:cNvPr id="68" name="图形 67" descr="汽车">
            <a:extLst>
              <a:ext uri="{FF2B5EF4-FFF2-40B4-BE49-F238E27FC236}">
                <a16:creationId xmlns:a16="http://schemas.microsoft.com/office/drawing/2014/main" id="{9A9B0944-4682-4313-A405-4647525627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3026" y="2794819"/>
            <a:ext cx="528418" cy="528418"/>
          </a:xfrm>
          <a:prstGeom prst="rect">
            <a:avLst/>
          </a:prstGeom>
        </p:spPr>
      </p:pic>
      <p:pic>
        <p:nvPicPr>
          <p:cNvPr id="69" name="图形 68" descr="电池没电">
            <a:extLst>
              <a:ext uri="{FF2B5EF4-FFF2-40B4-BE49-F238E27FC236}">
                <a16:creationId xmlns:a16="http://schemas.microsoft.com/office/drawing/2014/main" id="{F171BC39-CF68-45D1-ADB2-CA435BD43C1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 rot="16200000">
            <a:off x="11381135" y="2830477"/>
            <a:ext cx="296844" cy="296844"/>
          </a:xfrm>
          <a:prstGeom prst="rect">
            <a:avLst/>
          </a:prstGeom>
        </p:spPr>
      </p:pic>
      <p:pic>
        <p:nvPicPr>
          <p:cNvPr id="70" name="图形 69" descr="Wi-Fi">
            <a:extLst>
              <a:ext uri="{FF2B5EF4-FFF2-40B4-BE49-F238E27FC236}">
                <a16:creationId xmlns:a16="http://schemas.microsoft.com/office/drawing/2014/main" id="{FF455306-293C-49B9-AD45-C8166EC54F7D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1434791" y="2884132"/>
            <a:ext cx="189531" cy="189531"/>
          </a:xfrm>
          <a:prstGeom prst="rect">
            <a:avLst/>
          </a:prstGeom>
        </p:spPr>
      </p:pic>
      <p:pic>
        <p:nvPicPr>
          <p:cNvPr id="71" name="图形 70" descr="智能手机">
            <a:extLst>
              <a:ext uri="{FF2B5EF4-FFF2-40B4-BE49-F238E27FC236}">
                <a16:creationId xmlns:a16="http://schemas.microsoft.com/office/drawing/2014/main" id="{B566E6A5-4625-4165-9931-3F022843B086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8006072" y="6089566"/>
            <a:ext cx="500151" cy="520909"/>
          </a:xfrm>
          <a:prstGeom prst="rect">
            <a:avLst/>
          </a:prstGeom>
        </p:spPr>
      </p:pic>
      <p:pic>
        <p:nvPicPr>
          <p:cNvPr id="72" name="图形 71" descr="手表">
            <a:extLst>
              <a:ext uri="{FF2B5EF4-FFF2-40B4-BE49-F238E27FC236}">
                <a16:creationId xmlns:a16="http://schemas.microsoft.com/office/drawing/2014/main" id="{8E933A0F-EF2F-4BEF-ADA6-1A4BABA3563A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7644762" y="6126011"/>
            <a:ext cx="391296" cy="391296"/>
          </a:xfrm>
          <a:prstGeom prst="rect">
            <a:avLst/>
          </a:prstGeom>
        </p:spPr>
      </p:pic>
      <p:pic>
        <p:nvPicPr>
          <p:cNvPr id="73" name="图形 72" descr="电池没电">
            <a:extLst>
              <a:ext uri="{FF2B5EF4-FFF2-40B4-BE49-F238E27FC236}">
                <a16:creationId xmlns:a16="http://schemas.microsoft.com/office/drawing/2014/main" id="{3293D5D1-436B-46C1-9923-D6327EEC120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 rot="16200000">
            <a:off x="8135391" y="6267887"/>
            <a:ext cx="249420" cy="249420"/>
          </a:xfrm>
          <a:prstGeom prst="rect">
            <a:avLst/>
          </a:prstGeom>
        </p:spPr>
      </p:pic>
      <p:pic>
        <p:nvPicPr>
          <p:cNvPr id="75" name="图形 74" descr="平板电脑">
            <a:extLst>
              <a:ext uri="{FF2B5EF4-FFF2-40B4-BE49-F238E27FC236}">
                <a16:creationId xmlns:a16="http://schemas.microsoft.com/office/drawing/2014/main" id="{AB42AE5E-352B-48CC-9CCA-68D76C95BCB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8493485" y="6020124"/>
            <a:ext cx="609273" cy="609273"/>
          </a:xfrm>
          <a:prstGeom prst="rect">
            <a:avLst/>
          </a:prstGeom>
        </p:spPr>
      </p:pic>
      <p:pic>
        <p:nvPicPr>
          <p:cNvPr id="76" name="图形 75" descr="电池没电">
            <a:extLst>
              <a:ext uri="{FF2B5EF4-FFF2-40B4-BE49-F238E27FC236}">
                <a16:creationId xmlns:a16="http://schemas.microsoft.com/office/drawing/2014/main" id="{6DFD6CB0-9277-4B7D-92EA-DB85CFADE3CE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 rot="10800000">
            <a:off x="8612429" y="6155295"/>
            <a:ext cx="307669" cy="307669"/>
          </a:xfrm>
          <a:prstGeom prst="rect">
            <a:avLst/>
          </a:prstGeom>
        </p:spPr>
      </p:pic>
      <p:pic>
        <p:nvPicPr>
          <p:cNvPr id="78" name="图形 77" descr="电池没电">
            <a:extLst>
              <a:ext uri="{FF2B5EF4-FFF2-40B4-BE49-F238E27FC236}">
                <a16:creationId xmlns:a16="http://schemas.microsoft.com/office/drawing/2014/main" id="{B3B8F9A9-2AF0-4D79-AE31-A8473950752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 rot="16200000">
            <a:off x="7554769" y="6011706"/>
            <a:ext cx="254213" cy="254213"/>
          </a:xfrm>
          <a:prstGeom prst="rect">
            <a:avLst/>
          </a:prstGeom>
        </p:spPr>
      </p:pic>
      <p:pic>
        <p:nvPicPr>
          <p:cNvPr id="80" name="图形 79" descr="汽车">
            <a:extLst>
              <a:ext uri="{FF2B5EF4-FFF2-40B4-BE49-F238E27FC236}">
                <a16:creationId xmlns:a16="http://schemas.microsoft.com/office/drawing/2014/main" id="{56A13C9D-4661-4955-A5FF-35A04B5144B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125292" y="5876531"/>
            <a:ext cx="1001521" cy="1001521"/>
          </a:xfrm>
          <a:prstGeom prst="rect">
            <a:avLst/>
          </a:prstGeom>
        </p:spPr>
      </p:pic>
      <p:pic>
        <p:nvPicPr>
          <p:cNvPr id="81" name="图形 80" descr="电池没电">
            <a:extLst>
              <a:ext uri="{FF2B5EF4-FFF2-40B4-BE49-F238E27FC236}">
                <a16:creationId xmlns:a16="http://schemas.microsoft.com/office/drawing/2014/main" id="{FBD07CDC-CAA9-4C39-9E1F-1481625EB68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 rot="16200000">
            <a:off x="9772028" y="5982414"/>
            <a:ext cx="342347" cy="342347"/>
          </a:xfrm>
          <a:prstGeom prst="rect">
            <a:avLst/>
          </a:prstGeom>
        </p:spPr>
      </p:pic>
      <p:pic>
        <p:nvPicPr>
          <p:cNvPr id="84" name="图形 83" descr="笑嘻嘻的脸，没有填充">
            <a:extLst>
              <a:ext uri="{FF2B5EF4-FFF2-40B4-BE49-F238E27FC236}">
                <a16:creationId xmlns:a16="http://schemas.microsoft.com/office/drawing/2014/main" id="{E700A2BE-CE68-4CAC-9F0A-E845675F7BF2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11097119" y="3531845"/>
            <a:ext cx="568032" cy="568032"/>
          </a:xfrm>
          <a:prstGeom prst="rect">
            <a:avLst/>
          </a:prstGeom>
        </p:spPr>
      </p:pic>
      <p:pic>
        <p:nvPicPr>
          <p:cNvPr id="85" name="图形 84" descr="智能手机">
            <a:extLst>
              <a:ext uri="{FF2B5EF4-FFF2-40B4-BE49-F238E27FC236}">
                <a16:creationId xmlns:a16="http://schemas.microsoft.com/office/drawing/2014/main" id="{299BC6CC-5E8C-4025-AA2A-E611CCE9C6E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4102197" y="5458897"/>
            <a:ext cx="509787" cy="530945"/>
          </a:xfrm>
          <a:prstGeom prst="rect">
            <a:avLst/>
          </a:prstGeom>
        </p:spPr>
      </p:pic>
      <p:pic>
        <p:nvPicPr>
          <p:cNvPr id="86" name="图形 85" descr="手表">
            <a:extLst>
              <a:ext uri="{FF2B5EF4-FFF2-40B4-BE49-F238E27FC236}">
                <a16:creationId xmlns:a16="http://schemas.microsoft.com/office/drawing/2014/main" id="{130B631F-D22E-4F2B-8EB0-551E070C2F1F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3726372" y="5551075"/>
            <a:ext cx="408890" cy="408890"/>
          </a:xfrm>
          <a:prstGeom prst="rect">
            <a:avLst/>
          </a:prstGeom>
        </p:spPr>
      </p:pic>
      <p:pic>
        <p:nvPicPr>
          <p:cNvPr id="87" name="图形 86" descr="电池没电">
            <a:extLst>
              <a:ext uri="{FF2B5EF4-FFF2-40B4-BE49-F238E27FC236}">
                <a16:creationId xmlns:a16="http://schemas.microsoft.com/office/drawing/2014/main" id="{B5F4451C-D2C6-4365-B890-D5F3197DFFF5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 rot="16200000">
            <a:off x="4220104" y="5599665"/>
            <a:ext cx="254225" cy="254225"/>
          </a:xfrm>
          <a:prstGeom prst="rect">
            <a:avLst/>
          </a:prstGeom>
        </p:spPr>
      </p:pic>
      <p:pic>
        <p:nvPicPr>
          <p:cNvPr id="88" name="图形 87" descr="Wi-Fi">
            <a:extLst>
              <a:ext uri="{FF2B5EF4-FFF2-40B4-BE49-F238E27FC236}">
                <a16:creationId xmlns:a16="http://schemas.microsoft.com/office/drawing/2014/main" id="{3BC0ACA0-78A1-4B96-9E3D-8ECA6B492771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4263165" y="5652933"/>
            <a:ext cx="162320" cy="162320"/>
          </a:xfrm>
          <a:prstGeom prst="rect">
            <a:avLst/>
          </a:prstGeom>
        </p:spPr>
      </p:pic>
      <p:pic>
        <p:nvPicPr>
          <p:cNvPr id="89" name="图形 88" descr="平板电脑">
            <a:extLst>
              <a:ext uri="{FF2B5EF4-FFF2-40B4-BE49-F238E27FC236}">
                <a16:creationId xmlns:a16="http://schemas.microsoft.com/office/drawing/2014/main" id="{4D1475BB-87B7-45CB-9134-D441D106E535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4559171" y="5351345"/>
            <a:ext cx="650194" cy="650194"/>
          </a:xfrm>
          <a:prstGeom prst="rect">
            <a:avLst/>
          </a:prstGeom>
        </p:spPr>
      </p:pic>
      <p:pic>
        <p:nvPicPr>
          <p:cNvPr id="90" name="图形 89" descr="电池没电">
            <a:extLst>
              <a:ext uri="{FF2B5EF4-FFF2-40B4-BE49-F238E27FC236}">
                <a16:creationId xmlns:a16="http://schemas.microsoft.com/office/drawing/2014/main" id="{00AF4427-DDB5-4429-A719-BAA3F2EB737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 rot="10800000">
            <a:off x="4718917" y="5521105"/>
            <a:ext cx="328637" cy="328637"/>
          </a:xfrm>
          <a:prstGeom prst="rect">
            <a:avLst/>
          </a:prstGeom>
        </p:spPr>
      </p:pic>
      <p:pic>
        <p:nvPicPr>
          <p:cNvPr id="91" name="图形 90" descr="Wi-Fi">
            <a:extLst>
              <a:ext uri="{FF2B5EF4-FFF2-40B4-BE49-F238E27FC236}">
                <a16:creationId xmlns:a16="http://schemas.microsoft.com/office/drawing/2014/main" id="{31E91944-AF67-4D38-B027-EE4594138E82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 rot="16200000">
            <a:off x="4821719" y="5576962"/>
            <a:ext cx="209832" cy="209832"/>
          </a:xfrm>
          <a:prstGeom prst="rect">
            <a:avLst/>
          </a:prstGeom>
        </p:spPr>
      </p:pic>
      <p:pic>
        <p:nvPicPr>
          <p:cNvPr id="92" name="图形 91" descr="电池没电">
            <a:extLst>
              <a:ext uri="{FF2B5EF4-FFF2-40B4-BE49-F238E27FC236}">
                <a16:creationId xmlns:a16="http://schemas.microsoft.com/office/drawing/2014/main" id="{99B4E13A-4801-4279-A7DC-4B9AEF8FEB5E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 rot="16200000">
            <a:off x="3683254" y="5532533"/>
            <a:ext cx="211074" cy="211074"/>
          </a:xfrm>
          <a:prstGeom prst="rect">
            <a:avLst/>
          </a:prstGeom>
        </p:spPr>
      </p:pic>
      <p:pic>
        <p:nvPicPr>
          <p:cNvPr id="93" name="图形 92" descr="Wi-Fi">
            <a:extLst>
              <a:ext uri="{FF2B5EF4-FFF2-40B4-BE49-F238E27FC236}">
                <a16:creationId xmlns:a16="http://schemas.microsoft.com/office/drawing/2014/main" id="{4BAE623E-2CBD-4B96-9610-DB5A7EF4369F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3717995" y="5581077"/>
            <a:ext cx="134768" cy="134768"/>
          </a:xfrm>
          <a:prstGeom prst="rect">
            <a:avLst/>
          </a:prstGeom>
        </p:spPr>
      </p:pic>
      <p:pic>
        <p:nvPicPr>
          <p:cNvPr id="113" name="图形 112" descr="停止">
            <a:extLst>
              <a:ext uri="{FF2B5EF4-FFF2-40B4-BE49-F238E27FC236}">
                <a16:creationId xmlns:a16="http://schemas.microsoft.com/office/drawing/2014/main" id="{BFF81A6F-FFCC-4446-97FF-7F3EB0134202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4787652" y="4633867"/>
            <a:ext cx="257521" cy="257521"/>
          </a:xfrm>
          <a:prstGeom prst="rect">
            <a:avLst/>
          </a:prstGeom>
        </p:spPr>
      </p:pic>
      <p:cxnSp>
        <p:nvCxnSpPr>
          <p:cNvPr id="114" name="直接连接符 113">
            <a:extLst>
              <a:ext uri="{FF2B5EF4-FFF2-40B4-BE49-F238E27FC236}">
                <a16:creationId xmlns:a16="http://schemas.microsoft.com/office/drawing/2014/main" id="{2616B9A7-809C-43AB-B3F3-AF9566D06A53}"/>
              </a:ext>
            </a:extLst>
          </p:cNvPr>
          <p:cNvCxnSpPr>
            <a:cxnSpLocks/>
            <a:stCxn id="113" idx="3"/>
            <a:endCxn id="115" idx="1"/>
          </p:cNvCxnSpPr>
          <p:nvPr/>
        </p:nvCxnSpPr>
        <p:spPr>
          <a:xfrm>
            <a:off x="5045173" y="4762628"/>
            <a:ext cx="113025" cy="568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15" name="图形 114" descr="停止">
            <a:extLst>
              <a:ext uri="{FF2B5EF4-FFF2-40B4-BE49-F238E27FC236}">
                <a16:creationId xmlns:a16="http://schemas.microsoft.com/office/drawing/2014/main" id="{7FF6DC44-45B8-49A5-A9F0-64CC0A629A3D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5158198" y="4634435"/>
            <a:ext cx="257521" cy="257521"/>
          </a:xfrm>
          <a:prstGeom prst="rect">
            <a:avLst/>
          </a:prstGeom>
        </p:spPr>
      </p:pic>
      <p:pic>
        <p:nvPicPr>
          <p:cNvPr id="116" name="图形 115" descr="停止">
            <a:extLst>
              <a:ext uri="{FF2B5EF4-FFF2-40B4-BE49-F238E27FC236}">
                <a16:creationId xmlns:a16="http://schemas.microsoft.com/office/drawing/2014/main" id="{9E81BB4E-11BD-457A-B202-8E6E5E22589A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746960" y="1395504"/>
            <a:ext cx="257521" cy="257521"/>
          </a:xfrm>
          <a:prstGeom prst="rect">
            <a:avLst/>
          </a:prstGeom>
        </p:spPr>
      </p:pic>
      <p:cxnSp>
        <p:nvCxnSpPr>
          <p:cNvPr id="117" name="直接连接符 116">
            <a:extLst>
              <a:ext uri="{FF2B5EF4-FFF2-40B4-BE49-F238E27FC236}">
                <a16:creationId xmlns:a16="http://schemas.microsoft.com/office/drawing/2014/main" id="{30CFCE60-A91E-42A2-97E8-E3DECDC875A9}"/>
              </a:ext>
            </a:extLst>
          </p:cNvPr>
          <p:cNvCxnSpPr>
            <a:cxnSpLocks/>
            <a:stCxn id="116" idx="3"/>
            <a:endCxn id="118" idx="1"/>
          </p:cNvCxnSpPr>
          <p:nvPr/>
        </p:nvCxnSpPr>
        <p:spPr>
          <a:xfrm>
            <a:off x="1004481" y="1524265"/>
            <a:ext cx="113025" cy="568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18" name="图形 117" descr="停止">
            <a:extLst>
              <a:ext uri="{FF2B5EF4-FFF2-40B4-BE49-F238E27FC236}">
                <a16:creationId xmlns:a16="http://schemas.microsoft.com/office/drawing/2014/main" id="{224B9BB9-B6B8-4E7E-AE45-0E648112D36F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1117506" y="1396072"/>
            <a:ext cx="257521" cy="257521"/>
          </a:xfrm>
          <a:prstGeom prst="rect">
            <a:avLst/>
          </a:prstGeom>
        </p:spPr>
      </p:pic>
      <p:pic>
        <p:nvPicPr>
          <p:cNvPr id="119" name="图形 118" descr="停止">
            <a:extLst>
              <a:ext uri="{FF2B5EF4-FFF2-40B4-BE49-F238E27FC236}">
                <a16:creationId xmlns:a16="http://schemas.microsoft.com/office/drawing/2014/main" id="{74A9559B-EBB5-4E22-B3A4-95242233256D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9781066" y="2173373"/>
            <a:ext cx="257521" cy="257521"/>
          </a:xfrm>
          <a:prstGeom prst="rect">
            <a:avLst/>
          </a:prstGeom>
        </p:spPr>
      </p:pic>
      <p:cxnSp>
        <p:nvCxnSpPr>
          <p:cNvPr id="120" name="直接连接符 119">
            <a:extLst>
              <a:ext uri="{FF2B5EF4-FFF2-40B4-BE49-F238E27FC236}">
                <a16:creationId xmlns:a16="http://schemas.microsoft.com/office/drawing/2014/main" id="{7D9F9CBD-AE91-46D8-9D6A-F6FBDE4E24E8}"/>
              </a:ext>
            </a:extLst>
          </p:cNvPr>
          <p:cNvCxnSpPr>
            <a:cxnSpLocks/>
            <a:stCxn id="119" idx="3"/>
            <a:endCxn id="121" idx="1"/>
          </p:cNvCxnSpPr>
          <p:nvPr/>
        </p:nvCxnSpPr>
        <p:spPr>
          <a:xfrm>
            <a:off x="10038587" y="2302134"/>
            <a:ext cx="113025" cy="568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21" name="图形 120" descr="停止">
            <a:extLst>
              <a:ext uri="{FF2B5EF4-FFF2-40B4-BE49-F238E27FC236}">
                <a16:creationId xmlns:a16="http://schemas.microsoft.com/office/drawing/2014/main" id="{E58CDA74-C67A-45B7-88D1-96B7FE575E77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10151612" y="2173941"/>
            <a:ext cx="257521" cy="257521"/>
          </a:xfrm>
          <a:prstGeom prst="rect">
            <a:avLst/>
          </a:prstGeom>
        </p:spPr>
      </p:pic>
      <p:cxnSp>
        <p:nvCxnSpPr>
          <p:cNvPr id="122" name="直接连接符 121">
            <a:extLst>
              <a:ext uri="{FF2B5EF4-FFF2-40B4-BE49-F238E27FC236}">
                <a16:creationId xmlns:a16="http://schemas.microsoft.com/office/drawing/2014/main" id="{08A6481E-C65D-4D55-BC66-372FED72AD5F}"/>
              </a:ext>
            </a:extLst>
          </p:cNvPr>
          <p:cNvCxnSpPr>
            <a:cxnSpLocks/>
            <a:endCxn id="123" idx="1"/>
          </p:cNvCxnSpPr>
          <p:nvPr/>
        </p:nvCxnSpPr>
        <p:spPr>
          <a:xfrm>
            <a:off x="5386034" y="4761452"/>
            <a:ext cx="113025" cy="568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23" name="图形 122" descr="停止">
            <a:extLst>
              <a:ext uri="{FF2B5EF4-FFF2-40B4-BE49-F238E27FC236}">
                <a16:creationId xmlns:a16="http://schemas.microsoft.com/office/drawing/2014/main" id="{8F6A9C90-B021-4D65-A33C-3EEC5D90451D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5499059" y="4633259"/>
            <a:ext cx="257521" cy="257521"/>
          </a:xfrm>
          <a:prstGeom prst="rect">
            <a:avLst/>
          </a:prstGeom>
        </p:spPr>
      </p:pic>
      <p:cxnSp>
        <p:nvCxnSpPr>
          <p:cNvPr id="124" name="直接连接符 123">
            <a:extLst>
              <a:ext uri="{FF2B5EF4-FFF2-40B4-BE49-F238E27FC236}">
                <a16:creationId xmlns:a16="http://schemas.microsoft.com/office/drawing/2014/main" id="{7934C091-7188-4E77-BAB0-24CF01B66393}"/>
              </a:ext>
            </a:extLst>
          </p:cNvPr>
          <p:cNvCxnSpPr>
            <a:cxnSpLocks/>
            <a:endCxn id="125" idx="1"/>
          </p:cNvCxnSpPr>
          <p:nvPr/>
        </p:nvCxnSpPr>
        <p:spPr>
          <a:xfrm>
            <a:off x="1390554" y="1524833"/>
            <a:ext cx="113025" cy="568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25" name="图形 124" descr="停止">
            <a:extLst>
              <a:ext uri="{FF2B5EF4-FFF2-40B4-BE49-F238E27FC236}">
                <a16:creationId xmlns:a16="http://schemas.microsoft.com/office/drawing/2014/main" id="{818015B0-9246-4678-9E91-D4FC6C33A189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1503579" y="1396640"/>
            <a:ext cx="257521" cy="257521"/>
          </a:xfrm>
          <a:prstGeom prst="rect">
            <a:avLst/>
          </a:prstGeom>
        </p:spPr>
      </p:pic>
      <p:pic>
        <p:nvPicPr>
          <p:cNvPr id="126" name="图形 125" descr="停止">
            <a:extLst>
              <a:ext uri="{FF2B5EF4-FFF2-40B4-BE49-F238E27FC236}">
                <a16:creationId xmlns:a16="http://schemas.microsoft.com/office/drawing/2014/main" id="{68B0B134-ED15-40ED-93AE-1F5758C6D17C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9447130" y="2168726"/>
            <a:ext cx="257521" cy="257521"/>
          </a:xfrm>
          <a:prstGeom prst="rect">
            <a:avLst/>
          </a:prstGeom>
        </p:spPr>
      </p:pic>
      <p:cxnSp>
        <p:nvCxnSpPr>
          <p:cNvPr id="127" name="直接连接符 126">
            <a:extLst>
              <a:ext uri="{FF2B5EF4-FFF2-40B4-BE49-F238E27FC236}">
                <a16:creationId xmlns:a16="http://schemas.microsoft.com/office/drawing/2014/main" id="{EEDFBE56-FCEE-40B4-BA3E-BF7C29C3A947}"/>
              </a:ext>
            </a:extLst>
          </p:cNvPr>
          <p:cNvCxnSpPr>
            <a:cxnSpLocks/>
            <a:stCxn id="126" idx="3"/>
          </p:cNvCxnSpPr>
          <p:nvPr/>
        </p:nvCxnSpPr>
        <p:spPr>
          <a:xfrm>
            <a:off x="9704651" y="2297487"/>
            <a:ext cx="113025" cy="568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28" name="图形 127" descr="停止">
            <a:extLst>
              <a:ext uri="{FF2B5EF4-FFF2-40B4-BE49-F238E27FC236}">
                <a16:creationId xmlns:a16="http://schemas.microsoft.com/office/drawing/2014/main" id="{A2B2F07B-17E8-45A9-BF39-97590763BA6A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386589" y="1395504"/>
            <a:ext cx="257521" cy="257521"/>
          </a:xfrm>
          <a:prstGeom prst="rect">
            <a:avLst/>
          </a:prstGeom>
        </p:spPr>
      </p:pic>
      <p:cxnSp>
        <p:nvCxnSpPr>
          <p:cNvPr id="129" name="直接连接符 128">
            <a:extLst>
              <a:ext uri="{FF2B5EF4-FFF2-40B4-BE49-F238E27FC236}">
                <a16:creationId xmlns:a16="http://schemas.microsoft.com/office/drawing/2014/main" id="{9D6731CD-8EE3-4E96-B317-AA66BA4350D4}"/>
              </a:ext>
            </a:extLst>
          </p:cNvPr>
          <p:cNvCxnSpPr>
            <a:cxnSpLocks/>
            <a:stCxn id="128" idx="3"/>
          </p:cNvCxnSpPr>
          <p:nvPr/>
        </p:nvCxnSpPr>
        <p:spPr>
          <a:xfrm>
            <a:off x="644110" y="1524265"/>
            <a:ext cx="113025" cy="568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0" name="直接连接符 129">
            <a:extLst>
              <a:ext uri="{FF2B5EF4-FFF2-40B4-BE49-F238E27FC236}">
                <a16:creationId xmlns:a16="http://schemas.microsoft.com/office/drawing/2014/main" id="{08674041-C700-435A-9875-B9829A10504B}"/>
              </a:ext>
            </a:extLst>
          </p:cNvPr>
          <p:cNvCxnSpPr>
            <a:cxnSpLocks/>
          </p:cNvCxnSpPr>
          <p:nvPr/>
        </p:nvCxnSpPr>
        <p:spPr>
          <a:xfrm>
            <a:off x="5735225" y="4762519"/>
            <a:ext cx="113025" cy="568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直接连接符 130">
            <a:extLst>
              <a:ext uri="{FF2B5EF4-FFF2-40B4-BE49-F238E27FC236}">
                <a16:creationId xmlns:a16="http://schemas.microsoft.com/office/drawing/2014/main" id="{1EA8F1A7-73C0-4E70-A361-7A13722DD7A0}"/>
              </a:ext>
            </a:extLst>
          </p:cNvPr>
          <p:cNvCxnSpPr>
            <a:cxnSpLocks/>
          </p:cNvCxnSpPr>
          <p:nvPr/>
        </p:nvCxnSpPr>
        <p:spPr>
          <a:xfrm>
            <a:off x="9363790" y="2297486"/>
            <a:ext cx="113025" cy="568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32" name="图形 131" descr="停止">
            <a:extLst>
              <a:ext uri="{FF2B5EF4-FFF2-40B4-BE49-F238E27FC236}">
                <a16:creationId xmlns:a16="http://schemas.microsoft.com/office/drawing/2014/main" id="{59DC3587-B1C4-48C2-BDFB-CBF73705DE95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9156195" y="2168726"/>
            <a:ext cx="257521" cy="257521"/>
          </a:xfrm>
          <a:prstGeom prst="rect">
            <a:avLst/>
          </a:prstGeom>
        </p:spPr>
      </p:pic>
      <p:pic>
        <p:nvPicPr>
          <p:cNvPr id="133" name="图形 132" descr="停止">
            <a:extLst>
              <a:ext uri="{FF2B5EF4-FFF2-40B4-BE49-F238E27FC236}">
                <a16:creationId xmlns:a16="http://schemas.microsoft.com/office/drawing/2014/main" id="{E3582F1C-7A18-490D-8D62-E848B6831EEA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5825028" y="4625357"/>
            <a:ext cx="257521" cy="257521"/>
          </a:xfrm>
          <a:prstGeom prst="rect">
            <a:avLst/>
          </a:prstGeom>
        </p:spPr>
      </p:pic>
      <p:pic>
        <p:nvPicPr>
          <p:cNvPr id="134" name="图形 133" descr="智能手机">
            <a:extLst>
              <a:ext uri="{FF2B5EF4-FFF2-40B4-BE49-F238E27FC236}">
                <a16:creationId xmlns:a16="http://schemas.microsoft.com/office/drawing/2014/main" id="{F50B5F9B-2D60-438C-B3B4-EBC96DD2952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818310" y="3193481"/>
            <a:ext cx="509787" cy="530945"/>
          </a:xfrm>
          <a:prstGeom prst="rect">
            <a:avLst/>
          </a:prstGeom>
        </p:spPr>
      </p:pic>
      <p:pic>
        <p:nvPicPr>
          <p:cNvPr id="135" name="图形 134" descr="手表">
            <a:extLst>
              <a:ext uri="{FF2B5EF4-FFF2-40B4-BE49-F238E27FC236}">
                <a16:creationId xmlns:a16="http://schemas.microsoft.com/office/drawing/2014/main" id="{C04736FB-550A-4EE4-85C9-8FC42B57F661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442485" y="3285659"/>
            <a:ext cx="408890" cy="408890"/>
          </a:xfrm>
          <a:prstGeom prst="rect">
            <a:avLst/>
          </a:prstGeom>
        </p:spPr>
      </p:pic>
      <p:pic>
        <p:nvPicPr>
          <p:cNvPr id="136" name="图形 135" descr="电池没电">
            <a:extLst>
              <a:ext uri="{FF2B5EF4-FFF2-40B4-BE49-F238E27FC236}">
                <a16:creationId xmlns:a16="http://schemas.microsoft.com/office/drawing/2014/main" id="{FF7270AA-0AE1-4144-BB1C-9D575D05DF85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 rot="16200000">
            <a:off x="936217" y="3334249"/>
            <a:ext cx="254225" cy="254225"/>
          </a:xfrm>
          <a:prstGeom prst="rect">
            <a:avLst/>
          </a:prstGeom>
        </p:spPr>
      </p:pic>
      <p:pic>
        <p:nvPicPr>
          <p:cNvPr id="137" name="图形 136" descr="Wi-Fi">
            <a:extLst>
              <a:ext uri="{FF2B5EF4-FFF2-40B4-BE49-F238E27FC236}">
                <a16:creationId xmlns:a16="http://schemas.microsoft.com/office/drawing/2014/main" id="{B254102C-64D7-4923-BE16-4200C8848F65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979278" y="3387517"/>
            <a:ext cx="162320" cy="162320"/>
          </a:xfrm>
          <a:prstGeom prst="rect">
            <a:avLst/>
          </a:prstGeom>
        </p:spPr>
      </p:pic>
      <p:pic>
        <p:nvPicPr>
          <p:cNvPr id="138" name="图形 137" descr="平板电脑">
            <a:extLst>
              <a:ext uri="{FF2B5EF4-FFF2-40B4-BE49-F238E27FC236}">
                <a16:creationId xmlns:a16="http://schemas.microsoft.com/office/drawing/2014/main" id="{BAC3071F-533D-4B82-9D7D-956C5AB20E4D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1664649" y="3107655"/>
            <a:ext cx="650194" cy="650194"/>
          </a:xfrm>
          <a:prstGeom prst="rect">
            <a:avLst/>
          </a:prstGeom>
        </p:spPr>
      </p:pic>
      <p:pic>
        <p:nvPicPr>
          <p:cNvPr id="139" name="图形 138" descr="电池没电">
            <a:extLst>
              <a:ext uri="{FF2B5EF4-FFF2-40B4-BE49-F238E27FC236}">
                <a16:creationId xmlns:a16="http://schemas.microsoft.com/office/drawing/2014/main" id="{74981896-1732-41F1-B138-6C3E55D8FDE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 rot="10800000">
            <a:off x="1824395" y="3277415"/>
            <a:ext cx="328637" cy="328637"/>
          </a:xfrm>
          <a:prstGeom prst="rect">
            <a:avLst/>
          </a:prstGeom>
        </p:spPr>
      </p:pic>
      <p:pic>
        <p:nvPicPr>
          <p:cNvPr id="140" name="图形 139" descr="Wi-Fi">
            <a:extLst>
              <a:ext uri="{FF2B5EF4-FFF2-40B4-BE49-F238E27FC236}">
                <a16:creationId xmlns:a16="http://schemas.microsoft.com/office/drawing/2014/main" id="{913FB7EE-27A3-4FCE-BE48-C09F027E9B17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 rot="16200000">
            <a:off x="1927197" y="3333272"/>
            <a:ext cx="209832" cy="209832"/>
          </a:xfrm>
          <a:prstGeom prst="rect">
            <a:avLst/>
          </a:prstGeom>
        </p:spPr>
      </p:pic>
      <p:pic>
        <p:nvPicPr>
          <p:cNvPr id="141" name="图形 140" descr="电池没电">
            <a:extLst>
              <a:ext uri="{FF2B5EF4-FFF2-40B4-BE49-F238E27FC236}">
                <a16:creationId xmlns:a16="http://schemas.microsoft.com/office/drawing/2014/main" id="{2EE3B7E3-4826-49CB-81AA-7B91BF71F4DB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 rot="16200000">
            <a:off x="399367" y="3267117"/>
            <a:ext cx="211074" cy="211074"/>
          </a:xfrm>
          <a:prstGeom prst="rect">
            <a:avLst/>
          </a:prstGeom>
        </p:spPr>
      </p:pic>
      <p:pic>
        <p:nvPicPr>
          <p:cNvPr id="142" name="图形 141" descr="Wi-Fi">
            <a:extLst>
              <a:ext uri="{FF2B5EF4-FFF2-40B4-BE49-F238E27FC236}">
                <a16:creationId xmlns:a16="http://schemas.microsoft.com/office/drawing/2014/main" id="{A5776C2C-11C4-48FB-B78E-CFB368EEC4D2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434108" y="3315661"/>
            <a:ext cx="134768" cy="134768"/>
          </a:xfrm>
          <a:prstGeom prst="rect">
            <a:avLst/>
          </a:prstGeom>
        </p:spPr>
      </p:pic>
      <p:pic>
        <p:nvPicPr>
          <p:cNvPr id="143" name="图形 142" descr="智能手机">
            <a:extLst>
              <a:ext uri="{FF2B5EF4-FFF2-40B4-BE49-F238E27FC236}">
                <a16:creationId xmlns:a16="http://schemas.microsoft.com/office/drawing/2014/main" id="{56744B6A-D68D-4444-988C-97B543C5DE10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9828324" y="3547974"/>
            <a:ext cx="509787" cy="530945"/>
          </a:xfrm>
          <a:prstGeom prst="rect">
            <a:avLst/>
          </a:prstGeom>
        </p:spPr>
      </p:pic>
      <p:pic>
        <p:nvPicPr>
          <p:cNvPr id="144" name="图形 143" descr="手表">
            <a:extLst>
              <a:ext uri="{FF2B5EF4-FFF2-40B4-BE49-F238E27FC236}">
                <a16:creationId xmlns:a16="http://schemas.microsoft.com/office/drawing/2014/main" id="{A9664242-19BD-47C3-BFC9-7AB9C76CB8ED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9452499" y="3640152"/>
            <a:ext cx="408890" cy="408890"/>
          </a:xfrm>
          <a:prstGeom prst="rect">
            <a:avLst/>
          </a:prstGeom>
        </p:spPr>
      </p:pic>
      <p:pic>
        <p:nvPicPr>
          <p:cNvPr id="145" name="图形 144" descr="电池没电">
            <a:extLst>
              <a:ext uri="{FF2B5EF4-FFF2-40B4-BE49-F238E27FC236}">
                <a16:creationId xmlns:a16="http://schemas.microsoft.com/office/drawing/2014/main" id="{16014063-9493-4360-8C32-75DD1E89F79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 rot="16200000">
            <a:off x="9946231" y="3688742"/>
            <a:ext cx="254225" cy="254225"/>
          </a:xfrm>
          <a:prstGeom prst="rect">
            <a:avLst/>
          </a:prstGeom>
        </p:spPr>
      </p:pic>
      <p:pic>
        <p:nvPicPr>
          <p:cNvPr id="146" name="图形 145" descr="Wi-Fi">
            <a:extLst>
              <a:ext uri="{FF2B5EF4-FFF2-40B4-BE49-F238E27FC236}">
                <a16:creationId xmlns:a16="http://schemas.microsoft.com/office/drawing/2014/main" id="{F1BD0AE0-E834-40BE-9593-345E869489CF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9989292" y="3742010"/>
            <a:ext cx="162320" cy="162320"/>
          </a:xfrm>
          <a:prstGeom prst="rect">
            <a:avLst/>
          </a:prstGeom>
        </p:spPr>
      </p:pic>
      <p:pic>
        <p:nvPicPr>
          <p:cNvPr id="147" name="图形 146" descr="平板电脑">
            <a:extLst>
              <a:ext uri="{FF2B5EF4-FFF2-40B4-BE49-F238E27FC236}">
                <a16:creationId xmlns:a16="http://schemas.microsoft.com/office/drawing/2014/main" id="{844A55E0-2D28-456C-A4D2-736997D1BA84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10285298" y="3440422"/>
            <a:ext cx="650194" cy="650194"/>
          </a:xfrm>
          <a:prstGeom prst="rect">
            <a:avLst/>
          </a:prstGeom>
        </p:spPr>
      </p:pic>
      <p:pic>
        <p:nvPicPr>
          <p:cNvPr id="148" name="图形 147" descr="电池没电">
            <a:extLst>
              <a:ext uri="{FF2B5EF4-FFF2-40B4-BE49-F238E27FC236}">
                <a16:creationId xmlns:a16="http://schemas.microsoft.com/office/drawing/2014/main" id="{3D316378-6F4E-49E8-8991-39A90160027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 rot="10800000">
            <a:off x="10445044" y="3610182"/>
            <a:ext cx="328637" cy="328637"/>
          </a:xfrm>
          <a:prstGeom prst="rect">
            <a:avLst/>
          </a:prstGeom>
        </p:spPr>
      </p:pic>
      <p:pic>
        <p:nvPicPr>
          <p:cNvPr id="149" name="图形 148" descr="Wi-Fi">
            <a:extLst>
              <a:ext uri="{FF2B5EF4-FFF2-40B4-BE49-F238E27FC236}">
                <a16:creationId xmlns:a16="http://schemas.microsoft.com/office/drawing/2014/main" id="{D95E4B90-95EA-47D9-908B-8FAA45A1557F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 rot="16200000">
            <a:off x="10547846" y="3666039"/>
            <a:ext cx="209832" cy="209832"/>
          </a:xfrm>
          <a:prstGeom prst="rect">
            <a:avLst/>
          </a:prstGeom>
        </p:spPr>
      </p:pic>
      <p:pic>
        <p:nvPicPr>
          <p:cNvPr id="150" name="图形 149" descr="电池没电">
            <a:extLst>
              <a:ext uri="{FF2B5EF4-FFF2-40B4-BE49-F238E27FC236}">
                <a16:creationId xmlns:a16="http://schemas.microsoft.com/office/drawing/2014/main" id="{BB117487-EF74-4607-A8D0-B852B4641250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 rot="16200000">
            <a:off x="9409381" y="3621610"/>
            <a:ext cx="211074" cy="211074"/>
          </a:xfrm>
          <a:prstGeom prst="rect">
            <a:avLst/>
          </a:prstGeom>
        </p:spPr>
      </p:pic>
      <p:pic>
        <p:nvPicPr>
          <p:cNvPr id="151" name="图形 150" descr="Wi-Fi">
            <a:extLst>
              <a:ext uri="{FF2B5EF4-FFF2-40B4-BE49-F238E27FC236}">
                <a16:creationId xmlns:a16="http://schemas.microsoft.com/office/drawing/2014/main" id="{0DEC68F8-4EC4-4485-ADE2-0F051142B393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9444122" y="3670154"/>
            <a:ext cx="134768" cy="134768"/>
          </a:xfrm>
          <a:prstGeom prst="rect">
            <a:avLst/>
          </a:prstGeom>
        </p:spPr>
      </p:pic>
      <p:cxnSp>
        <p:nvCxnSpPr>
          <p:cNvPr id="152" name="直接连接符 151">
            <a:extLst>
              <a:ext uri="{FF2B5EF4-FFF2-40B4-BE49-F238E27FC236}">
                <a16:creationId xmlns:a16="http://schemas.microsoft.com/office/drawing/2014/main" id="{37A5166E-7F30-46C9-B098-F231177057EA}"/>
              </a:ext>
            </a:extLst>
          </p:cNvPr>
          <p:cNvCxnSpPr>
            <a:cxnSpLocks/>
          </p:cNvCxnSpPr>
          <p:nvPr/>
        </p:nvCxnSpPr>
        <p:spPr>
          <a:xfrm>
            <a:off x="6040129" y="4762594"/>
            <a:ext cx="113025" cy="568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3" name="直接连接符 152">
            <a:extLst>
              <a:ext uri="{FF2B5EF4-FFF2-40B4-BE49-F238E27FC236}">
                <a16:creationId xmlns:a16="http://schemas.microsoft.com/office/drawing/2014/main" id="{353C8B91-DFDB-433F-9DD7-0049288D07AE}"/>
              </a:ext>
            </a:extLst>
          </p:cNvPr>
          <p:cNvCxnSpPr>
            <a:cxnSpLocks/>
          </p:cNvCxnSpPr>
          <p:nvPr/>
        </p:nvCxnSpPr>
        <p:spPr>
          <a:xfrm>
            <a:off x="10386034" y="2293997"/>
            <a:ext cx="113025" cy="568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7" name="直接连接符 156">
            <a:extLst>
              <a:ext uri="{FF2B5EF4-FFF2-40B4-BE49-F238E27FC236}">
                <a16:creationId xmlns:a16="http://schemas.microsoft.com/office/drawing/2014/main" id="{D51EF1B4-165E-4C56-838B-0AD4F4DC112B}"/>
              </a:ext>
            </a:extLst>
          </p:cNvPr>
          <p:cNvCxnSpPr>
            <a:cxnSpLocks/>
          </p:cNvCxnSpPr>
          <p:nvPr/>
        </p:nvCxnSpPr>
        <p:spPr>
          <a:xfrm>
            <a:off x="1750771" y="1532419"/>
            <a:ext cx="113025" cy="568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58" name="图形 157" descr="从云中下载">
            <a:extLst>
              <a:ext uri="{FF2B5EF4-FFF2-40B4-BE49-F238E27FC236}">
                <a16:creationId xmlns:a16="http://schemas.microsoft.com/office/drawing/2014/main" id="{0AF2B865-39B2-457B-A246-E219EDDCB75E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6109032" y="3806707"/>
            <a:ext cx="578969" cy="578969"/>
          </a:xfrm>
          <a:prstGeom prst="rect">
            <a:avLst/>
          </a:prstGeom>
        </p:spPr>
      </p:pic>
      <p:pic>
        <p:nvPicPr>
          <p:cNvPr id="159" name="图形 158" descr="从云中下载">
            <a:extLst>
              <a:ext uri="{FF2B5EF4-FFF2-40B4-BE49-F238E27FC236}">
                <a16:creationId xmlns:a16="http://schemas.microsoft.com/office/drawing/2014/main" id="{AB1AF15D-2AE3-49E8-91A6-7624A19F0BD6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1664649" y="477787"/>
            <a:ext cx="578969" cy="578969"/>
          </a:xfrm>
          <a:prstGeom prst="rect">
            <a:avLst/>
          </a:prstGeom>
        </p:spPr>
      </p:pic>
      <p:sp>
        <p:nvSpPr>
          <p:cNvPr id="2" name="箭头: 上 1">
            <a:extLst>
              <a:ext uri="{FF2B5EF4-FFF2-40B4-BE49-F238E27FC236}">
                <a16:creationId xmlns:a16="http://schemas.microsoft.com/office/drawing/2014/main" id="{E8F9D822-FE7A-4CB6-90EA-375E3722ED71}"/>
              </a:ext>
            </a:extLst>
          </p:cNvPr>
          <p:cNvSpPr/>
          <p:nvPr/>
        </p:nvSpPr>
        <p:spPr>
          <a:xfrm>
            <a:off x="10385743" y="1483471"/>
            <a:ext cx="293753" cy="611150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8" name="图形 97" descr="停止">
            <a:extLst>
              <a:ext uri="{FF2B5EF4-FFF2-40B4-BE49-F238E27FC236}">
                <a16:creationId xmlns:a16="http://schemas.microsoft.com/office/drawing/2014/main" id="{434237FE-C7A7-43D1-B3CF-DB34DD523852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10465383" y="2168726"/>
            <a:ext cx="257521" cy="257521"/>
          </a:xfrm>
          <a:prstGeom prst="rect">
            <a:avLst/>
          </a:prstGeom>
        </p:spPr>
      </p:pic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7ED0B514-13E6-4931-BDA1-655E872278B8}"/>
              </a:ext>
            </a:extLst>
          </p:cNvPr>
          <p:cNvCxnSpPr>
            <a:cxnSpLocks/>
          </p:cNvCxnSpPr>
          <p:nvPr/>
        </p:nvCxnSpPr>
        <p:spPr>
          <a:xfrm>
            <a:off x="10712098" y="2311034"/>
            <a:ext cx="113025" cy="568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776C9B98-4EBE-4929-AED2-B3B43D919235}"/>
              </a:ext>
            </a:extLst>
          </p:cNvPr>
          <p:cNvCxnSpPr>
            <a:cxnSpLocks/>
            <a:stCxn id="25" idx="3"/>
            <a:endCxn id="160" idx="1"/>
          </p:cNvCxnSpPr>
          <p:nvPr/>
        </p:nvCxnSpPr>
        <p:spPr>
          <a:xfrm>
            <a:off x="7876939" y="1192746"/>
            <a:ext cx="1803429" cy="432373"/>
          </a:xfrm>
          <a:prstGeom prst="straightConnector1">
            <a:avLst/>
          </a:prstGeom>
          <a:ln w="5715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9" name="图形 108" descr="云">
            <a:extLst>
              <a:ext uri="{FF2B5EF4-FFF2-40B4-BE49-F238E27FC236}">
                <a16:creationId xmlns:a16="http://schemas.microsoft.com/office/drawing/2014/main" id="{657BC29C-4120-4FE5-AF80-3B75D1B3D5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56599" y="945185"/>
            <a:ext cx="1210811" cy="1210811"/>
          </a:xfrm>
          <a:prstGeom prst="rect">
            <a:avLst/>
          </a:prstGeom>
        </p:spPr>
      </p:pic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FE289EF2-648A-4FD4-A5B1-39BAD996030F}"/>
              </a:ext>
            </a:extLst>
          </p:cNvPr>
          <p:cNvCxnSpPr>
            <a:cxnSpLocks/>
            <a:endCxn id="163" idx="1"/>
          </p:cNvCxnSpPr>
          <p:nvPr/>
        </p:nvCxnSpPr>
        <p:spPr>
          <a:xfrm>
            <a:off x="5342969" y="1952510"/>
            <a:ext cx="863010" cy="2623947"/>
          </a:xfrm>
          <a:prstGeom prst="straightConnector1">
            <a:avLst/>
          </a:prstGeom>
          <a:ln w="5715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箭头连接符 153">
            <a:extLst>
              <a:ext uri="{FF2B5EF4-FFF2-40B4-BE49-F238E27FC236}">
                <a16:creationId xmlns:a16="http://schemas.microsoft.com/office/drawing/2014/main" id="{5C750FCA-6123-421A-B045-672A9A1F9958}"/>
              </a:ext>
            </a:extLst>
          </p:cNvPr>
          <p:cNvCxnSpPr>
            <a:cxnSpLocks/>
          </p:cNvCxnSpPr>
          <p:nvPr/>
        </p:nvCxnSpPr>
        <p:spPr>
          <a:xfrm flipV="1">
            <a:off x="2190501" y="1110154"/>
            <a:ext cx="2708253" cy="25372"/>
          </a:xfrm>
          <a:prstGeom prst="straightConnector1">
            <a:avLst/>
          </a:prstGeom>
          <a:ln w="5715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C178E242-DED5-48CC-B3EE-357A118326CC}"/>
              </a:ext>
            </a:extLst>
          </p:cNvPr>
          <p:cNvSpPr txBox="1"/>
          <p:nvPr/>
        </p:nvSpPr>
        <p:spPr>
          <a:xfrm>
            <a:off x="2767364" y="1092402"/>
            <a:ext cx="16305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1"/>
                </a:solidFill>
              </a:rPr>
              <a:t> Computing Power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155" name="文本框 154">
            <a:extLst>
              <a:ext uri="{FF2B5EF4-FFF2-40B4-BE49-F238E27FC236}">
                <a16:creationId xmlns:a16="http://schemas.microsoft.com/office/drawing/2014/main" id="{24154347-0BCD-470E-96A5-A22E91C6F5EE}"/>
              </a:ext>
            </a:extLst>
          </p:cNvPr>
          <p:cNvSpPr txBox="1"/>
          <p:nvPr/>
        </p:nvSpPr>
        <p:spPr>
          <a:xfrm rot="855597">
            <a:off x="8174812" y="1084458"/>
            <a:ext cx="14237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accent1"/>
                </a:solidFill>
              </a:rPr>
              <a:t> Computing Power</a:t>
            </a:r>
            <a:endParaRPr lang="zh-CN" altLang="en-US" sz="1200" dirty="0">
              <a:solidFill>
                <a:schemeClr val="accent1"/>
              </a:solidFill>
            </a:endParaRPr>
          </a:p>
        </p:txBody>
      </p:sp>
      <p:sp>
        <p:nvSpPr>
          <p:cNvPr id="156" name="文本框 155">
            <a:extLst>
              <a:ext uri="{FF2B5EF4-FFF2-40B4-BE49-F238E27FC236}">
                <a16:creationId xmlns:a16="http://schemas.microsoft.com/office/drawing/2014/main" id="{33B7E38F-97BA-4A7B-B353-79E76264114C}"/>
              </a:ext>
            </a:extLst>
          </p:cNvPr>
          <p:cNvSpPr txBox="1"/>
          <p:nvPr/>
        </p:nvSpPr>
        <p:spPr>
          <a:xfrm rot="4291876">
            <a:off x="4903352" y="2991127"/>
            <a:ext cx="2042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accent1"/>
                </a:solidFill>
              </a:rPr>
              <a:t> Computing Power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7A775F22-18AC-45C7-9E48-2B4494C793CA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0"/>
              </a:ext>
            </a:extLst>
          </a:blip>
          <a:stretch>
            <a:fillRect/>
          </a:stretch>
        </p:blipFill>
        <p:spPr>
          <a:xfrm>
            <a:off x="8435638" y="2615385"/>
            <a:ext cx="443253" cy="443253"/>
          </a:xfrm>
          <a:prstGeom prst="rect">
            <a:avLst/>
          </a:prstGeom>
        </p:spPr>
      </p:pic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40616383-2E0C-48AB-B24A-2029165D697E}"/>
              </a:ext>
            </a:extLst>
          </p:cNvPr>
          <p:cNvCxnSpPr>
            <a:cxnSpLocks/>
            <a:stCxn id="32" idx="0"/>
            <a:endCxn id="160" idx="1"/>
          </p:cNvCxnSpPr>
          <p:nvPr/>
        </p:nvCxnSpPr>
        <p:spPr>
          <a:xfrm flipV="1">
            <a:off x="8657265" y="1625119"/>
            <a:ext cx="1023103" cy="990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0" name="图形 159" descr="停止">
            <a:extLst>
              <a:ext uri="{FF2B5EF4-FFF2-40B4-BE49-F238E27FC236}">
                <a16:creationId xmlns:a16="http://schemas.microsoft.com/office/drawing/2014/main" id="{8D4F450C-F534-4475-9CA4-2D9744B7D8E2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9680368" y="1496358"/>
            <a:ext cx="257521" cy="257521"/>
          </a:xfrm>
          <a:prstGeom prst="rect">
            <a:avLst/>
          </a:prstGeom>
        </p:spPr>
      </p:pic>
      <p:cxnSp>
        <p:nvCxnSpPr>
          <p:cNvPr id="162" name="直接箭头连接符 161">
            <a:extLst>
              <a:ext uri="{FF2B5EF4-FFF2-40B4-BE49-F238E27FC236}">
                <a16:creationId xmlns:a16="http://schemas.microsoft.com/office/drawing/2014/main" id="{3BCABC91-15C2-4780-BE17-B396B6F17FE4}"/>
              </a:ext>
            </a:extLst>
          </p:cNvPr>
          <p:cNvCxnSpPr>
            <a:cxnSpLocks/>
            <a:stCxn id="160" idx="3"/>
          </p:cNvCxnSpPr>
          <p:nvPr/>
        </p:nvCxnSpPr>
        <p:spPr>
          <a:xfrm>
            <a:off x="9937889" y="1625119"/>
            <a:ext cx="503211" cy="539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3" name="图形 162" descr="停止">
            <a:extLst>
              <a:ext uri="{FF2B5EF4-FFF2-40B4-BE49-F238E27FC236}">
                <a16:creationId xmlns:a16="http://schemas.microsoft.com/office/drawing/2014/main" id="{6869CE93-C5B2-4988-9F79-DB850C4C66DF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6205979" y="4423636"/>
            <a:ext cx="305641" cy="305641"/>
          </a:xfrm>
          <a:prstGeom prst="rect">
            <a:avLst/>
          </a:prstGeom>
        </p:spPr>
      </p:pic>
      <p:pic>
        <p:nvPicPr>
          <p:cNvPr id="164" name="图形 163" descr="停止">
            <a:extLst>
              <a:ext uri="{FF2B5EF4-FFF2-40B4-BE49-F238E27FC236}">
                <a16:creationId xmlns:a16="http://schemas.microsoft.com/office/drawing/2014/main" id="{ECBF6C90-69A5-4AEC-8EE2-6C9CE2EECCEF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1821588" y="997084"/>
            <a:ext cx="257521" cy="257521"/>
          </a:xfrm>
          <a:prstGeom prst="rect">
            <a:avLst/>
          </a:prstGeom>
        </p:spPr>
      </p:pic>
      <p:pic>
        <p:nvPicPr>
          <p:cNvPr id="79" name="图片 78">
            <a:extLst>
              <a:ext uri="{FF2B5EF4-FFF2-40B4-BE49-F238E27FC236}">
                <a16:creationId xmlns:a16="http://schemas.microsoft.com/office/drawing/2014/main" id="{80CB732D-D619-486B-A454-C24C9FBEFAEE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4"/>
              </a:ext>
            </a:extLst>
          </a:blip>
          <a:stretch>
            <a:fillRect/>
          </a:stretch>
        </p:blipFill>
        <p:spPr>
          <a:xfrm>
            <a:off x="9557833" y="4501842"/>
            <a:ext cx="262833" cy="262833"/>
          </a:xfrm>
          <a:prstGeom prst="rect">
            <a:avLst/>
          </a:prstGeom>
        </p:spPr>
      </p:pic>
      <p:sp>
        <p:nvSpPr>
          <p:cNvPr id="83" name="箭头: 下 82">
            <a:extLst>
              <a:ext uri="{FF2B5EF4-FFF2-40B4-BE49-F238E27FC236}">
                <a16:creationId xmlns:a16="http://schemas.microsoft.com/office/drawing/2014/main" id="{AD8CDEAA-E8C9-4FED-A77D-51CDC4FEF926}"/>
              </a:ext>
            </a:extLst>
          </p:cNvPr>
          <p:cNvSpPr/>
          <p:nvPr/>
        </p:nvSpPr>
        <p:spPr>
          <a:xfrm>
            <a:off x="9597460" y="4053409"/>
            <a:ext cx="123931" cy="433701"/>
          </a:xfrm>
          <a:prstGeom prst="down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5" name="图片 164">
            <a:extLst>
              <a:ext uri="{FF2B5EF4-FFF2-40B4-BE49-F238E27FC236}">
                <a16:creationId xmlns:a16="http://schemas.microsoft.com/office/drawing/2014/main" id="{E71EDB82-8FE8-44E0-BB27-9DA893E9304C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4"/>
              </a:ext>
            </a:extLst>
          </a:blip>
          <a:stretch>
            <a:fillRect/>
          </a:stretch>
        </p:blipFill>
        <p:spPr>
          <a:xfrm>
            <a:off x="9975104" y="4541190"/>
            <a:ext cx="262833" cy="262833"/>
          </a:xfrm>
          <a:prstGeom prst="rect">
            <a:avLst/>
          </a:prstGeom>
        </p:spPr>
      </p:pic>
      <p:sp>
        <p:nvSpPr>
          <p:cNvPr id="166" name="箭头: 下 165">
            <a:extLst>
              <a:ext uri="{FF2B5EF4-FFF2-40B4-BE49-F238E27FC236}">
                <a16:creationId xmlns:a16="http://schemas.microsoft.com/office/drawing/2014/main" id="{1C03B920-212F-4C0D-B5B4-6391FFD245E7}"/>
              </a:ext>
            </a:extLst>
          </p:cNvPr>
          <p:cNvSpPr/>
          <p:nvPr/>
        </p:nvSpPr>
        <p:spPr>
          <a:xfrm>
            <a:off x="10014731" y="4092757"/>
            <a:ext cx="123931" cy="433701"/>
          </a:xfrm>
          <a:prstGeom prst="down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7" name="图片 166">
            <a:extLst>
              <a:ext uri="{FF2B5EF4-FFF2-40B4-BE49-F238E27FC236}">
                <a16:creationId xmlns:a16="http://schemas.microsoft.com/office/drawing/2014/main" id="{A2109EE0-A6F0-4A58-92FC-ABE085930E3D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4"/>
              </a:ext>
            </a:extLst>
          </a:blip>
          <a:stretch>
            <a:fillRect/>
          </a:stretch>
        </p:blipFill>
        <p:spPr>
          <a:xfrm>
            <a:off x="10494845" y="4608604"/>
            <a:ext cx="262833" cy="262833"/>
          </a:xfrm>
          <a:prstGeom prst="rect">
            <a:avLst/>
          </a:prstGeom>
        </p:spPr>
      </p:pic>
      <p:sp>
        <p:nvSpPr>
          <p:cNvPr id="168" name="箭头: 下 167">
            <a:extLst>
              <a:ext uri="{FF2B5EF4-FFF2-40B4-BE49-F238E27FC236}">
                <a16:creationId xmlns:a16="http://schemas.microsoft.com/office/drawing/2014/main" id="{E3934CF6-0E84-4A97-8B5D-8149671E2951}"/>
              </a:ext>
            </a:extLst>
          </p:cNvPr>
          <p:cNvSpPr/>
          <p:nvPr/>
        </p:nvSpPr>
        <p:spPr>
          <a:xfrm>
            <a:off x="10530322" y="4021669"/>
            <a:ext cx="128081" cy="572204"/>
          </a:xfrm>
          <a:prstGeom prst="down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9" name="图片 168">
            <a:extLst>
              <a:ext uri="{FF2B5EF4-FFF2-40B4-BE49-F238E27FC236}">
                <a16:creationId xmlns:a16="http://schemas.microsoft.com/office/drawing/2014/main" id="{0A0A9EF9-6994-4832-B4F7-59276664B0B5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4"/>
              </a:ext>
            </a:extLst>
          </a:blip>
          <a:stretch>
            <a:fillRect/>
          </a:stretch>
        </p:blipFill>
        <p:spPr>
          <a:xfrm>
            <a:off x="10905483" y="4682187"/>
            <a:ext cx="262833" cy="262833"/>
          </a:xfrm>
          <a:prstGeom prst="rect">
            <a:avLst/>
          </a:prstGeom>
        </p:spPr>
      </p:pic>
      <p:sp>
        <p:nvSpPr>
          <p:cNvPr id="170" name="箭头: 下 169">
            <a:extLst>
              <a:ext uri="{FF2B5EF4-FFF2-40B4-BE49-F238E27FC236}">
                <a16:creationId xmlns:a16="http://schemas.microsoft.com/office/drawing/2014/main" id="{940D7931-CD66-4545-B1F0-891435D785B6}"/>
              </a:ext>
            </a:extLst>
          </p:cNvPr>
          <p:cNvSpPr/>
          <p:nvPr/>
        </p:nvSpPr>
        <p:spPr>
          <a:xfrm>
            <a:off x="10949889" y="3408395"/>
            <a:ext cx="148977" cy="1273792"/>
          </a:xfrm>
          <a:prstGeom prst="down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6" name="连接符: 肘形 175">
            <a:extLst>
              <a:ext uri="{FF2B5EF4-FFF2-40B4-BE49-F238E27FC236}">
                <a16:creationId xmlns:a16="http://schemas.microsoft.com/office/drawing/2014/main" id="{C182205F-771E-4C4D-97DF-30CF6A84794C}"/>
              </a:ext>
            </a:extLst>
          </p:cNvPr>
          <p:cNvCxnSpPr>
            <a:cxnSpLocks/>
            <a:stCxn id="169" idx="2"/>
            <a:endCxn id="32" idx="2"/>
          </p:cNvCxnSpPr>
          <p:nvPr/>
        </p:nvCxnSpPr>
        <p:spPr>
          <a:xfrm rot="5400000" flipH="1">
            <a:off x="8903892" y="2812012"/>
            <a:ext cx="1886382" cy="2379635"/>
          </a:xfrm>
          <a:prstGeom prst="bentConnector3">
            <a:avLst>
              <a:gd name="adj1" fmla="val -12118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连接符 179">
            <a:extLst>
              <a:ext uri="{FF2B5EF4-FFF2-40B4-BE49-F238E27FC236}">
                <a16:creationId xmlns:a16="http://schemas.microsoft.com/office/drawing/2014/main" id="{F2AAC965-73DC-4891-B901-BAD370BFEB1C}"/>
              </a:ext>
            </a:extLst>
          </p:cNvPr>
          <p:cNvCxnSpPr>
            <a:cxnSpLocks/>
            <a:stCxn id="79" idx="1"/>
          </p:cNvCxnSpPr>
          <p:nvPr/>
        </p:nvCxnSpPr>
        <p:spPr>
          <a:xfrm flipH="1" flipV="1">
            <a:off x="8642422" y="4630556"/>
            <a:ext cx="915411" cy="2703"/>
          </a:xfrm>
          <a:prstGeom prst="line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连接符: 肘形 183">
            <a:extLst>
              <a:ext uri="{FF2B5EF4-FFF2-40B4-BE49-F238E27FC236}">
                <a16:creationId xmlns:a16="http://schemas.microsoft.com/office/drawing/2014/main" id="{62142E24-B580-48E2-9240-DAFCC0D95B7A}"/>
              </a:ext>
            </a:extLst>
          </p:cNvPr>
          <p:cNvCxnSpPr>
            <a:cxnSpLocks/>
            <a:stCxn id="165" idx="2"/>
          </p:cNvCxnSpPr>
          <p:nvPr/>
        </p:nvCxnSpPr>
        <p:spPr>
          <a:xfrm rot="5400000">
            <a:off x="9368973" y="4092315"/>
            <a:ext cx="25840" cy="1449256"/>
          </a:xfrm>
          <a:prstGeom prst="bentConnector2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连接符: 肘形 185">
            <a:extLst>
              <a:ext uri="{FF2B5EF4-FFF2-40B4-BE49-F238E27FC236}">
                <a16:creationId xmlns:a16="http://schemas.microsoft.com/office/drawing/2014/main" id="{13A88C82-6F1A-4B07-AAB1-8650FC657796}"/>
              </a:ext>
            </a:extLst>
          </p:cNvPr>
          <p:cNvCxnSpPr>
            <a:cxnSpLocks/>
            <a:stCxn id="167" idx="2"/>
          </p:cNvCxnSpPr>
          <p:nvPr/>
        </p:nvCxnSpPr>
        <p:spPr>
          <a:xfrm rot="5400000">
            <a:off x="9543195" y="3923542"/>
            <a:ext cx="135173" cy="2030962"/>
          </a:xfrm>
          <a:prstGeom prst="bentConnector2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文本框 191">
            <a:extLst>
              <a:ext uri="{FF2B5EF4-FFF2-40B4-BE49-F238E27FC236}">
                <a16:creationId xmlns:a16="http://schemas.microsoft.com/office/drawing/2014/main" id="{A5088FE1-5D29-4D17-A46A-D01FC174A7C7}"/>
              </a:ext>
            </a:extLst>
          </p:cNvPr>
          <p:cNvSpPr txBox="1"/>
          <p:nvPr/>
        </p:nvSpPr>
        <p:spPr>
          <a:xfrm>
            <a:off x="8320969" y="3174201"/>
            <a:ext cx="369332" cy="173774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12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Packing transactions</a:t>
            </a:r>
            <a:endParaRPr lang="zh-CN" altLang="en-US" sz="1200" b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4" name="文本框 193">
            <a:extLst>
              <a:ext uri="{FF2B5EF4-FFF2-40B4-BE49-F238E27FC236}">
                <a16:creationId xmlns:a16="http://schemas.microsoft.com/office/drawing/2014/main" id="{52248D90-3E46-497D-A828-30AE26B8A69D}"/>
              </a:ext>
            </a:extLst>
          </p:cNvPr>
          <p:cNvSpPr txBox="1"/>
          <p:nvPr/>
        </p:nvSpPr>
        <p:spPr>
          <a:xfrm>
            <a:off x="10692627" y="3978277"/>
            <a:ext cx="369332" cy="10015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12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transactions</a:t>
            </a:r>
            <a:endParaRPr lang="zh-CN" altLang="en-US" sz="12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95" name="图形 194" descr="图章">
            <a:extLst>
              <a:ext uri="{FF2B5EF4-FFF2-40B4-BE49-F238E27FC236}">
                <a16:creationId xmlns:a16="http://schemas.microsoft.com/office/drawing/2014/main" id="{54F4C17E-1B5D-4C11-88CC-1A4423871F8B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9084087" y="3124426"/>
            <a:ext cx="314324" cy="314324"/>
          </a:xfrm>
          <a:prstGeom prst="rect">
            <a:avLst/>
          </a:prstGeom>
        </p:spPr>
      </p:pic>
      <p:cxnSp>
        <p:nvCxnSpPr>
          <p:cNvPr id="200" name="连接符: 肘形 199">
            <a:extLst>
              <a:ext uri="{FF2B5EF4-FFF2-40B4-BE49-F238E27FC236}">
                <a16:creationId xmlns:a16="http://schemas.microsoft.com/office/drawing/2014/main" id="{D0F2D538-DFC1-491E-B532-B7B48FA148DD}"/>
              </a:ext>
            </a:extLst>
          </p:cNvPr>
          <p:cNvCxnSpPr>
            <a:cxnSpLocks/>
            <a:endCxn id="83" idx="1"/>
          </p:cNvCxnSpPr>
          <p:nvPr/>
        </p:nvCxnSpPr>
        <p:spPr>
          <a:xfrm rot="16200000" flipH="1">
            <a:off x="8932555" y="3760240"/>
            <a:ext cx="967846" cy="361963"/>
          </a:xfrm>
          <a:prstGeom prst="bentConnector2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箭头连接符 202">
            <a:extLst>
              <a:ext uri="{FF2B5EF4-FFF2-40B4-BE49-F238E27FC236}">
                <a16:creationId xmlns:a16="http://schemas.microsoft.com/office/drawing/2014/main" id="{10425B8D-9CDA-42B8-B071-4341B1AF143B}"/>
              </a:ext>
            </a:extLst>
          </p:cNvPr>
          <p:cNvCxnSpPr>
            <a:cxnSpLocks/>
          </p:cNvCxnSpPr>
          <p:nvPr/>
        </p:nvCxnSpPr>
        <p:spPr>
          <a:xfrm>
            <a:off x="9235496" y="4317096"/>
            <a:ext cx="778501" cy="12029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箭头连接符 206">
            <a:extLst>
              <a:ext uri="{FF2B5EF4-FFF2-40B4-BE49-F238E27FC236}">
                <a16:creationId xmlns:a16="http://schemas.microsoft.com/office/drawing/2014/main" id="{B2E86EE9-AF8D-4D70-85A7-E030ADE48CFB}"/>
              </a:ext>
            </a:extLst>
          </p:cNvPr>
          <p:cNvCxnSpPr>
            <a:cxnSpLocks/>
          </p:cNvCxnSpPr>
          <p:nvPr/>
        </p:nvCxnSpPr>
        <p:spPr>
          <a:xfrm>
            <a:off x="9228708" y="4240399"/>
            <a:ext cx="1305764" cy="14732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文本框 210">
            <a:extLst>
              <a:ext uri="{FF2B5EF4-FFF2-40B4-BE49-F238E27FC236}">
                <a16:creationId xmlns:a16="http://schemas.microsoft.com/office/drawing/2014/main" id="{C77C66DA-B680-40E4-AB10-45C5FBD1FBB9}"/>
              </a:ext>
            </a:extLst>
          </p:cNvPr>
          <p:cNvSpPr txBox="1"/>
          <p:nvPr/>
        </p:nvSpPr>
        <p:spPr>
          <a:xfrm>
            <a:off x="8970982" y="3465197"/>
            <a:ext cx="369332" cy="10015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12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computing</a:t>
            </a:r>
            <a:endParaRPr lang="zh-CN" altLang="en-US" sz="12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4" name="任意多边形: 形状 213">
            <a:extLst>
              <a:ext uri="{FF2B5EF4-FFF2-40B4-BE49-F238E27FC236}">
                <a16:creationId xmlns:a16="http://schemas.microsoft.com/office/drawing/2014/main" id="{DB3FA0DE-5393-4FCD-993E-6807CEEF90CB}"/>
              </a:ext>
            </a:extLst>
          </p:cNvPr>
          <p:cNvSpPr/>
          <p:nvPr/>
        </p:nvSpPr>
        <p:spPr>
          <a:xfrm rot="16459195">
            <a:off x="10846757" y="2320214"/>
            <a:ext cx="143647" cy="946831"/>
          </a:xfrm>
          <a:custGeom>
            <a:avLst/>
            <a:gdLst>
              <a:gd name="connsiteX0" fmla="*/ 304800 w 660400"/>
              <a:gd name="connsiteY0" fmla="*/ 0 h 1739900"/>
              <a:gd name="connsiteX1" fmla="*/ 0 w 660400"/>
              <a:gd name="connsiteY1" fmla="*/ 977900 h 1739900"/>
              <a:gd name="connsiteX2" fmla="*/ 419100 w 660400"/>
              <a:gd name="connsiteY2" fmla="*/ 977900 h 1739900"/>
              <a:gd name="connsiteX3" fmla="*/ 241300 w 660400"/>
              <a:gd name="connsiteY3" fmla="*/ 1739900 h 1739900"/>
              <a:gd name="connsiteX4" fmla="*/ 660400 w 660400"/>
              <a:gd name="connsiteY4" fmla="*/ 838200 h 1739900"/>
              <a:gd name="connsiteX5" fmla="*/ 241300 w 660400"/>
              <a:gd name="connsiteY5" fmla="*/ 850900 h 1739900"/>
              <a:gd name="connsiteX6" fmla="*/ 304800 w 660400"/>
              <a:gd name="connsiteY6" fmla="*/ 0 h 1739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0400" h="1739900">
                <a:moveTo>
                  <a:pt x="304800" y="0"/>
                </a:moveTo>
                <a:lnTo>
                  <a:pt x="0" y="977900"/>
                </a:lnTo>
                <a:lnTo>
                  <a:pt x="419100" y="977900"/>
                </a:lnTo>
                <a:lnTo>
                  <a:pt x="241300" y="1739900"/>
                </a:lnTo>
                <a:lnTo>
                  <a:pt x="660400" y="838200"/>
                </a:lnTo>
                <a:lnTo>
                  <a:pt x="241300" y="850900"/>
                </a:lnTo>
                <a:lnTo>
                  <a:pt x="304800" y="0"/>
                </a:lnTo>
                <a:close/>
              </a:path>
            </a:pathLst>
          </a:cu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9" name="任意多边形: 形状 218">
            <a:extLst>
              <a:ext uri="{FF2B5EF4-FFF2-40B4-BE49-F238E27FC236}">
                <a16:creationId xmlns:a16="http://schemas.microsoft.com/office/drawing/2014/main" id="{DE331821-EB6C-4177-AC0B-285164134BCA}"/>
              </a:ext>
            </a:extLst>
          </p:cNvPr>
          <p:cNvSpPr/>
          <p:nvPr/>
        </p:nvSpPr>
        <p:spPr>
          <a:xfrm rot="19074365">
            <a:off x="10433014" y="3094465"/>
            <a:ext cx="174601" cy="518464"/>
          </a:xfrm>
          <a:custGeom>
            <a:avLst/>
            <a:gdLst>
              <a:gd name="connsiteX0" fmla="*/ 304800 w 660400"/>
              <a:gd name="connsiteY0" fmla="*/ 0 h 1739900"/>
              <a:gd name="connsiteX1" fmla="*/ 0 w 660400"/>
              <a:gd name="connsiteY1" fmla="*/ 977900 h 1739900"/>
              <a:gd name="connsiteX2" fmla="*/ 419100 w 660400"/>
              <a:gd name="connsiteY2" fmla="*/ 977900 h 1739900"/>
              <a:gd name="connsiteX3" fmla="*/ 241300 w 660400"/>
              <a:gd name="connsiteY3" fmla="*/ 1739900 h 1739900"/>
              <a:gd name="connsiteX4" fmla="*/ 660400 w 660400"/>
              <a:gd name="connsiteY4" fmla="*/ 838200 h 1739900"/>
              <a:gd name="connsiteX5" fmla="*/ 241300 w 660400"/>
              <a:gd name="connsiteY5" fmla="*/ 850900 h 1739900"/>
              <a:gd name="connsiteX6" fmla="*/ 304800 w 660400"/>
              <a:gd name="connsiteY6" fmla="*/ 0 h 1739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0400" h="1739900">
                <a:moveTo>
                  <a:pt x="304800" y="0"/>
                </a:moveTo>
                <a:lnTo>
                  <a:pt x="0" y="977900"/>
                </a:lnTo>
                <a:lnTo>
                  <a:pt x="419100" y="977900"/>
                </a:lnTo>
                <a:lnTo>
                  <a:pt x="241300" y="1739900"/>
                </a:lnTo>
                <a:lnTo>
                  <a:pt x="660400" y="838200"/>
                </a:lnTo>
                <a:lnTo>
                  <a:pt x="241300" y="850900"/>
                </a:lnTo>
                <a:lnTo>
                  <a:pt x="304800" y="0"/>
                </a:lnTo>
                <a:close/>
              </a:path>
            </a:pathLst>
          </a:cu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任意多边形: 形状 219">
            <a:extLst>
              <a:ext uri="{FF2B5EF4-FFF2-40B4-BE49-F238E27FC236}">
                <a16:creationId xmlns:a16="http://schemas.microsoft.com/office/drawing/2014/main" id="{199A7064-5834-4F34-B16F-963E1DB381F1}"/>
              </a:ext>
            </a:extLst>
          </p:cNvPr>
          <p:cNvSpPr/>
          <p:nvPr/>
        </p:nvSpPr>
        <p:spPr>
          <a:xfrm rot="21132122">
            <a:off x="9985119" y="3285767"/>
            <a:ext cx="139845" cy="321583"/>
          </a:xfrm>
          <a:custGeom>
            <a:avLst/>
            <a:gdLst>
              <a:gd name="connsiteX0" fmla="*/ 304800 w 660400"/>
              <a:gd name="connsiteY0" fmla="*/ 0 h 1739900"/>
              <a:gd name="connsiteX1" fmla="*/ 0 w 660400"/>
              <a:gd name="connsiteY1" fmla="*/ 977900 h 1739900"/>
              <a:gd name="connsiteX2" fmla="*/ 419100 w 660400"/>
              <a:gd name="connsiteY2" fmla="*/ 977900 h 1739900"/>
              <a:gd name="connsiteX3" fmla="*/ 241300 w 660400"/>
              <a:gd name="connsiteY3" fmla="*/ 1739900 h 1739900"/>
              <a:gd name="connsiteX4" fmla="*/ 660400 w 660400"/>
              <a:gd name="connsiteY4" fmla="*/ 838200 h 1739900"/>
              <a:gd name="connsiteX5" fmla="*/ 241300 w 660400"/>
              <a:gd name="connsiteY5" fmla="*/ 850900 h 1739900"/>
              <a:gd name="connsiteX6" fmla="*/ 304800 w 660400"/>
              <a:gd name="connsiteY6" fmla="*/ 0 h 1739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0400" h="1739900">
                <a:moveTo>
                  <a:pt x="304800" y="0"/>
                </a:moveTo>
                <a:lnTo>
                  <a:pt x="0" y="977900"/>
                </a:lnTo>
                <a:lnTo>
                  <a:pt x="419100" y="977900"/>
                </a:lnTo>
                <a:lnTo>
                  <a:pt x="241300" y="1739900"/>
                </a:lnTo>
                <a:lnTo>
                  <a:pt x="660400" y="838200"/>
                </a:lnTo>
                <a:lnTo>
                  <a:pt x="241300" y="850900"/>
                </a:lnTo>
                <a:lnTo>
                  <a:pt x="304800" y="0"/>
                </a:lnTo>
                <a:close/>
              </a:path>
            </a:pathLst>
          </a:cu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1" name="任意多边形: 形状 220">
            <a:extLst>
              <a:ext uri="{FF2B5EF4-FFF2-40B4-BE49-F238E27FC236}">
                <a16:creationId xmlns:a16="http://schemas.microsoft.com/office/drawing/2014/main" id="{A20F4C94-C417-4E32-B191-018F6A6D27AF}"/>
              </a:ext>
            </a:extLst>
          </p:cNvPr>
          <p:cNvSpPr/>
          <p:nvPr/>
        </p:nvSpPr>
        <p:spPr>
          <a:xfrm rot="21132122">
            <a:off x="9408008" y="3416722"/>
            <a:ext cx="86073" cy="250268"/>
          </a:xfrm>
          <a:custGeom>
            <a:avLst/>
            <a:gdLst>
              <a:gd name="connsiteX0" fmla="*/ 304800 w 660400"/>
              <a:gd name="connsiteY0" fmla="*/ 0 h 1739900"/>
              <a:gd name="connsiteX1" fmla="*/ 0 w 660400"/>
              <a:gd name="connsiteY1" fmla="*/ 977900 h 1739900"/>
              <a:gd name="connsiteX2" fmla="*/ 419100 w 660400"/>
              <a:gd name="connsiteY2" fmla="*/ 977900 h 1739900"/>
              <a:gd name="connsiteX3" fmla="*/ 241300 w 660400"/>
              <a:gd name="connsiteY3" fmla="*/ 1739900 h 1739900"/>
              <a:gd name="connsiteX4" fmla="*/ 660400 w 660400"/>
              <a:gd name="connsiteY4" fmla="*/ 838200 h 1739900"/>
              <a:gd name="connsiteX5" fmla="*/ 241300 w 660400"/>
              <a:gd name="connsiteY5" fmla="*/ 850900 h 1739900"/>
              <a:gd name="connsiteX6" fmla="*/ 304800 w 660400"/>
              <a:gd name="connsiteY6" fmla="*/ 0 h 1739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0400" h="1739900">
                <a:moveTo>
                  <a:pt x="304800" y="0"/>
                </a:moveTo>
                <a:lnTo>
                  <a:pt x="0" y="977900"/>
                </a:lnTo>
                <a:lnTo>
                  <a:pt x="419100" y="977900"/>
                </a:lnTo>
                <a:lnTo>
                  <a:pt x="241300" y="1739900"/>
                </a:lnTo>
                <a:lnTo>
                  <a:pt x="660400" y="838200"/>
                </a:lnTo>
                <a:lnTo>
                  <a:pt x="241300" y="850900"/>
                </a:lnTo>
                <a:lnTo>
                  <a:pt x="304800" y="0"/>
                </a:lnTo>
                <a:close/>
              </a:path>
            </a:pathLst>
          </a:cu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8303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5833</TotalTime>
  <Words>792</Words>
  <Application>Microsoft Office PowerPoint</Application>
  <PresentationFormat>宽屏</PresentationFormat>
  <Paragraphs>145</Paragraphs>
  <Slides>17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游ゴシック</vt:lpstr>
      <vt:lpstr>游ゴシック Light</vt:lpstr>
      <vt:lpstr>等线</vt:lpstr>
      <vt:lpstr>等线 Light</vt:lpstr>
      <vt:lpstr>Arial</vt:lpstr>
      <vt:lpstr>Calibri</vt:lpstr>
      <vt:lpstr>Cambria Math</vt:lpstr>
      <vt:lpstr>Times New Roman</vt:lpstr>
      <vt:lpstr>Office 主题​​</vt:lpstr>
      <vt:lpstr>  Blockchain based Energy Trade for Shared Wireless Chargers</vt:lpstr>
      <vt:lpstr>Outline</vt:lpstr>
      <vt:lpstr>Background</vt:lpstr>
      <vt:lpstr>Problem </vt:lpstr>
      <vt:lpstr>Relate Work</vt:lpstr>
      <vt:lpstr>A Scenario</vt:lpstr>
      <vt:lpstr>1. The process of payment wireless charging</vt:lpstr>
      <vt:lpstr>PowerPoint 演示文稿</vt:lpstr>
      <vt:lpstr>PowerPoint 演示文稿</vt:lpstr>
      <vt:lpstr>PowerPoint 演示文稿</vt:lpstr>
      <vt:lpstr>PowerPoint 演示文稿</vt:lpstr>
      <vt:lpstr>2. The process of Blockchain network.</vt:lpstr>
      <vt:lpstr>3. The cloud services</vt:lpstr>
      <vt:lpstr>4.1 User satisfaction</vt:lpstr>
      <vt:lpstr>4.2 Aggregator profit</vt:lpstr>
      <vt:lpstr>4.2.1 </vt:lpstr>
      <vt:lpstr>4.3 The optimal solutions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Qiu Chen</dc:creator>
  <cp:lastModifiedBy>Qiu Chen</cp:lastModifiedBy>
  <cp:revision>78</cp:revision>
  <cp:lastPrinted>2018-10-18T07:49:40Z</cp:lastPrinted>
  <dcterms:created xsi:type="dcterms:W3CDTF">2018-06-21T08:12:39Z</dcterms:created>
  <dcterms:modified xsi:type="dcterms:W3CDTF">2018-11-13T09:44:24Z</dcterms:modified>
</cp:coreProperties>
</file>