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4357786" y="228763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974384B9-8DBB-46B5-8FF2-CA6E787D89AB}"/>
              </a:ext>
            </a:extLst>
          </p:cNvPr>
          <p:cNvSpPr/>
          <p:nvPr/>
        </p:nvSpPr>
        <p:spPr>
          <a:xfrm flipH="1">
            <a:off x="4161271" y="4223846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6960072" y="426919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555365" y="41231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186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45</cp:revision>
  <dcterms:created xsi:type="dcterms:W3CDTF">2019-06-21T14:03:46Z</dcterms:created>
  <dcterms:modified xsi:type="dcterms:W3CDTF">2019-08-23T13:13:10Z</dcterms:modified>
</cp:coreProperties>
</file>