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141169048" r:id="rId15"/>
    <p:sldId id="141169049" r:id="rId16"/>
    <p:sldId id="141169050" r:id="rId17"/>
    <p:sldId id="141169052" r:id="rId18"/>
    <p:sldId id="141169053" r:id="rId19"/>
    <p:sldId id="14116905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C79-1BC0-4689-B5E4-96AE61570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1287B-C3FB-43D1-87BA-D69182FCF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391-FAE0-49EC-9DCB-654D9A7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C49C-46E9-4B3D-A517-5A404C3E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3D83-0472-4AF5-9C0C-4F1B08D6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5902-F715-4C43-A044-1C444FCF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7E301-B7DA-4DB7-BE73-0E8BE293D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4287-28BE-451F-8EAB-6F5C72E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A52A-944F-44B0-A310-59334547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A362-34DD-4F44-8AD0-0B66602C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384F5-7A33-41D2-81FB-49AF6B095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2D25-DD95-4911-91CE-B8D06E35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166E-98C8-44CC-B340-22FB2E2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392F-2FEF-4229-B00B-B5A40C0D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2D27-2DE1-4FC1-BDAB-EAFEB812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1AC2-D6FC-48BF-93CD-17F263E5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7595-7AE9-4C50-9106-784A376F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DFB58-6B69-4AC2-B5E7-8E23855D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1159-8B25-408C-84E3-D877C70E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301D-2F3F-4E6F-98F4-B3D2FB5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6C38-C63E-42D9-8203-78D7BD33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279F-0075-4C4A-ABBC-77C8DB70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7D07-30F4-481C-AEE2-B7016985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F7DC-44F0-439A-801D-571E0654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547F-4A23-40BB-8F27-1816E672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E2D-C367-4602-BAB6-7AD2939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979A-6ED7-44C2-B959-AA9BE540A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9665-1E67-4C40-93FA-9B30809F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99C4-EC7E-4CCB-87AE-DC06A45D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F6C46-873D-41C7-B30A-451BEF4E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4801-FC52-4559-9873-492A3775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02A7-DB37-45FA-9ED8-9BB63D63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6DCF8-D028-497B-A68E-F61A92C4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3E57-0AA4-43E0-BC5B-45DEB6EC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06F88-118E-4A42-A5F5-3DEE32BB1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218F0-86B0-46A4-8738-9EDD714C3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5EE8-06F1-4807-ABEC-A423C24A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2AE6F-3231-486F-B4B1-D5EB50E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D8034-33E8-4FB2-ABA2-70DF0896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CE32-E80B-4B92-B6E8-C000B50F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DEE7F-59D4-4636-9B45-E5C47859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B1AA7-A220-4B22-B607-67ED3423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546E4-4344-466C-A4E7-1C16D5C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B0788-3238-47E0-B689-C8EE7946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2AF1E-0515-4B0B-BA02-88309136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D57C2-A82B-4014-97DF-2F220E4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C2A0-6CBC-4835-B0F2-E1E46749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5C3C-7198-41E6-AC6A-3EA907CA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B2DFC-6170-4645-BE6B-FC4B62A2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BB8C-C1FB-4C23-B897-94FE5E4C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3EB7-E67B-4B98-8067-EC808981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58B36-BC45-469F-90F3-3D8E4D0B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0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55E0-9BAD-45A9-81D6-247DA71A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E66E8-7346-41E2-AAB4-790088F5E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10C82-93B8-4DA5-8E66-2ADD8966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DFA8A-B84C-4AEB-869B-D977C1A1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9A1DA-41A3-4F68-91BC-56615E3E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4C7D-323E-4E57-8C95-B5AEFF1B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D7BD0-C74E-450F-A463-BDFBFB76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D6F65-0AD7-4BE0-A9A8-ADE3C2F1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26DC-54D7-4E29-97C3-FFD7452A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8426-9428-4506-9396-BA6F1AF2D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9100-4CFC-4B6B-B293-4DDB9149D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8A4760-0E08-427E-8E73-CF0336C10C7E}"/>
              </a:ext>
            </a:extLst>
          </p:cNvPr>
          <p:cNvSpPr/>
          <p:nvPr/>
        </p:nvSpPr>
        <p:spPr>
          <a:xfrm>
            <a:off x="1998921" y="529744"/>
            <a:ext cx="7038753" cy="6151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083C7-8BB1-4510-9510-223550B1DF4D}"/>
              </a:ext>
            </a:extLst>
          </p:cNvPr>
          <p:cNvSpPr/>
          <p:nvPr/>
        </p:nvSpPr>
        <p:spPr>
          <a:xfrm>
            <a:off x="2586509" y="4728058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FDD8D-EA18-480D-94D6-7B6E4EB7DA23}"/>
              </a:ext>
            </a:extLst>
          </p:cNvPr>
          <p:cNvSpPr/>
          <p:nvPr/>
        </p:nvSpPr>
        <p:spPr>
          <a:xfrm>
            <a:off x="2607019" y="2550932"/>
            <a:ext cx="5917019" cy="204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6BDAD-5625-4EFC-B2C9-ABB1D6F62E7D}"/>
              </a:ext>
            </a:extLst>
          </p:cNvPr>
          <p:cNvSpPr txBox="1"/>
          <p:nvPr/>
        </p:nvSpPr>
        <p:spPr>
          <a:xfrm>
            <a:off x="1078995" y="6446870"/>
            <a:ext cx="13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Prod-cluster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7AD6C0-8092-4B5C-B6F7-3C747C5C23D2}"/>
              </a:ext>
            </a:extLst>
          </p:cNvPr>
          <p:cNvSpPr/>
          <p:nvPr/>
        </p:nvSpPr>
        <p:spPr>
          <a:xfrm>
            <a:off x="4909779" y="5339400"/>
            <a:ext cx="1101425" cy="494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295747-899D-49B6-A637-3D4DDFE376A9}"/>
              </a:ext>
            </a:extLst>
          </p:cNvPr>
          <p:cNvSpPr/>
          <p:nvPr/>
        </p:nvSpPr>
        <p:spPr>
          <a:xfrm>
            <a:off x="5345639" y="2954982"/>
            <a:ext cx="11199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93475-CDED-49DF-B46B-C173208DF9A9}"/>
              </a:ext>
            </a:extLst>
          </p:cNvPr>
          <p:cNvSpPr txBox="1"/>
          <p:nvPr/>
        </p:nvSpPr>
        <p:spPr>
          <a:xfrm>
            <a:off x="2558631" y="4675270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F928A8-7A98-4B8C-9EF4-9DA39CBA3277}"/>
              </a:ext>
            </a:extLst>
          </p:cNvPr>
          <p:cNvSpPr/>
          <p:nvPr/>
        </p:nvSpPr>
        <p:spPr>
          <a:xfrm>
            <a:off x="2978123" y="2960296"/>
            <a:ext cx="1277677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1C2A8-DE4E-4F09-9689-E73AD4C687EB}"/>
              </a:ext>
            </a:extLst>
          </p:cNvPr>
          <p:cNvSpPr txBox="1"/>
          <p:nvPr/>
        </p:nvSpPr>
        <p:spPr>
          <a:xfrm>
            <a:off x="2639229" y="256829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D84735-136A-4ED8-AD42-C1A4CD8D1B38}"/>
              </a:ext>
            </a:extLst>
          </p:cNvPr>
          <p:cNvCxnSpPr/>
          <p:nvPr/>
        </p:nvCxnSpPr>
        <p:spPr>
          <a:xfrm>
            <a:off x="1318166" y="3472753"/>
            <a:ext cx="1646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6C2107-E9A2-43FD-95D2-C2D94380D321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4255800" y="3539773"/>
            <a:ext cx="1089839" cy="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531455-F67D-4E56-8201-76A72F66F4EF}"/>
              </a:ext>
            </a:extLst>
          </p:cNvPr>
          <p:cNvSpPr txBox="1"/>
          <p:nvPr/>
        </p:nvSpPr>
        <p:spPr>
          <a:xfrm>
            <a:off x="202019" y="41798"/>
            <a:ext cx="609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Production Environment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CFEBC-B99E-421A-979C-961E1749D5D3}"/>
              </a:ext>
            </a:extLst>
          </p:cNvPr>
          <p:cNvSpPr txBox="1"/>
          <p:nvPr/>
        </p:nvSpPr>
        <p:spPr>
          <a:xfrm>
            <a:off x="330425" y="3288087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F7D788-38EE-4B76-AEEA-233689D8DD07}"/>
              </a:ext>
            </a:extLst>
          </p:cNvPr>
          <p:cNvSpPr/>
          <p:nvPr/>
        </p:nvSpPr>
        <p:spPr>
          <a:xfrm>
            <a:off x="9553895" y="529744"/>
            <a:ext cx="2061952" cy="6151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2AEF8-10B6-4549-840C-25012625486A}"/>
              </a:ext>
            </a:extLst>
          </p:cNvPr>
          <p:cNvSpPr txBox="1"/>
          <p:nvPr/>
        </p:nvSpPr>
        <p:spPr>
          <a:xfrm>
            <a:off x="9337379" y="160412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ACBC58-60F5-4350-BD5F-3311D8FAD3F1}"/>
              </a:ext>
            </a:extLst>
          </p:cNvPr>
          <p:cNvSpPr/>
          <p:nvPr/>
        </p:nvSpPr>
        <p:spPr>
          <a:xfrm>
            <a:off x="9811833" y="5387678"/>
            <a:ext cx="1545514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036EB0-4D03-4A88-ABD4-1602C72B1EEB}"/>
              </a:ext>
            </a:extLst>
          </p:cNvPr>
          <p:cNvSpPr/>
          <p:nvPr/>
        </p:nvSpPr>
        <p:spPr>
          <a:xfrm>
            <a:off x="9841248" y="1333131"/>
            <a:ext cx="1384003" cy="6917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99393C-9BE8-4EBC-869F-74BA31C918C4}"/>
              </a:ext>
            </a:extLst>
          </p:cNvPr>
          <p:cNvSpPr/>
          <p:nvPr/>
        </p:nvSpPr>
        <p:spPr>
          <a:xfrm>
            <a:off x="9998685" y="3539773"/>
            <a:ext cx="1119963" cy="757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AA79AE-46CF-4E76-A7A0-D6604FBAB05F}"/>
              </a:ext>
            </a:extLst>
          </p:cNvPr>
          <p:cNvSpPr/>
          <p:nvPr/>
        </p:nvSpPr>
        <p:spPr>
          <a:xfrm>
            <a:off x="9845035" y="5891355"/>
            <a:ext cx="1545514" cy="502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21383A-E51D-485F-AC8D-01186F75C543}"/>
              </a:ext>
            </a:extLst>
          </p:cNvPr>
          <p:cNvSpPr/>
          <p:nvPr/>
        </p:nvSpPr>
        <p:spPr>
          <a:xfrm>
            <a:off x="6586377" y="5255882"/>
            <a:ext cx="1388042" cy="661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62D084-1685-4A30-BCA2-D0B55C8A9486}"/>
              </a:ext>
            </a:extLst>
          </p:cNvPr>
          <p:cNvSpPr/>
          <p:nvPr/>
        </p:nvSpPr>
        <p:spPr>
          <a:xfrm>
            <a:off x="4761856" y="5063643"/>
            <a:ext cx="3534879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217DCF-764A-4063-8580-AEA99D16B383}"/>
              </a:ext>
            </a:extLst>
          </p:cNvPr>
          <p:cNvCxnSpPr>
            <a:cxnSpLocks/>
            <a:stCxn id="9" idx="6"/>
            <a:endCxn id="32" idx="2"/>
          </p:cNvCxnSpPr>
          <p:nvPr/>
        </p:nvCxnSpPr>
        <p:spPr>
          <a:xfrm>
            <a:off x="6011204" y="5586540"/>
            <a:ext cx="575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783371-C366-4C35-B49C-E623A2FA6F8B}"/>
              </a:ext>
            </a:extLst>
          </p:cNvPr>
          <p:cNvSpPr/>
          <p:nvPr/>
        </p:nvSpPr>
        <p:spPr>
          <a:xfrm>
            <a:off x="2586509" y="694524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397395-CCAD-496C-858C-3F71155F7B30}"/>
              </a:ext>
            </a:extLst>
          </p:cNvPr>
          <p:cNvSpPr/>
          <p:nvPr/>
        </p:nvSpPr>
        <p:spPr>
          <a:xfrm>
            <a:off x="6465602" y="1271459"/>
            <a:ext cx="1215193" cy="911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0DDFE8-A058-4401-8F31-8814C83E5F68}"/>
              </a:ext>
            </a:extLst>
          </p:cNvPr>
          <p:cNvSpPr txBox="1"/>
          <p:nvPr/>
        </p:nvSpPr>
        <p:spPr>
          <a:xfrm>
            <a:off x="2558631" y="641736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EBB955-8D23-4668-A977-B0C1919C8016}"/>
              </a:ext>
            </a:extLst>
          </p:cNvPr>
          <p:cNvCxnSpPr>
            <a:cxnSpLocks/>
            <a:stCxn id="11" idx="0"/>
            <a:endCxn id="36" idx="4"/>
          </p:cNvCxnSpPr>
          <p:nvPr/>
        </p:nvCxnSpPr>
        <p:spPr>
          <a:xfrm flipV="1">
            <a:off x="5905621" y="2183082"/>
            <a:ext cx="1167578" cy="77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01C1A5-5951-4D59-A011-837E67B91FC8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5460492" y="4124563"/>
            <a:ext cx="445129" cy="121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34049A5-8B82-40D2-8A6A-8FEF5CAE316B}"/>
              </a:ext>
            </a:extLst>
          </p:cNvPr>
          <p:cNvSpPr txBox="1"/>
          <p:nvPr/>
        </p:nvSpPr>
        <p:spPr>
          <a:xfrm>
            <a:off x="9510249" y="594467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1A11C5-D026-449F-9929-F3D748EC0AAB}"/>
              </a:ext>
            </a:extLst>
          </p:cNvPr>
          <p:cNvSpPr txBox="1"/>
          <p:nvPr/>
        </p:nvSpPr>
        <p:spPr>
          <a:xfrm>
            <a:off x="9517613" y="255942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C92EF-C0A4-487D-B2FF-B8AB62E94779}"/>
              </a:ext>
            </a:extLst>
          </p:cNvPr>
          <p:cNvSpPr txBox="1"/>
          <p:nvPr/>
        </p:nvSpPr>
        <p:spPr>
          <a:xfrm>
            <a:off x="9569985" y="4803032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44727A-277F-45E2-852F-895A67FD57B1}"/>
              </a:ext>
            </a:extLst>
          </p:cNvPr>
          <p:cNvCxnSpPr/>
          <p:nvPr/>
        </p:nvCxnSpPr>
        <p:spPr>
          <a:xfrm>
            <a:off x="9553895" y="2502060"/>
            <a:ext cx="206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2C47FE9-B92D-49BC-9E4A-D3FE4C211A34}"/>
              </a:ext>
            </a:extLst>
          </p:cNvPr>
          <p:cNvCxnSpPr/>
          <p:nvPr/>
        </p:nvCxnSpPr>
        <p:spPr>
          <a:xfrm>
            <a:off x="9569985" y="4641619"/>
            <a:ext cx="2045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95B2B0-90E5-4D4C-916D-0B4C7CBCC474}"/>
              </a:ext>
            </a:extLst>
          </p:cNvPr>
          <p:cNvSpPr txBox="1"/>
          <p:nvPr/>
        </p:nvSpPr>
        <p:spPr>
          <a:xfrm>
            <a:off x="5014394" y="6036000"/>
            <a:ext cx="66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48506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3372833" y="481767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809948" y="403212"/>
            <a:ext cx="15484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 flipV="1">
            <a:off x="5042948" y="743942"/>
            <a:ext cx="1976095" cy="2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3648173" y="214460"/>
            <a:ext cx="8319094" cy="4338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3545975" y="4593912"/>
            <a:ext cx="20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one_stage</a:t>
            </a:r>
            <a:endParaRPr lang="en-US" dirty="0"/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438374" y="766144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1450941" y="766144"/>
            <a:ext cx="359007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4825468" y="1513304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4825499" y="2932336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  <a:stCxn id="39" idx="4"/>
          </p:cNvCxnSpPr>
          <p:nvPr/>
        </p:nvCxnSpPr>
        <p:spPr>
          <a:xfrm flipV="1">
            <a:off x="6335415" y="1097141"/>
            <a:ext cx="754974" cy="7790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5580473" y="1142172"/>
            <a:ext cx="1509916" cy="179016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4315174" y="1413452"/>
            <a:ext cx="2413262" cy="2450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4591774" y="4025595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12462" y="2576942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8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00190" y="160649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3482601" y="1707252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91095" y="1628697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 flipV="1">
            <a:off x="5152716" y="1969427"/>
            <a:ext cx="1847474" cy="2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4386215" y="1450731"/>
            <a:ext cx="800060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5266664" y="2630398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build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72433" y="1763606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419521" y="1991629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248857" y="1492343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248857" y="235456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9392061" y="1855275"/>
            <a:ext cx="856796" cy="1098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stCxn id="3" idx="3"/>
            <a:endCxn id="40" idx="2"/>
          </p:cNvCxnSpPr>
          <p:nvPr/>
        </p:nvCxnSpPr>
        <p:spPr>
          <a:xfrm>
            <a:off x="9413452" y="1969427"/>
            <a:ext cx="835405" cy="7480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71763" y="233235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9C492D2-0F80-46C2-B49B-7F22B422AAFE}"/>
              </a:ext>
            </a:extLst>
          </p:cNvPr>
          <p:cNvSpPr/>
          <p:nvPr/>
        </p:nvSpPr>
        <p:spPr>
          <a:xfrm>
            <a:off x="6997652" y="347075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3482601" y="3571512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Start_Jenkins</a:t>
            </a: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B30886C-5BA4-4BBB-8C08-7FE3B942ADDD}"/>
              </a:ext>
            </a:extLst>
          </p:cNvPr>
          <p:cNvSpPr/>
          <p:nvPr/>
        </p:nvSpPr>
        <p:spPr>
          <a:xfrm>
            <a:off x="1788557" y="3492956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D529D1-9CAB-4CE5-812E-A861351C13B7}"/>
              </a:ext>
            </a:extLst>
          </p:cNvPr>
          <p:cNvCxnSpPr>
            <a:cxnSpLocks/>
            <a:stCxn id="64" idx="3"/>
            <a:endCxn id="63" idx="1"/>
          </p:cNvCxnSpPr>
          <p:nvPr/>
        </p:nvCxnSpPr>
        <p:spPr>
          <a:xfrm flipV="1">
            <a:off x="5152716" y="3833686"/>
            <a:ext cx="1844936" cy="2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4386214" y="3195017"/>
            <a:ext cx="5217161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5058274" y="4489478"/>
            <a:ext cx="174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169895" y="362786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416983" y="3855888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Wave 74">
            <a:extLst>
              <a:ext uri="{FF2B5EF4-FFF2-40B4-BE49-F238E27FC236}">
                <a16:creationId xmlns:a16="http://schemas.microsoft.com/office/drawing/2014/main" id="{8A48FF2C-FAE8-4FEC-BD7B-092A32A7832E}"/>
              </a:ext>
            </a:extLst>
          </p:cNvPr>
          <p:cNvSpPr/>
          <p:nvPr/>
        </p:nvSpPr>
        <p:spPr>
          <a:xfrm>
            <a:off x="7369225" y="4196617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Jenkins(success)</a:t>
            </a:r>
            <a:endParaRPr lang="en-US" dirty="0"/>
          </a:p>
        </p:txBody>
      </p: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10249898" y="3327548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DF61D1-2401-484C-AF8A-842537318D67}"/>
              </a:ext>
            </a:extLst>
          </p:cNvPr>
          <p:cNvCxnSpPr>
            <a:cxnSpLocks/>
            <a:stCxn id="76" idx="2"/>
            <a:endCxn id="63" idx="3"/>
          </p:cNvCxnSpPr>
          <p:nvPr/>
        </p:nvCxnSpPr>
        <p:spPr>
          <a:xfrm flipH="1">
            <a:off x="9410914" y="3690480"/>
            <a:ext cx="838984" cy="1432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7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6971909" y="1012606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Jenkins-x-dev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3346700" y="1131301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Jenkins-x-dev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62814" y="1034808"/>
            <a:ext cx="1583701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016815" y="1415677"/>
            <a:ext cx="1952556" cy="4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4308049" y="736869"/>
            <a:ext cx="5269584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4708935" y="2091456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Jenkins-x-dev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44152" y="1169717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391240" y="1397740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140052" y="21514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dev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220576" y="1012606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  <a:stCxn id="39" idx="2"/>
            <a:endCxn id="3" idx="3"/>
          </p:cNvCxnSpPr>
          <p:nvPr/>
        </p:nvCxnSpPr>
        <p:spPr>
          <a:xfrm flipH="1">
            <a:off x="9385171" y="578072"/>
            <a:ext cx="754881" cy="79746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stCxn id="3" idx="3"/>
            <a:endCxn id="40" idx="2"/>
          </p:cNvCxnSpPr>
          <p:nvPr/>
        </p:nvCxnSpPr>
        <p:spPr>
          <a:xfrm>
            <a:off x="9385171" y="1375538"/>
            <a:ext cx="835405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43482" y="1738469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jenkins</a:t>
            </a:r>
            <a:r>
              <a:rPr lang="en-US" sz="1200" dirty="0">
                <a:solidFill>
                  <a:schemeClr val="tx1"/>
                </a:solidFill>
              </a:rPr>
              <a:t>-x-dev(success)</a:t>
            </a:r>
            <a:endParaRPr lang="en-US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9C492D2-0F80-46C2-B49B-7F22B422AAFE}"/>
              </a:ext>
            </a:extLst>
          </p:cNvPr>
          <p:cNvSpPr/>
          <p:nvPr/>
        </p:nvSpPr>
        <p:spPr>
          <a:xfrm>
            <a:off x="6969371" y="287686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Jenkins-x-staging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3429003" y="3018247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Jenkins-x-stage</a:t>
            </a: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B30886C-5BA4-4BBB-8C08-7FE3B942ADDD}"/>
              </a:ext>
            </a:extLst>
          </p:cNvPr>
          <p:cNvSpPr/>
          <p:nvPr/>
        </p:nvSpPr>
        <p:spPr>
          <a:xfrm>
            <a:off x="1760276" y="2899067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D529D1-9CAB-4CE5-812E-A861351C13B7}"/>
              </a:ext>
            </a:extLst>
          </p:cNvPr>
          <p:cNvCxnSpPr>
            <a:cxnSpLocks/>
            <a:stCxn id="64" idx="3"/>
            <a:endCxn id="63" idx="1"/>
          </p:cNvCxnSpPr>
          <p:nvPr/>
        </p:nvCxnSpPr>
        <p:spPr>
          <a:xfrm flipV="1">
            <a:off x="5099118" y="3239797"/>
            <a:ext cx="1870253" cy="6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4308049" y="2601128"/>
            <a:ext cx="526704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4543737" y="3873383"/>
            <a:ext cx="263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Jenkins-x-staging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141614" y="3033976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PR(5678)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388702" y="3261999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Wave 74">
            <a:extLst>
              <a:ext uri="{FF2B5EF4-FFF2-40B4-BE49-F238E27FC236}">
                <a16:creationId xmlns:a16="http://schemas.microsoft.com/office/drawing/2014/main" id="{8A48FF2C-FAE8-4FEC-BD7B-092A32A7832E}"/>
              </a:ext>
            </a:extLst>
          </p:cNvPr>
          <p:cNvSpPr/>
          <p:nvPr/>
        </p:nvSpPr>
        <p:spPr>
          <a:xfrm>
            <a:off x="7340944" y="3602728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Jenkins-x-stage(success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10221617" y="273365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staging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DF61D1-2401-484C-AF8A-842537318D67}"/>
              </a:ext>
            </a:extLst>
          </p:cNvPr>
          <p:cNvCxnSpPr>
            <a:cxnSpLocks/>
            <a:stCxn id="76" idx="2"/>
            <a:endCxn id="63" idx="3"/>
          </p:cNvCxnSpPr>
          <p:nvPr/>
        </p:nvCxnSpPr>
        <p:spPr>
          <a:xfrm flipH="1">
            <a:off x="9382633" y="3096591"/>
            <a:ext cx="838984" cy="1432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990995-A28F-44FE-AB0A-7E65C4ADC320}"/>
              </a:ext>
            </a:extLst>
          </p:cNvPr>
          <p:cNvSpPr/>
          <p:nvPr/>
        </p:nvSpPr>
        <p:spPr>
          <a:xfrm>
            <a:off x="6969371" y="492952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Jenkins-x-prod</a:t>
            </a:r>
          </a:p>
        </p:txBody>
      </p:sp>
      <p:sp>
        <p:nvSpPr>
          <p:cNvPr id="27" name="Wave 26">
            <a:extLst>
              <a:ext uri="{FF2B5EF4-FFF2-40B4-BE49-F238E27FC236}">
                <a16:creationId xmlns:a16="http://schemas.microsoft.com/office/drawing/2014/main" id="{48570E6A-761F-432D-AFB9-CCFC78BBFF37}"/>
              </a:ext>
            </a:extLst>
          </p:cNvPr>
          <p:cNvSpPr/>
          <p:nvPr/>
        </p:nvSpPr>
        <p:spPr>
          <a:xfrm>
            <a:off x="3441210" y="5045190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Jenkins-x-prod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6BB3EA9-02AB-4016-BAE4-37974CC942D9}"/>
              </a:ext>
            </a:extLst>
          </p:cNvPr>
          <p:cNvSpPr/>
          <p:nvPr/>
        </p:nvSpPr>
        <p:spPr>
          <a:xfrm>
            <a:off x="1760276" y="4951726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7F6A93-F73C-4EDC-A12C-FD444DAC1AB0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5111325" y="5292456"/>
            <a:ext cx="1858046" cy="3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2F5D739-1076-466C-98F1-1CFB81F90939}"/>
              </a:ext>
            </a:extLst>
          </p:cNvPr>
          <p:cNvSpPr/>
          <p:nvPr/>
        </p:nvSpPr>
        <p:spPr>
          <a:xfrm>
            <a:off x="4308047" y="4653787"/>
            <a:ext cx="5267047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AF0E6E-C36A-4963-99BA-75FBB041EE23}"/>
              </a:ext>
            </a:extLst>
          </p:cNvPr>
          <p:cNvSpPr txBox="1"/>
          <p:nvPr/>
        </p:nvSpPr>
        <p:spPr>
          <a:xfrm>
            <a:off x="4543737" y="5948746"/>
            <a:ext cx="24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Jenkins-x-prod</a:t>
            </a:r>
          </a:p>
        </p:txBody>
      </p:sp>
      <p:sp>
        <p:nvSpPr>
          <p:cNvPr id="32" name="Wave 31">
            <a:extLst>
              <a:ext uri="{FF2B5EF4-FFF2-40B4-BE49-F238E27FC236}">
                <a16:creationId xmlns:a16="http://schemas.microsoft.com/office/drawing/2014/main" id="{4C24BE44-B0DD-4CAF-86F8-80A3E476C2CC}"/>
              </a:ext>
            </a:extLst>
          </p:cNvPr>
          <p:cNvSpPr/>
          <p:nvPr/>
        </p:nvSpPr>
        <p:spPr>
          <a:xfrm>
            <a:off x="141614" y="508663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PR(9abc)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5C89C4-A004-4776-B1C1-67AF2691F90D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 flipV="1">
            <a:off x="1388702" y="5314658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Wave 33">
            <a:extLst>
              <a:ext uri="{FF2B5EF4-FFF2-40B4-BE49-F238E27FC236}">
                <a16:creationId xmlns:a16="http://schemas.microsoft.com/office/drawing/2014/main" id="{C9EBDC9B-50CA-450C-BA35-8D1CE51D25C9}"/>
              </a:ext>
            </a:extLst>
          </p:cNvPr>
          <p:cNvSpPr/>
          <p:nvPr/>
        </p:nvSpPr>
        <p:spPr>
          <a:xfrm>
            <a:off x="7340944" y="5655387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Jenkins-x-prod(success)</a:t>
            </a:r>
            <a:endParaRPr lang="en-US" sz="1200" dirty="0"/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77B8AAFC-78D2-4CF9-9261-04900158C135}"/>
              </a:ext>
            </a:extLst>
          </p:cNvPr>
          <p:cNvSpPr/>
          <p:nvPr/>
        </p:nvSpPr>
        <p:spPr>
          <a:xfrm>
            <a:off x="10218038" y="514924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prod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2F3AE-3290-4A96-8965-1B016632994C}"/>
              </a:ext>
            </a:extLst>
          </p:cNvPr>
          <p:cNvCxnSpPr>
            <a:cxnSpLocks/>
            <a:stCxn id="37" idx="2"/>
            <a:endCxn id="26" idx="3"/>
          </p:cNvCxnSpPr>
          <p:nvPr/>
        </p:nvCxnSpPr>
        <p:spPr>
          <a:xfrm flipH="1" flipV="1">
            <a:off x="9382633" y="5292456"/>
            <a:ext cx="835405" cy="21972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05536626-415D-402A-A31A-0AFA2F01A91E}"/>
              </a:ext>
            </a:extLst>
          </p:cNvPr>
          <p:cNvSpPr/>
          <p:nvPr/>
        </p:nvSpPr>
        <p:spPr>
          <a:xfrm>
            <a:off x="10252827" y="3519991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prod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896C5A1D-8A86-49DD-9D2A-36E210A6981D}"/>
              </a:ext>
            </a:extLst>
          </p:cNvPr>
          <p:cNvSpPr/>
          <p:nvPr/>
        </p:nvSpPr>
        <p:spPr>
          <a:xfrm>
            <a:off x="10221616" y="1816766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staging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E2B340-BD9C-4F12-84C8-FC8E616EBF7B}"/>
              </a:ext>
            </a:extLst>
          </p:cNvPr>
          <p:cNvCxnSpPr>
            <a:cxnSpLocks/>
            <a:stCxn id="3" idx="3"/>
            <a:endCxn id="48" idx="2"/>
          </p:cNvCxnSpPr>
          <p:nvPr/>
        </p:nvCxnSpPr>
        <p:spPr>
          <a:xfrm>
            <a:off x="9385171" y="1375538"/>
            <a:ext cx="836445" cy="80416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FD01A2-057F-45FC-B604-EC2E63643B0F}"/>
              </a:ext>
            </a:extLst>
          </p:cNvPr>
          <p:cNvCxnSpPr>
            <a:cxnSpLocks/>
            <a:stCxn id="63" idx="3"/>
            <a:endCxn id="45" idx="2"/>
          </p:cNvCxnSpPr>
          <p:nvPr/>
        </p:nvCxnSpPr>
        <p:spPr>
          <a:xfrm>
            <a:off x="9382633" y="3239797"/>
            <a:ext cx="870194" cy="64312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6F897A-0CFC-4721-8483-0755894B8685}"/>
              </a:ext>
            </a:extLst>
          </p:cNvPr>
          <p:cNvCxnSpPr>
            <a:cxnSpLocks/>
          </p:cNvCxnSpPr>
          <p:nvPr/>
        </p:nvCxnSpPr>
        <p:spPr>
          <a:xfrm>
            <a:off x="9385171" y="1375538"/>
            <a:ext cx="1089102" cy="7863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2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4617675" y="954465"/>
            <a:ext cx="854697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2783481" y="1020897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06255" y="942341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3572895" y="644402"/>
            <a:ext cx="636295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4555513" y="1958863"/>
            <a:ext cx="235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svc-a-strategy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87592" y="1077250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334680" y="1305273"/>
            <a:ext cx="371575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350895" y="57940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359930" y="151439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2947920" y="466717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3572895" y="4146000"/>
            <a:ext cx="4550592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3922183" y="5512364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app-strategy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246740" y="4604564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1493828" y="4832587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3313201" y="5997558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1FCEDF8-B2CF-40D9-8853-33D8443DF900}"/>
              </a:ext>
            </a:extLst>
          </p:cNvPr>
          <p:cNvSpPr/>
          <p:nvPr/>
        </p:nvSpPr>
        <p:spPr>
          <a:xfrm>
            <a:off x="5768748" y="973318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900DEF0-09E1-4209-A375-FDEEA189BF47}"/>
              </a:ext>
            </a:extLst>
          </p:cNvPr>
          <p:cNvSpPr/>
          <p:nvPr/>
        </p:nvSpPr>
        <p:spPr>
          <a:xfrm>
            <a:off x="6798843" y="970517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DEDC9AA-3AB5-427E-9C6F-E86D5376ED99}"/>
              </a:ext>
            </a:extLst>
          </p:cNvPr>
          <p:cNvSpPr/>
          <p:nvPr/>
        </p:nvSpPr>
        <p:spPr>
          <a:xfrm>
            <a:off x="8436493" y="995211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1453EA-7551-40CF-B732-610448E08526}"/>
              </a:ext>
            </a:extLst>
          </p:cNvPr>
          <p:cNvSpPr/>
          <p:nvPr/>
        </p:nvSpPr>
        <p:spPr>
          <a:xfrm>
            <a:off x="6798843" y="2765165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87B785-E93B-4F8F-B951-95B5F3F014A1}"/>
              </a:ext>
            </a:extLst>
          </p:cNvPr>
          <p:cNvSpPr/>
          <p:nvPr/>
        </p:nvSpPr>
        <p:spPr>
          <a:xfrm>
            <a:off x="6598762" y="2623365"/>
            <a:ext cx="1451729" cy="1134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BAD73E-EB5B-441B-A949-CFF95B72E751}"/>
              </a:ext>
            </a:extLst>
          </p:cNvPr>
          <p:cNvSpPr txBox="1"/>
          <p:nvPr/>
        </p:nvSpPr>
        <p:spPr>
          <a:xfrm>
            <a:off x="6588879" y="339799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D75A87F-95CA-4D87-90F4-FEFC43F5CE6C}"/>
              </a:ext>
            </a:extLst>
          </p:cNvPr>
          <p:cNvSpPr/>
          <p:nvPr/>
        </p:nvSpPr>
        <p:spPr>
          <a:xfrm>
            <a:off x="1888188" y="4573584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50" name="Wave 49">
            <a:extLst>
              <a:ext uri="{FF2B5EF4-FFF2-40B4-BE49-F238E27FC236}">
                <a16:creationId xmlns:a16="http://schemas.microsoft.com/office/drawing/2014/main" id="{D7A4B04A-FDFA-475B-B948-7ED311605341}"/>
              </a:ext>
            </a:extLst>
          </p:cNvPr>
          <p:cNvSpPr/>
          <p:nvPr/>
        </p:nvSpPr>
        <p:spPr>
          <a:xfrm>
            <a:off x="8089042" y="2482096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Integration_A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0AF905-2A89-4580-82BF-DD5D04B6E8C3}"/>
              </a:ext>
            </a:extLst>
          </p:cNvPr>
          <p:cNvSpPr/>
          <p:nvPr/>
        </p:nvSpPr>
        <p:spPr>
          <a:xfrm>
            <a:off x="4756292" y="4667178"/>
            <a:ext cx="854697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57C08D-A40B-4540-8FCE-16EDD009730A}"/>
              </a:ext>
            </a:extLst>
          </p:cNvPr>
          <p:cNvSpPr/>
          <p:nvPr/>
        </p:nvSpPr>
        <p:spPr>
          <a:xfrm>
            <a:off x="5734522" y="4641462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7C8A495-70D1-4574-8ED5-D3CD53600202}"/>
              </a:ext>
            </a:extLst>
          </p:cNvPr>
          <p:cNvSpPr/>
          <p:nvPr/>
        </p:nvSpPr>
        <p:spPr>
          <a:xfrm>
            <a:off x="6657363" y="4641462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7AB979-B96A-4FC8-9301-0FA6657CDD30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101382" y="3514185"/>
            <a:ext cx="1218303" cy="112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id="{47E03CF5-E9CE-45CB-94AD-D2495BCB7CCB}"/>
              </a:ext>
            </a:extLst>
          </p:cNvPr>
          <p:cNvSpPr/>
          <p:nvPr/>
        </p:nvSpPr>
        <p:spPr>
          <a:xfrm>
            <a:off x="5159552" y="6021035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08B49AA-DFB7-4FC3-9BC3-B211EA82A645}"/>
              </a:ext>
            </a:extLst>
          </p:cNvPr>
          <p:cNvSpPr/>
          <p:nvPr/>
        </p:nvSpPr>
        <p:spPr>
          <a:xfrm>
            <a:off x="9640546" y="3405453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57" name="Wave 56">
            <a:extLst>
              <a:ext uri="{FF2B5EF4-FFF2-40B4-BE49-F238E27FC236}">
                <a16:creationId xmlns:a16="http://schemas.microsoft.com/office/drawing/2014/main" id="{B1D17823-F274-4124-8B41-219C6426D057}"/>
              </a:ext>
            </a:extLst>
          </p:cNvPr>
          <p:cNvSpPr/>
          <p:nvPr/>
        </p:nvSpPr>
        <p:spPr>
          <a:xfrm>
            <a:off x="9420192" y="4161947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Start_FVT</a:t>
            </a:r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957D5D4-2816-40B3-83B7-BD409C1A3B25}"/>
              </a:ext>
            </a:extLst>
          </p:cNvPr>
          <p:cNvSpPr/>
          <p:nvPr/>
        </p:nvSpPr>
        <p:spPr>
          <a:xfrm>
            <a:off x="9870552" y="4777849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E6799B-92EB-46D0-B5A6-054D7A8C1DFF}"/>
              </a:ext>
            </a:extLst>
          </p:cNvPr>
          <p:cNvSpPr/>
          <p:nvPr/>
        </p:nvSpPr>
        <p:spPr>
          <a:xfrm>
            <a:off x="9164000" y="3274815"/>
            <a:ext cx="2135736" cy="3182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67C2AC-A8F6-4A23-B085-29669C239006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>
            <a:off x="8827869" y="2979754"/>
            <a:ext cx="1331150" cy="42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60056B-6748-4E40-9DCC-B3CFD59D3FCB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7663565" y="3291086"/>
            <a:ext cx="2206987" cy="184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Wave 61">
            <a:extLst>
              <a:ext uri="{FF2B5EF4-FFF2-40B4-BE49-F238E27FC236}">
                <a16:creationId xmlns:a16="http://schemas.microsoft.com/office/drawing/2014/main" id="{CFE23983-70C5-42A7-A2D4-79D670BDC701}"/>
              </a:ext>
            </a:extLst>
          </p:cNvPr>
          <p:cNvSpPr/>
          <p:nvPr/>
        </p:nvSpPr>
        <p:spPr>
          <a:xfrm>
            <a:off x="9535411" y="5578413"/>
            <a:ext cx="1344731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Integration_A_FVT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754867-D39D-4176-9AE3-B0B2B659DBC3}"/>
              </a:ext>
            </a:extLst>
          </p:cNvPr>
          <p:cNvSpPr txBox="1"/>
          <p:nvPr/>
        </p:nvSpPr>
        <p:spPr>
          <a:xfrm>
            <a:off x="8594611" y="6427793"/>
            <a:ext cx="294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app-integration-test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FCF017-64F2-48C4-85B9-BF8CF403BA79}"/>
              </a:ext>
            </a:extLst>
          </p:cNvPr>
          <p:cNvCxnSpPr>
            <a:stCxn id="33" idx="2"/>
            <a:endCxn id="44" idx="0"/>
          </p:cNvCxnSpPr>
          <p:nvPr/>
        </p:nvCxnSpPr>
        <p:spPr>
          <a:xfrm flipH="1">
            <a:off x="7319685" y="1696380"/>
            <a:ext cx="141480" cy="106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9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C6392E-AD9E-7146-8C7D-7C3D49B2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D1877E-5777-BD41-A2BE-5AF3690CF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74728"/>
              </p:ext>
            </p:extLst>
          </p:nvPr>
        </p:nvGraphicFramePr>
        <p:xfrm>
          <a:off x="0" y="1"/>
          <a:ext cx="12192000" cy="6155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005">
                  <a:extLst>
                    <a:ext uri="{9D8B030D-6E8A-4147-A177-3AD203B41FA5}">
                      <a16:colId xmlns:a16="http://schemas.microsoft.com/office/drawing/2014/main" val="3092897234"/>
                    </a:ext>
                  </a:extLst>
                </a:gridCol>
                <a:gridCol w="2953005">
                  <a:extLst>
                    <a:ext uri="{9D8B030D-6E8A-4147-A177-3AD203B41FA5}">
                      <a16:colId xmlns:a16="http://schemas.microsoft.com/office/drawing/2014/main" val="638483568"/>
                    </a:ext>
                  </a:extLst>
                </a:gridCol>
                <a:gridCol w="3142995">
                  <a:extLst>
                    <a:ext uri="{9D8B030D-6E8A-4147-A177-3AD203B41FA5}">
                      <a16:colId xmlns:a16="http://schemas.microsoft.com/office/drawing/2014/main" val="3553061281"/>
                    </a:ext>
                  </a:extLst>
                </a:gridCol>
                <a:gridCol w="3142995">
                  <a:extLst>
                    <a:ext uri="{9D8B030D-6E8A-4147-A177-3AD203B41FA5}">
                      <a16:colId xmlns:a16="http://schemas.microsoft.com/office/drawing/2014/main" val="3415428638"/>
                    </a:ext>
                  </a:extLst>
                </a:gridCol>
              </a:tblGrid>
              <a:tr h="495968">
                <a:tc>
                  <a:txBody>
                    <a:bodyPr/>
                    <a:lstStyle/>
                    <a:p>
                      <a:r>
                        <a:rPr lang="en-US" dirty="0"/>
                        <a:t>Event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to Emit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23162"/>
                  </a:ext>
                </a:extLst>
              </a:tr>
              <a:tr h="1087734">
                <a:tc>
                  <a:txBody>
                    <a:bodyPr/>
                    <a:lstStyle/>
                    <a:p>
                      <a:r>
                        <a:rPr lang="en-US" dirty="0"/>
                        <a:t>Repository: </a:t>
                      </a:r>
                      <a:r>
                        <a:rPr lang="en-US" dirty="0" err="1"/>
                        <a:t>WebHook</a:t>
                      </a:r>
                      <a:r>
                        <a:rPr lang="en-US" dirty="0"/>
                        <a:t> Push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Action: Determine strategy to 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00398"/>
                  </a:ext>
                </a:extLst>
              </a:tr>
              <a:tr h="1379066"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build pipeline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Successful, BUILD_COMPLETE(SUCCESS)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If failed BUILDCOMPLETE(FAIL)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92268"/>
                  </a:ext>
                </a:extLst>
              </a:tr>
              <a:tr h="618531">
                <a:tc>
                  <a:txBody>
                    <a:bodyPr/>
                    <a:lstStyle/>
                    <a:p>
                      <a:r>
                        <a:rPr lang="en-US" dirty="0" err="1"/>
                        <a:t>BUIL_COMPLEte</a:t>
                      </a:r>
                      <a:r>
                        <a:rPr lang="en-US" dirty="0"/>
                        <a:t>(success)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FVT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 Fired (Workspace target, pipeline)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35000"/>
                  </a:ext>
                </a:extLst>
              </a:tr>
              <a:tr h="1148700"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FVT Pipeline in target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Success</a:t>
                      </a:r>
                    </a:p>
                    <a:p>
                      <a:r>
                        <a:rPr lang="en-US" dirty="0"/>
                        <a:t>Gather doc, fire FVT-Success</a:t>
                      </a:r>
                    </a:p>
                    <a:p>
                      <a:r>
                        <a:rPr lang="en-US" dirty="0"/>
                        <a:t>If Failed</a:t>
                      </a:r>
                    </a:p>
                    <a:p>
                      <a:r>
                        <a:rPr lang="en-US" dirty="0"/>
                        <a:t>Gather doc fire FVT-Failed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704745"/>
                  </a:ext>
                </a:extLst>
              </a:tr>
              <a:tr h="618531">
                <a:tc>
                  <a:txBody>
                    <a:bodyPr/>
                    <a:lstStyle/>
                    <a:p>
                      <a:r>
                        <a:rPr lang="en-US" dirty="0"/>
                        <a:t>FVT-Success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SVT Pipeline, target team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SVT Fired(Team workspace, target pipeline)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47861"/>
                  </a:ext>
                </a:extLst>
              </a:tr>
              <a:tr h="618531">
                <a:tc>
                  <a:txBody>
                    <a:bodyPr/>
                    <a:lstStyle/>
                    <a:p>
                      <a:r>
                        <a:rPr lang="en-US" dirty="0"/>
                        <a:t>FVT-Failed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Issue-Created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Git Issue containing all log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9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81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8966730" y="306992"/>
            <a:ext cx="218308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(Travis)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7263922" y="1755455"/>
            <a:ext cx="1933903" cy="63640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9339142" y="4752198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r>
              <a:rPr lang="en-US" dirty="0">
                <a:solidFill>
                  <a:schemeClr val="tx1"/>
                </a:solidFill>
              </a:rPr>
              <a:t> (???)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6400727" y="5472297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(</a:t>
            </a:r>
            <a:r>
              <a:rPr lang="en-US" dirty="0" err="1">
                <a:solidFill>
                  <a:schemeClr val="tx1"/>
                </a:solidFill>
              </a:rPr>
              <a:t>Gitops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Razee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822731" y="1879999"/>
            <a:ext cx="2024800" cy="62350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9226878" y="1036164"/>
            <a:ext cx="1566814" cy="493618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flipH="1">
            <a:off x="8230874" y="1468080"/>
            <a:ext cx="1779411" cy="28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10010285" y="1468080"/>
            <a:ext cx="824846" cy="41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8261083" y="2467729"/>
            <a:ext cx="1487779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10171561" y="2552559"/>
            <a:ext cx="1542421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cxnSpLocks/>
            <a:stCxn id="19" idx="2"/>
            <a:endCxn id="52" idx="0"/>
          </p:cNvCxnSpPr>
          <p:nvPr/>
        </p:nvCxnSpPr>
        <p:spPr>
          <a:xfrm>
            <a:off x="9004973" y="2965387"/>
            <a:ext cx="1535656" cy="82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cxnSpLocks/>
            <a:stCxn id="22" idx="2"/>
            <a:endCxn id="52" idx="0"/>
          </p:cNvCxnSpPr>
          <p:nvPr/>
        </p:nvCxnSpPr>
        <p:spPr>
          <a:xfrm flipH="1">
            <a:off x="10540629" y="3050217"/>
            <a:ext cx="402143" cy="73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9640882" y="5515539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Approved</a:t>
            </a:r>
            <a:endParaRPr lang="en-US" dirty="0"/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5338275" y="37546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3782568" y="310301"/>
            <a:ext cx="152378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>
            <a:off x="7008390" y="659840"/>
            <a:ext cx="1958340" cy="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5708109" y="214460"/>
            <a:ext cx="6259157" cy="642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5813537" y="6224255"/>
            <a:ext cx="157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Svc-A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2133725" y="26533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146292" y="1039117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2558611" y="18128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410994" y="673233"/>
            <a:ext cx="371574" cy="5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3393380" y="673233"/>
            <a:ext cx="389188" cy="65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ave 30">
            <a:extLst>
              <a:ext uri="{FF2B5EF4-FFF2-40B4-BE49-F238E27FC236}">
                <a16:creationId xmlns:a16="http://schemas.microsoft.com/office/drawing/2014/main" id="{32A9A3C7-BE6B-4E5E-A104-FF669DB4A985}"/>
              </a:ext>
            </a:extLst>
          </p:cNvPr>
          <p:cNvSpPr/>
          <p:nvPr/>
        </p:nvSpPr>
        <p:spPr>
          <a:xfrm>
            <a:off x="6865524" y="2402679"/>
            <a:ext cx="12519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FVT(failed)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3CCDC6-C76D-47EF-9923-2D80CDA8082A}"/>
              </a:ext>
            </a:extLst>
          </p:cNvPr>
          <p:cNvSpPr/>
          <p:nvPr/>
        </p:nvSpPr>
        <p:spPr>
          <a:xfrm>
            <a:off x="6932715" y="3240857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FVT_Error</a:t>
            </a:r>
            <a:r>
              <a:rPr lang="en-US" dirty="0">
                <a:solidFill>
                  <a:schemeClr val="tx1"/>
                </a:solidFill>
              </a:rPr>
              <a:t>(???)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6E4C4B6-42A0-4FF3-9914-DE329886A208}"/>
              </a:ext>
            </a:extLst>
          </p:cNvPr>
          <p:cNvSpPr/>
          <p:nvPr/>
        </p:nvSpPr>
        <p:spPr>
          <a:xfrm>
            <a:off x="9333998" y="378614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866425B-67FE-4BBE-8DD0-1D72E7FF1554}"/>
              </a:ext>
            </a:extLst>
          </p:cNvPr>
          <p:cNvSpPr/>
          <p:nvPr/>
        </p:nvSpPr>
        <p:spPr>
          <a:xfrm>
            <a:off x="2250924" y="3681950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594792-AD08-4BA4-B320-26E65759076E}"/>
              </a:ext>
            </a:extLst>
          </p:cNvPr>
          <p:cNvSpPr/>
          <p:nvPr/>
        </p:nvSpPr>
        <p:spPr>
          <a:xfrm>
            <a:off x="2050843" y="3540150"/>
            <a:ext cx="1451729" cy="1134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406B73-3DCA-4CD3-9661-0E39D562C8DC}"/>
              </a:ext>
            </a:extLst>
          </p:cNvPr>
          <p:cNvSpPr txBox="1"/>
          <p:nvPr/>
        </p:nvSpPr>
        <p:spPr>
          <a:xfrm>
            <a:off x="2040960" y="431477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33D27CF-C1BE-487A-A1DC-084CAF6D7C34}"/>
              </a:ext>
            </a:extLst>
          </p:cNvPr>
          <p:cNvCxnSpPr>
            <a:stCxn id="52" idx="1"/>
            <a:endCxn id="60" idx="3"/>
          </p:cNvCxnSpPr>
          <p:nvPr/>
        </p:nvCxnSpPr>
        <p:spPr>
          <a:xfrm flipH="1" flipV="1">
            <a:off x="3502572" y="4107458"/>
            <a:ext cx="5831426" cy="4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0788DB8-053E-4F98-8A77-EB52A73469DE}"/>
              </a:ext>
            </a:extLst>
          </p:cNvPr>
          <p:cNvSpPr/>
          <p:nvPr/>
        </p:nvSpPr>
        <p:spPr>
          <a:xfrm>
            <a:off x="201853" y="1135358"/>
            <a:ext cx="1179531" cy="1593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74038B-7EDE-4D78-8C95-D823067DDB92}"/>
              </a:ext>
            </a:extLst>
          </p:cNvPr>
          <p:cNvSpPr txBox="1"/>
          <p:nvPr/>
        </p:nvSpPr>
        <p:spPr>
          <a:xfrm>
            <a:off x="140037" y="2801408"/>
            <a:ext cx="17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myapp</a:t>
            </a:r>
            <a:endParaRPr lang="en-US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F0B8ED0-8BF1-4D82-9F63-FC23DD03B8B7}"/>
              </a:ext>
            </a:extLst>
          </p:cNvPr>
          <p:cNvSpPr/>
          <p:nvPr/>
        </p:nvSpPr>
        <p:spPr>
          <a:xfrm>
            <a:off x="293652" y="584355"/>
            <a:ext cx="1036946" cy="4570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F4AECAD-EBE7-49A0-BDF4-201D28CDE00F}"/>
              </a:ext>
            </a:extLst>
          </p:cNvPr>
          <p:cNvSpPr/>
          <p:nvPr/>
        </p:nvSpPr>
        <p:spPr>
          <a:xfrm>
            <a:off x="368685" y="1403000"/>
            <a:ext cx="854697" cy="2513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B25822A-3258-47B1-95A2-44565DB18C7E}"/>
              </a:ext>
            </a:extLst>
          </p:cNvPr>
          <p:cNvSpPr/>
          <p:nvPr/>
        </p:nvSpPr>
        <p:spPr>
          <a:xfrm>
            <a:off x="418296" y="1755455"/>
            <a:ext cx="733719" cy="3103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7E869BE-E08F-4F9F-950F-74A3B190625F}"/>
              </a:ext>
            </a:extLst>
          </p:cNvPr>
          <p:cNvSpPr/>
          <p:nvPr/>
        </p:nvSpPr>
        <p:spPr>
          <a:xfrm>
            <a:off x="298314" y="2217485"/>
            <a:ext cx="948227" cy="36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32B3865-7D69-44F3-AE97-C4535FE0237B}"/>
              </a:ext>
            </a:extLst>
          </p:cNvPr>
          <p:cNvSpPr/>
          <p:nvPr/>
        </p:nvSpPr>
        <p:spPr>
          <a:xfrm>
            <a:off x="302264" y="3715451"/>
            <a:ext cx="1036946" cy="512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C1261D1-F5B3-4AC5-9871-EA90909BE780}"/>
              </a:ext>
            </a:extLst>
          </p:cNvPr>
          <p:cNvSpPr/>
          <p:nvPr/>
        </p:nvSpPr>
        <p:spPr>
          <a:xfrm>
            <a:off x="439596" y="4838678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BC54A8-D6F7-43E8-96C4-DFA00C3BEDA4}"/>
              </a:ext>
            </a:extLst>
          </p:cNvPr>
          <p:cNvSpPr/>
          <p:nvPr/>
        </p:nvSpPr>
        <p:spPr>
          <a:xfrm>
            <a:off x="126901" y="4472954"/>
            <a:ext cx="1469334" cy="1382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67FDC6-6A7D-44A1-8EE8-ABDA2278F943}"/>
              </a:ext>
            </a:extLst>
          </p:cNvPr>
          <p:cNvSpPr txBox="1"/>
          <p:nvPr/>
        </p:nvSpPr>
        <p:spPr>
          <a:xfrm>
            <a:off x="-46012" y="5949774"/>
            <a:ext cx="23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myapp</a:t>
            </a:r>
            <a:r>
              <a:rPr lang="en-US" dirty="0"/>
              <a:t>-retest</a:t>
            </a:r>
          </a:p>
        </p:txBody>
      </p:sp>
      <p:sp>
        <p:nvSpPr>
          <p:cNvPr id="80" name="Wave 79">
            <a:extLst>
              <a:ext uri="{FF2B5EF4-FFF2-40B4-BE49-F238E27FC236}">
                <a16:creationId xmlns:a16="http://schemas.microsoft.com/office/drawing/2014/main" id="{65C4643A-ABB8-4A6A-AB2C-A0795B2E6BD9}"/>
              </a:ext>
            </a:extLst>
          </p:cNvPr>
          <p:cNvSpPr/>
          <p:nvPr/>
        </p:nvSpPr>
        <p:spPr>
          <a:xfrm>
            <a:off x="2050843" y="4736092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Integration_A</a:t>
            </a:r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E45B793-425C-4946-9B8E-C3B8F0B44B19}"/>
              </a:ext>
            </a:extLst>
          </p:cNvPr>
          <p:cNvCxnSpPr>
            <a:cxnSpLocks/>
            <a:stCxn id="80" idx="1"/>
            <a:endCxn id="73" idx="3"/>
          </p:cNvCxnSpPr>
          <p:nvPr/>
        </p:nvCxnSpPr>
        <p:spPr>
          <a:xfrm flipH="1" flipV="1">
            <a:off x="1339210" y="3971831"/>
            <a:ext cx="711633" cy="104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3717816-C44A-44F7-87F5-9A315F491816}"/>
              </a:ext>
            </a:extLst>
          </p:cNvPr>
          <p:cNvCxnSpPr>
            <a:cxnSpLocks/>
            <a:stCxn id="75" idx="3"/>
            <a:endCxn id="59" idx="2"/>
          </p:cNvCxnSpPr>
          <p:nvPr/>
        </p:nvCxnSpPr>
        <p:spPr>
          <a:xfrm flipV="1">
            <a:off x="1173315" y="4056460"/>
            <a:ext cx="1077609" cy="114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DD2E87D-9EA4-4559-9C7E-4EE7331EB9F4}"/>
              </a:ext>
            </a:extLst>
          </p:cNvPr>
          <p:cNvCxnSpPr>
            <a:cxnSpLocks/>
            <a:stCxn id="71" idx="3"/>
            <a:endCxn id="59" idx="0"/>
          </p:cNvCxnSpPr>
          <p:nvPr/>
        </p:nvCxnSpPr>
        <p:spPr>
          <a:xfrm>
            <a:off x="1152015" y="1910644"/>
            <a:ext cx="1619751" cy="177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Wave 92">
            <a:extLst>
              <a:ext uri="{FF2B5EF4-FFF2-40B4-BE49-F238E27FC236}">
                <a16:creationId xmlns:a16="http://schemas.microsoft.com/office/drawing/2014/main" id="{76E0A7E0-AC99-470A-B072-DCA16882F668}"/>
              </a:ext>
            </a:extLst>
          </p:cNvPr>
          <p:cNvSpPr/>
          <p:nvPr/>
        </p:nvSpPr>
        <p:spPr>
          <a:xfrm>
            <a:off x="361953" y="106755"/>
            <a:ext cx="881128" cy="36933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</a:t>
            </a:r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327E25-A2A2-48CA-B33E-0D7DFB840086}"/>
              </a:ext>
            </a:extLst>
          </p:cNvPr>
          <p:cNvCxnSpPr>
            <a:stCxn id="93" idx="2"/>
            <a:endCxn id="69" idx="0"/>
          </p:cNvCxnSpPr>
          <p:nvPr/>
        </p:nvCxnSpPr>
        <p:spPr>
          <a:xfrm>
            <a:off x="802517" y="429921"/>
            <a:ext cx="9608" cy="15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D0DB4B5-0149-4012-823B-2ABAFF5B506E}"/>
              </a:ext>
            </a:extLst>
          </p:cNvPr>
          <p:cNvCxnSpPr>
            <a:stCxn id="52" idx="2"/>
            <a:endCxn id="10" idx="0"/>
          </p:cNvCxnSpPr>
          <p:nvPr/>
        </p:nvCxnSpPr>
        <p:spPr>
          <a:xfrm>
            <a:off x="10540629" y="4512007"/>
            <a:ext cx="5144" cy="24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4C83C09-8A58-4699-B599-C62EF53F61DB}"/>
              </a:ext>
            </a:extLst>
          </p:cNvPr>
          <p:cNvCxnSpPr>
            <a:stCxn id="27" idx="1"/>
            <a:endCxn id="11" idx="3"/>
          </p:cNvCxnSpPr>
          <p:nvPr/>
        </p:nvCxnSpPr>
        <p:spPr>
          <a:xfrm flipH="1">
            <a:off x="8813989" y="5799915"/>
            <a:ext cx="826893" cy="3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7281DD-FE55-4EDA-BF93-E12373CDBCC5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7491501" y="2900337"/>
            <a:ext cx="276272" cy="34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257660-DC4D-4D64-AE09-908CE9101612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 flipH="1">
            <a:off x="796034" y="1041441"/>
            <a:ext cx="16091" cy="36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0734C5-9D81-4C47-B5B7-9D90B07E0A4C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 flipH="1">
            <a:off x="806456" y="4228211"/>
            <a:ext cx="14281" cy="61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65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B62A03-445A-4D16-B96E-7C1297B08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55313"/>
              </p:ext>
            </p:extLst>
          </p:nvPr>
        </p:nvGraphicFramePr>
        <p:xfrm>
          <a:off x="317368" y="79306"/>
          <a:ext cx="11557264" cy="646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58">
                  <a:extLst>
                    <a:ext uri="{9D8B030D-6E8A-4147-A177-3AD203B41FA5}">
                      <a16:colId xmlns:a16="http://schemas.microsoft.com/office/drawing/2014/main" val="2896559418"/>
                    </a:ext>
                  </a:extLst>
                </a:gridCol>
                <a:gridCol w="1444658">
                  <a:extLst>
                    <a:ext uri="{9D8B030D-6E8A-4147-A177-3AD203B41FA5}">
                      <a16:colId xmlns:a16="http://schemas.microsoft.com/office/drawing/2014/main" val="297117986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3545111093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4175863799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1187092812"/>
                    </a:ext>
                  </a:extLst>
                </a:gridCol>
              </a:tblGrid>
              <a:tr h="609482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configuration In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 from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of source repo+ bookkeeping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42662"/>
                  </a:ext>
                </a:extLst>
              </a:tr>
              <a:tr h="1043111">
                <a:tc rowSpan="3">
                  <a:txBody>
                    <a:bodyPr/>
                    <a:lstStyle/>
                    <a:p>
                      <a:r>
                        <a:rPr lang="en-US" dirty="0"/>
                        <a:t>Updating to compatible stack, semantic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stack,</a:t>
                      </a:r>
                    </a:p>
                    <a:p>
                      <a:r>
                        <a:rPr lang="en-US" dirty="0"/>
                        <a:t>PR to test “test” branch with specific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PR to update pointer: “test” branch with specific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Configure “test” branch with specific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2728"/>
                  </a:ext>
                </a:extLst>
              </a:tr>
              <a:tr h="10083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image updated.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image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image updated.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62091"/>
                  </a:ext>
                </a:extLst>
              </a:tr>
              <a:tr h="8706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 broken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Use PR to add code.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PR to add code.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New PR to add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4429"/>
                  </a:ext>
                </a:extLst>
              </a:tr>
              <a:tr h="1131895">
                <a:tc rowSpan="3">
                  <a:txBody>
                    <a:bodyPr/>
                    <a:lstStyle/>
                    <a:p>
                      <a:r>
                        <a:rPr lang="en-US" dirty="0"/>
                        <a:t>Updating to compatible stack, no semantic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stack,</a:t>
                      </a:r>
                    </a:p>
                    <a:p>
                      <a:r>
                        <a:rPr lang="en-US" dirty="0"/>
                        <a:t>PR to update “master” branch with specific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PR to update “pointer” so master uses specific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Configure “test” branch with specific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747166"/>
                  </a:ext>
                </a:extLst>
              </a:tr>
              <a:tr h="857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master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master updated.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master updated.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684680"/>
                  </a:ext>
                </a:extLst>
              </a:tr>
              <a:tr h="857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 broken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Use pre-existing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pre-existing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New PR to add code to “test” branch. Change bookkeeping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8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45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B62A03-445A-4D16-B96E-7C1297B08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87188"/>
              </p:ext>
            </p:extLst>
          </p:nvPr>
        </p:nvGraphicFramePr>
        <p:xfrm>
          <a:off x="245097" y="141400"/>
          <a:ext cx="11557264" cy="6588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58">
                  <a:extLst>
                    <a:ext uri="{9D8B030D-6E8A-4147-A177-3AD203B41FA5}">
                      <a16:colId xmlns:a16="http://schemas.microsoft.com/office/drawing/2014/main" val="2896559418"/>
                    </a:ext>
                  </a:extLst>
                </a:gridCol>
                <a:gridCol w="1444658">
                  <a:extLst>
                    <a:ext uri="{9D8B030D-6E8A-4147-A177-3AD203B41FA5}">
                      <a16:colId xmlns:a16="http://schemas.microsoft.com/office/drawing/2014/main" val="297117986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3545111093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4175863799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1187092812"/>
                    </a:ext>
                  </a:extLst>
                </a:gridCol>
              </a:tblGrid>
              <a:tr h="739129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configuration In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 from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of source repo+ bookkeeping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42662"/>
                  </a:ext>
                </a:extLst>
              </a:tr>
              <a:tr h="86776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Updating to incompatible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Test stack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PR to update “main” branch with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PR to update pointer to repo with “main” version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Configure “test” branch with specific version and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973393"/>
                  </a:ext>
                </a:extLst>
              </a:tr>
              <a:tr h="86776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/>
                        <a:t>change code if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Change code if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Change code if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64300"/>
                  </a:ext>
                </a:extLst>
              </a:tr>
              <a:tr h="86776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Fix broken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/>
                        <a:t>Use the same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 the same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New PR to add code to “test” branch.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28324"/>
                  </a:ext>
                </a:extLst>
              </a:tr>
              <a:tr h="888827">
                <a:tc rowSpan="3">
                  <a:txBody>
                    <a:bodyPr/>
                    <a:lstStyle/>
                    <a:p>
                      <a:r>
                        <a:rPr lang="en-US" dirty="0"/>
                        <a:t>Revert back to previous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78307"/>
                  </a:ext>
                </a:extLst>
              </a:tr>
              <a:tr h="11554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 kicks off test build with old configuration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 kicks off test build with old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 kicks off test build with old configuration (assuming adequate bookkeeping)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28647"/>
                  </a:ext>
                </a:extLst>
              </a:tr>
              <a:tr h="115547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Fix broken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054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07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B62A03-445A-4D16-B96E-7C1297B08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76555"/>
              </p:ext>
            </p:extLst>
          </p:nvPr>
        </p:nvGraphicFramePr>
        <p:xfrm>
          <a:off x="245097" y="141400"/>
          <a:ext cx="11557264" cy="3972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316">
                  <a:extLst>
                    <a:ext uri="{9D8B030D-6E8A-4147-A177-3AD203B41FA5}">
                      <a16:colId xmlns:a16="http://schemas.microsoft.com/office/drawing/2014/main" val="2896559418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3545111093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4175863799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1187092812"/>
                    </a:ext>
                  </a:extLst>
                </a:gridCol>
              </a:tblGrid>
              <a:tr h="739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 from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of source repo+ checkpoint env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42662"/>
                  </a:ext>
                </a:extLst>
              </a:tr>
              <a:tr h="888827">
                <a:tc>
                  <a:txBody>
                    <a:bodyPr/>
                    <a:lstStyle/>
                    <a:p>
                      <a:r>
                        <a:rPr lang="en-US" dirty="0"/>
                        <a:t>Understanding how it’s built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Easy, in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Moderate, look in 2 places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78307"/>
                  </a:ext>
                </a:extLst>
              </a:tr>
              <a:tr h="1155475">
                <a:tc>
                  <a:txBody>
                    <a:bodyPr/>
                    <a:lstStyle/>
                    <a:p>
                      <a:r>
                        <a:rPr lang="en-US" dirty="0"/>
                        <a:t>Ease of repeating a build, revert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Easy, rerun build for a commit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Easy, rerun build for a commit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Hard, bookkeeping to relate commits to build configuration.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28647"/>
                  </a:ext>
                </a:extLst>
              </a:tr>
              <a:tr h="1155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Other considerations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status_check</a:t>
                      </a:r>
                      <a:r>
                        <a:rPr lang="en-US" dirty="0"/>
                        <a:t> to block changing build config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status_check</a:t>
                      </a:r>
                      <a:r>
                        <a:rPr lang="en-US" dirty="0"/>
                        <a:t> to block changing build config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054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519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3372833" y="481767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809948" y="403212"/>
            <a:ext cx="15484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 flipV="1">
            <a:off x="5042948" y="743942"/>
            <a:ext cx="1976095" cy="2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3648173" y="214460"/>
            <a:ext cx="8319094" cy="5899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3643457" y="6191567"/>
            <a:ext cx="20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two_stage</a:t>
            </a:r>
            <a:endParaRPr lang="en-US" dirty="0"/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438374" y="766144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1450941" y="766144"/>
            <a:ext cx="359007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4591774" y="2302412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4750582" y="3986702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</p:cNvCxnSpPr>
          <p:nvPr/>
        </p:nvCxnSpPr>
        <p:spPr>
          <a:xfrm flipV="1">
            <a:off x="6127423" y="1046372"/>
            <a:ext cx="972586" cy="14988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5505556" y="1181211"/>
            <a:ext cx="1779988" cy="280549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4315174" y="1413452"/>
            <a:ext cx="2413262" cy="3516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4591774" y="5108693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12462" y="2576942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7322C1-A8BE-432C-8B49-21472CC53059}"/>
              </a:ext>
            </a:extLst>
          </p:cNvPr>
          <p:cNvSpPr/>
          <p:nvPr/>
        </p:nvSpPr>
        <p:spPr>
          <a:xfrm>
            <a:off x="7019043" y="2761608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(Custom)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540208-F8FD-4FC7-B282-FBA219FA1FC0}"/>
              </a:ext>
            </a:extLst>
          </p:cNvPr>
          <p:cNvCxnSpPr>
            <a:stCxn id="54" idx="2"/>
            <a:endCxn id="21" idx="0"/>
          </p:cNvCxnSpPr>
          <p:nvPr/>
        </p:nvCxnSpPr>
        <p:spPr>
          <a:xfrm>
            <a:off x="8225674" y="1604531"/>
            <a:ext cx="0" cy="115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Wave 25">
            <a:extLst>
              <a:ext uri="{FF2B5EF4-FFF2-40B4-BE49-F238E27FC236}">
                <a16:creationId xmlns:a16="http://schemas.microsoft.com/office/drawing/2014/main" id="{7BB5377F-292F-4345-817C-0B37AA5670A7}"/>
              </a:ext>
            </a:extLst>
          </p:cNvPr>
          <p:cNvSpPr/>
          <p:nvPr/>
        </p:nvSpPr>
        <p:spPr>
          <a:xfrm>
            <a:off x="7016680" y="3561789"/>
            <a:ext cx="1739817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Deploy(</a:t>
            </a:r>
            <a:r>
              <a:rPr lang="en-US" dirty="0" err="1">
                <a:solidFill>
                  <a:schemeClr val="tx1"/>
                </a:solidFill>
              </a:rPr>
              <a:t>succes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D0489-ED04-4610-B0CD-EC6418C6152D}"/>
              </a:ext>
            </a:extLst>
          </p:cNvPr>
          <p:cNvSpPr/>
          <p:nvPr/>
        </p:nvSpPr>
        <p:spPr>
          <a:xfrm>
            <a:off x="4625356" y="1562604"/>
            <a:ext cx="1420942" cy="690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stack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string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016840-D930-4AE1-AFE8-76C3F9DF69F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046298" y="942746"/>
            <a:ext cx="992320" cy="9652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8125B8-BCBF-4CC9-A584-E9DA9722C79D}"/>
              </a:ext>
            </a:extLst>
          </p:cNvPr>
          <p:cNvCxnSpPr>
            <a:cxnSpLocks/>
            <a:stCxn id="40" idx="4"/>
            <a:endCxn id="21" idx="1"/>
          </p:cNvCxnSpPr>
          <p:nvPr/>
        </p:nvCxnSpPr>
        <p:spPr>
          <a:xfrm flipV="1">
            <a:off x="6260529" y="3124540"/>
            <a:ext cx="758514" cy="122509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Wave 50">
            <a:extLst>
              <a:ext uri="{FF2B5EF4-FFF2-40B4-BE49-F238E27FC236}">
                <a16:creationId xmlns:a16="http://schemas.microsoft.com/office/drawing/2014/main" id="{B82527CA-DA9E-4C37-B20D-D6B91158E90E}"/>
              </a:ext>
            </a:extLst>
          </p:cNvPr>
          <p:cNvSpPr/>
          <p:nvPr/>
        </p:nvSpPr>
        <p:spPr>
          <a:xfrm>
            <a:off x="8902474" y="3561789"/>
            <a:ext cx="1739817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Deploy(fail)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253528" y="2278711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319649" y="2719773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533099" y="4010630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450809" y="47148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594808" y="1094179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1439473" y="1081055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26728" y="183375"/>
            <a:ext cx="1810986" cy="663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435935"/>
            <a:ext cx="6292877" cy="3354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99134" y="1850088"/>
            <a:ext cx="1521656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211031" y="116646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245244" y="193008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5669624" y="4556822"/>
            <a:ext cx="1453173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8863742" y="638253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04883" y="50194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826537" y="1120008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 flipV="1">
            <a:off x="7122797" y="4426416"/>
            <a:ext cx="425117" cy="43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46839"/>
            <a:ext cx="6701957" cy="602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375396" y="272471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C9F59D-F647-4C46-8D7F-8F718C49DF8C}"/>
              </a:ext>
            </a:extLst>
          </p:cNvPr>
          <p:cNvCxnSpPr>
            <a:stCxn id="13" idx="4"/>
            <a:endCxn id="6" idx="0"/>
          </p:cNvCxnSpPr>
          <p:nvPr/>
        </p:nvCxnSpPr>
        <p:spPr>
          <a:xfrm flipH="1">
            <a:off x="814463" y="1647072"/>
            <a:ext cx="68986" cy="107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518607-AAC7-482D-968D-79850F5B5E03}"/>
              </a:ext>
            </a:extLst>
          </p:cNvPr>
          <p:cNvCxnSpPr>
            <a:stCxn id="14" idx="4"/>
            <a:endCxn id="94" idx="0"/>
          </p:cNvCxnSpPr>
          <p:nvPr/>
        </p:nvCxnSpPr>
        <p:spPr>
          <a:xfrm>
            <a:off x="1728114" y="1633948"/>
            <a:ext cx="142096" cy="109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814463" y="3102545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309276" y="3107488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7547914" y="4119075"/>
            <a:ext cx="1545514" cy="6146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444966" y="338052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645906" y="34074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727297" y="2565161"/>
            <a:ext cx="1561361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283519" y="3151982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893228" y="2510062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svc-a-pr2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</p:cNvCxnSpPr>
          <p:nvPr/>
        </p:nvCxnSpPr>
        <p:spPr>
          <a:xfrm flipV="1">
            <a:off x="2158851" y="589114"/>
            <a:ext cx="436903" cy="171227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280111" y="4061294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-build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360645-0D4F-467D-94CE-4206A9BB605A}"/>
              </a:ext>
            </a:extLst>
          </p:cNvPr>
          <p:cNvSpPr txBox="1"/>
          <p:nvPr/>
        </p:nvSpPr>
        <p:spPr>
          <a:xfrm>
            <a:off x="10170340" y="21658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4569E4A-2954-44BC-813B-9329AC838DC5}"/>
              </a:ext>
            </a:extLst>
          </p:cNvPr>
          <p:cNvSpPr/>
          <p:nvPr/>
        </p:nvSpPr>
        <p:spPr>
          <a:xfrm>
            <a:off x="10376194" y="814011"/>
            <a:ext cx="135906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C648844-CA4B-4EA5-AD2E-2B46F410847E}"/>
              </a:ext>
            </a:extLst>
          </p:cNvPr>
          <p:cNvSpPr/>
          <p:nvPr/>
        </p:nvSpPr>
        <p:spPr>
          <a:xfrm>
            <a:off x="10280111" y="303835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BAFC122-1527-4649-8107-FF8CFC572FD2}"/>
              </a:ext>
            </a:extLst>
          </p:cNvPr>
          <p:cNvSpPr/>
          <p:nvPr/>
        </p:nvSpPr>
        <p:spPr>
          <a:xfrm>
            <a:off x="7853785" y="1824207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svc-b-pr1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9B1EA33-A9B5-4FD5-8D35-E06E0C0A2F8A}"/>
              </a:ext>
            </a:extLst>
          </p:cNvPr>
          <p:cNvSpPr/>
          <p:nvPr/>
        </p:nvSpPr>
        <p:spPr>
          <a:xfrm>
            <a:off x="10222435" y="245466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D63AEE5-B04F-4D27-A528-FE149A244210}"/>
              </a:ext>
            </a:extLst>
          </p:cNvPr>
          <p:cNvSpPr/>
          <p:nvPr/>
        </p:nvSpPr>
        <p:spPr>
          <a:xfrm>
            <a:off x="7906497" y="316828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svc-b-pr2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7929DA7-F07F-4BBD-ACD6-1EA8FACCFA96}"/>
              </a:ext>
            </a:extLst>
          </p:cNvPr>
          <p:cNvSpPr/>
          <p:nvPr/>
        </p:nvSpPr>
        <p:spPr>
          <a:xfrm>
            <a:off x="7570010" y="5024353"/>
            <a:ext cx="1609972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215B27E-9D86-41EE-9958-B6154EEFA19C}"/>
              </a:ext>
            </a:extLst>
          </p:cNvPr>
          <p:cNvCxnSpPr>
            <a:cxnSpLocks/>
            <a:stCxn id="53" idx="6"/>
            <a:endCxn id="161" idx="2"/>
          </p:cNvCxnSpPr>
          <p:nvPr/>
        </p:nvCxnSpPr>
        <p:spPr>
          <a:xfrm>
            <a:off x="7122797" y="4864162"/>
            <a:ext cx="447213" cy="46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EF35BC4-729E-4711-B503-13B6D4C26434}"/>
              </a:ext>
            </a:extLst>
          </p:cNvPr>
          <p:cNvSpPr txBox="1"/>
          <p:nvPr/>
        </p:nvSpPr>
        <p:spPr>
          <a:xfrm>
            <a:off x="10055768" y="3723860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131547A-7195-4830-A10C-A5FE22D2DF2E}"/>
              </a:ext>
            </a:extLst>
          </p:cNvPr>
          <p:cNvCxnSpPr/>
          <p:nvPr/>
        </p:nvCxnSpPr>
        <p:spPr>
          <a:xfrm>
            <a:off x="10124743" y="3723860"/>
            <a:ext cx="1812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9CCB87FA-F1CA-4986-A009-F6ED73A0B889}"/>
              </a:ext>
            </a:extLst>
          </p:cNvPr>
          <p:cNvSpPr/>
          <p:nvPr/>
        </p:nvSpPr>
        <p:spPr>
          <a:xfrm>
            <a:off x="10395974" y="1371729"/>
            <a:ext cx="1286977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9AEE967-49F2-4807-895B-977223F1DBAB}"/>
              </a:ext>
            </a:extLst>
          </p:cNvPr>
          <p:cNvSpPr/>
          <p:nvPr/>
        </p:nvSpPr>
        <p:spPr>
          <a:xfrm>
            <a:off x="6618788" y="1618956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ui-pr1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55868CB-A7FB-4CDE-AF95-F9496A014162}"/>
              </a:ext>
            </a:extLst>
          </p:cNvPr>
          <p:cNvSpPr/>
          <p:nvPr/>
        </p:nvSpPr>
        <p:spPr>
          <a:xfrm>
            <a:off x="6744128" y="2912057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ui-pr2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F26A247-D40B-4BB5-9660-E62E3BD8D040}"/>
              </a:ext>
            </a:extLst>
          </p:cNvPr>
          <p:cNvCxnSpPr>
            <a:stCxn id="32" idx="6"/>
            <a:endCxn id="169" idx="2"/>
          </p:cNvCxnSpPr>
          <p:nvPr/>
        </p:nvCxnSpPr>
        <p:spPr>
          <a:xfrm>
            <a:off x="6570094" y="1468824"/>
            <a:ext cx="48694" cy="3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26BD172-C366-43A8-80B4-C2C8A9094E4C}"/>
              </a:ext>
            </a:extLst>
          </p:cNvPr>
          <p:cNvCxnSpPr>
            <a:stCxn id="169" idx="6"/>
            <a:endCxn id="72" idx="2"/>
          </p:cNvCxnSpPr>
          <p:nvPr/>
        </p:nvCxnSpPr>
        <p:spPr>
          <a:xfrm flipV="1">
            <a:off x="7660221" y="1427348"/>
            <a:ext cx="166316" cy="41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61712CE-B013-4518-9346-FB20AAB9DA76}"/>
              </a:ext>
            </a:extLst>
          </p:cNvPr>
          <p:cNvCxnSpPr>
            <a:stCxn id="169" idx="6"/>
            <a:endCxn id="146" idx="2"/>
          </p:cNvCxnSpPr>
          <p:nvPr/>
        </p:nvCxnSpPr>
        <p:spPr>
          <a:xfrm>
            <a:off x="7660221" y="1840214"/>
            <a:ext cx="193564" cy="29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8127B4E-FECF-4CF3-9C5B-87AF24ACFF8D}"/>
              </a:ext>
            </a:extLst>
          </p:cNvPr>
          <p:cNvCxnSpPr>
            <a:stCxn id="119" idx="6"/>
            <a:endCxn id="175" idx="2"/>
          </p:cNvCxnSpPr>
          <p:nvPr/>
        </p:nvCxnSpPr>
        <p:spPr>
          <a:xfrm flipV="1">
            <a:off x="6642582" y="3133315"/>
            <a:ext cx="101546" cy="32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DA12D9E-0223-4F29-95CF-162BF075DD18}"/>
              </a:ext>
            </a:extLst>
          </p:cNvPr>
          <p:cNvCxnSpPr>
            <a:stCxn id="175" idx="6"/>
            <a:endCxn id="121" idx="2"/>
          </p:cNvCxnSpPr>
          <p:nvPr/>
        </p:nvCxnSpPr>
        <p:spPr>
          <a:xfrm flipV="1">
            <a:off x="7785561" y="2817402"/>
            <a:ext cx="107667" cy="3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32AA3F8-4026-44FF-8CFF-7BA095A30E41}"/>
              </a:ext>
            </a:extLst>
          </p:cNvPr>
          <p:cNvCxnSpPr>
            <a:stCxn id="175" idx="6"/>
            <a:endCxn id="153" idx="2"/>
          </p:cNvCxnSpPr>
          <p:nvPr/>
        </p:nvCxnSpPr>
        <p:spPr>
          <a:xfrm>
            <a:off x="7785561" y="3133315"/>
            <a:ext cx="120936" cy="34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B1907FF5-C3B6-4879-9809-7336018B1163}"/>
              </a:ext>
            </a:extLst>
          </p:cNvPr>
          <p:cNvSpPr/>
          <p:nvPr/>
        </p:nvSpPr>
        <p:spPr>
          <a:xfrm>
            <a:off x="1581137" y="70337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46ACD1D-5865-426F-91BD-4161FB56996C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2605739" y="589114"/>
            <a:ext cx="697541" cy="25699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63A41BF0-B14C-468F-B4AB-5F21557BDE56}"/>
              </a:ext>
            </a:extLst>
          </p:cNvPr>
          <p:cNvSpPr txBox="1"/>
          <p:nvPr/>
        </p:nvSpPr>
        <p:spPr>
          <a:xfrm>
            <a:off x="373828" y="1632933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7737E7-86D1-4289-9682-F0BCA1E0BEBB}"/>
              </a:ext>
            </a:extLst>
          </p:cNvPr>
          <p:cNvSpPr txBox="1"/>
          <p:nvPr/>
        </p:nvSpPr>
        <p:spPr>
          <a:xfrm>
            <a:off x="1355227" y="1636041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596B75-E651-4238-9E6C-38AD17AD38AD}"/>
              </a:ext>
            </a:extLst>
          </p:cNvPr>
          <p:cNvSpPr/>
          <p:nvPr/>
        </p:nvSpPr>
        <p:spPr>
          <a:xfrm>
            <a:off x="3722851" y="4592799"/>
            <a:ext cx="1574506" cy="464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5299C0-8F5F-428D-B54F-3325CDEC1964}"/>
              </a:ext>
            </a:extLst>
          </p:cNvPr>
          <p:cNvSpPr/>
          <p:nvPr/>
        </p:nvSpPr>
        <p:spPr>
          <a:xfrm>
            <a:off x="10323888" y="4592799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FA42FB3-8E49-4B54-886F-AC36AD07AF0F}"/>
              </a:ext>
            </a:extLst>
          </p:cNvPr>
          <p:cNvSpPr/>
          <p:nvPr/>
        </p:nvSpPr>
        <p:spPr>
          <a:xfrm>
            <a:off x="10217570" y="512781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81BC5C2-98B0-43E7-A275-68487C25A638}"/>
              </a:ext>
            </a:extLst>
          </p:cNvPr>
          <p:cNvSpPr/>
          <p:nvPr/>
        </p:nvSpPr>
        <p:spPr>
          <a:xfrm>
            <a:off x="10252437" y="623608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E1EB38-440E-4462-B75A-D8833EEFBC1A}"/>
              </a:ext>
            </a:extLst>
          </p:cNvPr>
          <p:cNvSpPr/>
          <p:nvPr/>
        </p:nvSpPr>
        <p:spPr>
          <a:xfrm>
            <a:off x="10194761" y="565239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93691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391796" y="3059384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457917" y="350044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671367" y="4791303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289956" y="55171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7631006" y="32517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5772358" y="319042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0647" y="2334247"/>
            <a:ext cx="1785679" cy="4134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463071" y="3257786"/>
            <a:ext cx="6292877" cy="1740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835325" y="360813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633087" y="3618103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454373" y="2917346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59223" y="5136071"/>
            <a:ext cx="5975498" cy="122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829903" y="5505403"/>
            <a:ext cx="1359063" cy="697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a-svt-1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191755" y="646887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1397886" y="6393295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459071" y="325778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22521" y="5136071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487718" y="361810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2" idx="2"/>
          </p:cNvCxnSpPr>
          <p:nvPr/>
        </p:nvCxnSpPr>
        <p:spPr>
          <a:xfrm>
            <a:off x="6992150" y="3920462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>
            <a:off x="6188966" y="5854077"/>
            <a:ext cx="473808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285751" y="1138002"/>
            <a:ext cx="6701957" cy="5624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513664" y="3505389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952731" y="3883218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447544" y="3888161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6662774" y="5505403"/>
            <a:ext cx="1545514" cy="703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583234" y="416119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784174" y="418815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877283" y="432058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675045" y="433054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529676" y="4330549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svc-a:pr2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CD890B-1231-481C-8879-6BE995DFC637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7034108" y="4632908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  <a:stCxn id="2" idx="0"/>
            <a:endCxn id="82" idx="2"/>
          </p:cNvCxnSpPr>
          <p:nvPr/>
        </p:nvCxnSpPr>
        <p:spPr>
          <a:xfrm flipV="1">
            <a:off x="1492316" y="1615797"/>
            <a:ext cx="659731" cy="14435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0F29650-42EA-46BD-B34E-C56FB578290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9755948" y="4117047"/>
            <a:ext cx="495568" cy="1114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574444" y="5855229"/>
            <a:ext cx="1126561" cy="5368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A94761-4B0A-41FB-9142-741096EF755B}"/>
              </a:ext>
            </a:extLst>
          </p:cNvPr>
          <p:cNvSpPr/>
          <p:nvPr/>
        </p:nvSpPr>
        <p:spPr>
          <a:xfrm>
            <a:off x="10559761" y="5060479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D6CD66-778E-4615-A106-31A773A9C98A}"/>
              </a:ext>
            </a:extLst>
          </p:cNvPr>
          <p:cNvSpPr txBox="1"/>
          <p:nvPr/>
        </p:nvSpPr>
        <p:spPr>
          <a:xfrm>
            <a:off x="10130822" y="4625389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934DBB-2BF9-421F-852E-4162170FD97C}"/>
              </a:ext>
            </a:extLst>
          </p:cNvPr>
          <p:cNvSpPr/>
          <p:nvPr/>
        </p:nvSpPr>
        <p:spPr>
          <a:xfrm>
            <a:off x="3459071" y="1538149"/>
            <a:ext cx="6292877" cy="156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1490B-4D8F-41E3-9ADF-B87C66036868}"/>
              </a:ext>
            </a:extLst>
          </p:cNvPr>
          <p:cNvSpPr txBox="1"/>
          <p:nvPr/>
        </p:nvSpPr>
        <p:spPr>
          <a:xfrm>
            <a:off x="3498414" y="1538321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workspaces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52B714-79F8-4C55-AC7A-99F08937BD1D}"/>
              </a:ext>
            </a:extLst>
          </p:cNvPr>
          <p:cNvCxnSpPr/>
          <p:nvPr/>
        </p:nvCxnSpPr>
        <p:spPr>
          <a:xfrm>
            <a:off x="10191755" y="4602091"/>
            <a:ext cx="1784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2990343-07D2-47C7-887F-625A66993970}"/>
              </a:ext>
            </a:extLst>
          </p:cNvPr>
          <p:cNvSpPr/>
          <p:nvPr/>
        </p:nvSpPr>
        <p:spPr>
          <a:xfrm>
            <a:off x="3585429" y="2031888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A27038-05F0-487B-AF0F-71FC5A9EA3D7}"/>
              </a:ext>
            </a:extLst>
          </p:cNvPr>
          <p:cNvSpPr/>
          <p:nvPr/>
        </p:nvSpPr>
        <p:spPr>
          <a:xfrm>
            <a:off x="5858356" y="2441196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8ABA68-5C5B-47C5-8313-656C5039E61F}"/>
              </a:ext>
            </a:extLst>
          </p:cNvPr>
          <p:cNvCxnSpPr>
            <a:stCxn id="14" idx="4"/>
            <a:endCxn id="61" idx="7"/>
          </p:cNvCxnSpPr>
          <p:nvPr/>
        </p:nvCxnSpPr>
        <p:spPr>
          <a:xfrm flipH="1">
            <a:off x="5324260" y="871935"/>
            <a:ext cx="736739" cy="12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9799AC-B0D6-4E20-BD84-527DBA6DEEDF}"/>
              </a:ext>
            </a:extLst>
          </p:cNvPr>
          <p:cNvCxnSpPr>
            <a:stCxn id="13" idx="4"/>
            <a:endCxn id="62" idx="0"/>
          </p:cNvCxnSpPr>
          <p:nvPr/>
        </p:nvCxnSpPr>
        <p:spPr>
          <a:xfrm flipH="1">
            <a:off x="6876940" y="878067"/>
            <a:ext cx="1042707" cy="156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B46582-FC2A-41D0-9EE0-F35AB7EB1711}"/>
              </a:ext>
            </a:extLst>
          </p:cNvPr>
          <p:cNvCxnSpPr>
            <a:stCxn id="61" idx="2"/>
            <a:endCxn id="6" idx="0"/>
          </p:cNvCxnSpPr>
          <p:nvPr/>
        </p:nvCxnSpPr>
        <p:spPr>
          <a:xfrm flipH="1">
            <a:off x="952731" y="2334247"/>
            <a:ext cx="2632698" cy="116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02390A-13A5-439D-AC42-0028A6767D14}"/>
              </a:ext>
            </a:extLst>
          </p:cNvPr>
          <p:cNvCxnSpPr>
            <a:stCxn id="62" idx="2"/>
            <a:endCxn id="94" idx="0"/>
          </p:cNvCxnSpPr>
          <p:nvPr/>
        </p:nvCxnSpPr>
        <p:spPr>
          <a:xfrm flipH="1">
            <a:off x="2008478" y="2743555"/>
            <a:ext cx="3849878" cy="76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A04DF1-717A-4746-908B-214BF1B54F55}"/>
              </a:ext>
            </a:extLst>
          </p:cNvPr>
          <p:cNvSpPr txBox="1"/>
          <p:nvPr/>
        </p:nvSpPr>
        <p:spPr>
          <a:xfrm>
            <a:off x="10233305" y="242912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5BF5E7F-793E-4E2E-8B42-2FFA97CB338C}"/>
              </a:ext>
            </a:extLst>
          </p:cNvPr>
          <p:cNvSpPr/>
          <p:nvPr/>
        </p:nvSpPr>
        <p:spPr>
          <a:xfrm>
            <a:off x="10538094" y="3753682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326B495-0993-42FA-B8FE-26B1B75F185A}"/>
              </a:ext>
            </a:extLst>
          </p:cNvPr>
          <p:cNvSpPr/>
          <p:nvPr/>
        </p:nvSpPr>
        <p:spPr>
          <a:xfrm>
            <a:off x="1331995" y="1097020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0FFF97E-B9C3-460C-9128-A362C8E9DCC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267168" y="1659631"/>
            <a:ext cx="1195903" cy="246856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520896" y="2292603"/>
            <a:ext cx="2137144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800466" y="2664748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807976" y="3573829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570985" y="47469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EAFD9-A9B2-49B8-807A-C04D0F5C2A69}"/>
              </a:ext>
            </a:extLst>
          </p:cNvPr>
          <p:cNvSpPr txBox="1"/>
          <p:nvPr/>
        </p:nvSpPr>
        <p:spPr>
          <a:xfrm>
            <a:off x="1328970" y="42702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E5B5E2-36BC-4D66-B2E7-CA78FB3B179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576643" y="3047520"/>
            <a:ext cx="7510" cy="5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223184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999361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409651-8AF6-43C5-84EA-6EE20ECCC1D9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511825" y="1378210"/>
            <a:ext cx="1064818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7DCD9D-A18D-4CE5-BC2B-9A3E63D38B11}"/>
              </a:ext>
            </a:extLst>
          </p:cNvPr>
          <p:cNvCxnSpPr>
            <a:stCxn id="14" idx="4"/>
            <a:endCxn id="6" idx="0"/>
          </p:cNvCxnSpPr>
          <p:nvPr/>
        </p:nvCxnSpPr>
        <p:spPr>
          <a:xfrm>
            <a:off x="1288002" y="1378210"/>
            <a:ext cx="288641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5649B3-075C-4380-99A7-89D51549B4D8}"/>
              </a:ext>
            </a:extLst>
          </p:cNvPr>
          <p:cNvSpPr/>
          <p:nvPr/>
        </p:nvSpPr>
        <p:spPr>
          <a:xfrm>
            <a:off x="4064750" y="276448"/>
            <a:ext cx="5121779" cy="1467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3740" y="106327"/>
            <a:ext cx="1657252" cy="609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788E4A-4938-45A1-A16D-949C1C9DAF9D}"/>
              </a:ext>
            </a:extLst>
          </p:cNvPr>
          <p:cNvSpPr/>
          <p:nvPr/>
        </p:nvSpPr>
        <p:spPr>
          <a:xfrm>
            <a:off x="5211702" y="68108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1838789"/>
            <a:ext cx="6292877" cy="1789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48300" y="2260385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124947" y="2267124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627765" y="4414038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b-fvt-1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211448" y="6264843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85B244-27BB-480E-B779-DC5821357670}"/>
              </a:ext>
            </a:extLst>
          </p:cNvPr>
          <p:cNvSpPr txBox="1"/>
          <p:nvPr/>
        </p:nvSpPr>
        <p:spPr>
          <a:xfrm>
            <a:off x="4099655" y="24063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NS:b-trunk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48300" y="1897792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6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6860852" y="2480163"/>
            <a:ext cx="1270177" cy="8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E8F7D7E-9099-4F7F-9D67-3DC75BCBA074}"/>
              </a:ext>
            </a:extLst>
          </p:cNvPr>
          <p:cNvSpPr/>
          <p:nvPr/>
        </p:nvSpPr>
        <p:spPr>
          <a:xfrm>
            <a:off x="8250451" y="2536175"/>
            <a:ext cx="1403912" cy="6314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5536DD2-840E-48A4-A57F-411FE059C42B}"/>
              </a:ext>
            </a:extLst>
          </p:cNvPr>
          <p:cNvSpPr/>
          <p:nvPr/>
        </p:nvSpPr>
        <p:spPr>
          <a:xfrm>
            <a:off x="6796497" y="2165046"/>
            <a:ext cx="2957300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133B7C-77F3-4E3A-A5E9-B14360C1AE26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 flipV="1">
            <a:off x="8131029" y="2851914"/>
            <a:ext cx="119422" cy="3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4" idx="1"/>
          </p:cNvCxnSpPr>
          <p:nvPr/>
        </p:nvCxnSpPr>
        <p:spPr>
          <a:xfrm flipV="1">
            <a:off x="6484010" y="2835891"/>
            <a:ext cx="312487" cy="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E303F0E-5DAC-454F-9463-0A47B3B7132C}"/>
              </a:ext>
            </a:extLst>
          </p:cNvPr>
          <p:cNvSpPr/>
          <p:nvPr/>
        </p:nvSpPr>
        <p:spPr>
          <a:xfrm>
            <a:off x="6551110" y="4583147"/>
            <a:ext cx="1270177" cy="8313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325F7E7-569C-401D-ABF6-1E048DDE88D4}"/>
              </a:ext>
            </a:extLst>
          </p:cNvPr>
          <p:cNvSpPr/>
          <p:nvPr/>
        </p:nvSpPr>
        <p:spPr>
          <a:xfrm>
            <a:off x="8016948" y="4639592"/>
            <a:ext cx="1391113" cy="675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B663AAF-66D4-41D0-A0F7-B9224431FDB6}"/>
              </a:ext>
            </a:extLst>
          </p:cNvPr>
          <p:cNvSpPr/>
          <p:nvPr/>
        </p:nvSpPr>
        <p:spPr>
          <a:xfrm>
            <a:off x="6484009" y="4327984"/>
            <a:ext cx="2991151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72AF501-DA1E-4945-9B41-0FECD8F61469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7821287" y="4977237"/>
            <a:ext cx="195661" cy="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84" idx="1"/>
          </p:cNvCxnSpPr>
          <p:nvPr/>
        </p:nvCxnSpPr>
        <p:spPr>
          <a:xfrm>
            <a:off x="5986828" y="4998829"/>
            <a:ext cx="497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06327"/>
            <a:ext cx="6528390" cy="61456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2A948D2-5B60-4683-99E4-37B46B823AF6}"/>
              </a:ext>
            </a:extLst>
          </p:cNvPr>
          <p:cNvSpPr/>
          <p:nvPr/>
        </p:nvSpPr>
        <p:spPr>
          <a:xfrm>
            <a:off x="7313145" y="69965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52B71F-83F3-4EF2-892F-164D5869AF8F}"/>
              </a:ext>
            </a:extLst>
          </p:cNvPr>
          <p:cNvSpPr txBox="1"/>
          <p:nvPr/>
        </p:nvSpPr>
        <p:spPr>
          <a:xfrm>
            <a:off x="6913720" y="938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5424A4-1214-40F5-81C0-435C06ADDA46}"/>
              </a:ext>
            </a:extLst>
          </p:cNvPr>
          <p:cNvSpPr/>
          <p:nvPr/>
        </p:nvSpPr>
        <p:spPr>
          <a:xfrm>
            <a:off x="1584064" y="276448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2B2F08-0BA1-40EF-955A-7298C7B8E974}"/>
              </a:ext>
            </a:extLst>
          </p:cNvPr>
          <p:cNvCxnSpPr>
            <a:cxnSpLocks/>
            <a:stCxn id="2" idx="0"/>
            <a:endCxn id="41" idx="2"/>
          </p:cNvCxnSpPr>
          <p:nvPr/>
        </p:nvCxnSpPr>
        <p:spPr>
          <a:xfrm flipV="1">
            <a:off x="1589468" y="795225"/>
            <a:ext cx="814648" cy="14973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44B139-D519-42CB-BBFF-44218B6ED0DA}"/>
              </a:ext>
            </a:extLst>
          </p:cNvPr>
          <p:cNvCxnSpPr>
            <a:cxnSpLocks/>
            <a:stCxn id="41" idx="2"/>
            <a:endCxn id="30" idx="1"/>
          </p:cNvCxnSpPr>
          <p:nvPr/>
        </p:nvCxnSpPr>
        <p:spPr>
          <a:xfrm>
            <a:off x="2404116" y="795225"/>
            <a:ext cx="1134677" cy="19384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A90B08-8157-4C33-AA54-D65F0F617694}"/>
              </a:ext>
            </a:extLst>
          </p:cNvPr>
          <p:cNvCxnSpPr>
            <a:cxnSpLocks/>
            <a:stCxn id="41" idx="2"/>
            <a:endCxn id="19" idx="1"/>
          </p:cNvCxnSpPr>
          <p:nvPr/>
        </p:nvCxnSpPr>
        <p:spPr>
          <a:xfrm>
            <a:off x="2404116" y="795225"/>
            <a:ext cx="1660634" cy="21487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F3095A5-19D7-47BA-ABA5-F57383504AF3}"/>
              </a:ext>
            </a:extLst>
          </p:cNvPr>
          <p:cNvSpPr txBox="1"/>
          <p:nvPr/>
        </p:nvSpPr>
        <p:spPr>
          <a:xfrm>
            <a:off x="10193740" y="10632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openshift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6FD140-3C72-4ADC-B6D1-ACBF0F124947}"/>
              </a:ext>
            </a:extLst>
          </p:cNvPr>
          <p:cNvSpPr txBox="1"/>
          <p:nvPr/>
        </p:nvSpPr>
        <p:spPr>
          <a:xfrm>
            <a:off x="10236382" y="85325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b-trunk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AEAC89-1077-4F31-BA3A-5821C287439F}"/>
              </a:ext>
            </a:extLst>
          </p:cNvPr>
          <p:cNvCxnSpPr/>
          <p:nvPr/>
        </p:nvCxnSpPr>
        <p:spPr>
          <a:xfrm>
            <a:off x="10175809" y="852522"/>
            <a:ext cx="1657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5135737-5F8D-4401-A38C-C7943319B696}"/>
              </a:ext>
            </a:extLst>
          </p:cNvPr>
          <p:cNvSpPr txBox="1"/>
          <p:nvPr/>
        </p:nvSpPr>
        <p:spPr>
          <a:xfrm>
            <a:off x="10280713" y="1974916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b-release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870E6E-F387-4060-ABEC-8F07E648B66A}"/>
              </a:ext>
            </a:extLst>
          </p:cNvPr>
          <p:cNvCxnSpPr/>
          <p:nvPr/>
        </p:nvCxnSpPr>
        <p:spPr>
          <a:xfrm flipV="1">
            <a:off x="10207537" y="195238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CF9A064-9123-41C5-913E-D08B0C2E90B0}"/>
              </a:ext>
            </a:extLst>
          </p:cNvPr>
          <p:cNvSpPr/>
          <p:nvPr/>
        </p:nvSpPr>
        <p:spPr>
          <a:xfrm>
            <a:off x="10304759" y="1555274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8614A42-BCF5-44CC-9A5C-F177CB752DF4}"/>
              </a:ext>
            </a:extLst>
          </p:cNvPr>
          <p:cNvSpPr/>
          <p:nvPr/>
        </p:nvSpPr>
        <p:spPr>
          <a:xfrm>
            <a:off x="10244587" y="450783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CB581F5-C13D-4467-8AED-D340510252CC}"/>
              </a:ext>
            </a:extLst>
          </p:cNvPr>
          <p:cNvSpPr/>
          <p:nvPr/>
        </p:nvSpPr>
        <p:spPr>
          <a:xfrm>
            <a:off x="10315221" y="1165017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B91D302-CC21-462E-B32A-E78AA3D0AEEF}"/>
              </a:ext>
            </a:extLst>
          </p:cNvPr>
          <p:cNvSpPr/>
          <p:nvPr/>
        </p:nvSpPr>
        <p:spPr>
          <a:xfrm>
            <a:off x="10283561" y="311164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8734085-C2B1-4805-9836-D986DFF4230A}"/>
              </a:ext>
            </a:extLst>
          </p:cNvPr>
          <p:cNvSpPr/>
          <p:nvPr/>
        </p:nvSpPr>
        <p:spPr>
          <a:xfrm>
            <a:off x="10280712" y="2330420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A190CBC-EE58-454C-879E-E3B7C467155C}"/>
              </a:ext>
            </a:extLst>
          </p:cNvPr>
          <p:cNvSpPr/>
          <p:nvPr/>
        </p:nvSpPr>
        <p:spPr>
          <a:xfrm>
            <a:off x="10313162" y="27244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414892C-4EA6-48F8-A6BD-6175962BAA6E}"/>
              </a:ext>
            </a:extLst>
          </p:cNvPr>
          <p:cNvCxnSpPr/>
          <p:nvPr/>
        </p:nvCxnSpPr>
        <p:spPr>
          <a:xfrm flipV="1">
            <a:off x="10164077" y="359384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B4025C2-2C7B-4352-8165-A0960FEAC70D}"/>
              </a:ext>
            </a:extLst>
          </p:cNvPr>
          <p:cNvSpPr txBox="1"/>
          <p:nvPr/>
        </p:nvSpPr>
        <p:spPr>
          <a:xfrm>
            <a:off x="10257992" y="3624511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9395C16-BD0F-4557-B985-3C5A342D1554}"/>
              </a:ext>
            </a:extLst>
          </p:cNvPr>
          <p:cNvSpPr/>
          <p:nvPr/>
        </p:nvSpPr>
        <p:spPr>
          <a:xfrm>
            <a:off x="10260840" y="47612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22F8AD4-1B18-4A73-B510-8629B322D8DA}"/>
              </a:ext>
            </a:extLst>
          </p:cNvPr>
          <p:cNvSpPr/>
          <p:nvPr/>
        </p:nvSpPr>
        <p:spPr>
          <a:xfrm>
            <a:off x="10257991" y="3980015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</a:t>
            </a:r>
            <a:r>
              <a:rPr lang="en-US" dirty="0" err="1">
                <a:solidFill>
                  <a:schemeClr val="tx1"/>
                </a:solidFill>
              </a:rPr>
              <a:t>fvt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8582FBE-271E-4F2E-8372-2804DF40B594}"/>
              </a:ext>
            </a:extLst>
          </p:cNvPr>
          <p:cNvSpPr/>
          <p:nvPr/>
        </p:nvSpPr>
        <p:spPr>
          <a:xfrm>
            <a:off x="10290441" y="437403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D5C33B-2993-49DF-8FAD-B15FAED10854}"/>
              </a:ext>
            </a:extLst>
          </p:cNvPr>
          <p:cNvSpPr txBox="1"/>
          <p:nvPr/>
        </p:nvSpPr>
        <p:spPr>
          <a:xfrm>
            <a:off x="179418" y="1526620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A729EA-8560-4755-86FE-EF4EA1594AC1}"/>
              </a:ext>
            </a:extLst>
          </p:cNvPr>
          <p:cNvSpPr txBox="1"/>
          <p:nvPr/>
        </p:nvSpPr>
        <p:spPr>
          <a:xfrm>
            <a:off x="975538" y="1402227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234894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306679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6481107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4DB604-BEB2-4A4F-91AC-754C69E2530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308811" y="1948255"/>
            <a:ext cx="2246555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9E70B0-C00A-4EBE-ABD1-5F40716CA7D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308811" y="3849096"/>
            <a:ext cx="2246555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77D09A-FE5E-440A-A802-20929A743CC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555366" y="3849096"/>
            <a:ext cx="2927873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AD8F81-CF0C-47EA-8DD4-EE16FF5F6D30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555366" y="1948255"/>
            <a:ext cx="2927873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0E8CEDFD-4C2A-4275-8CCF-1232B3583FDC}"/>
              </a:ext>
            </a:extLst>
          </p:cNvPr>
          <p:cNvSpPr/>
          <p:nvPr/>
        </p:nvSpPr>
        <p:spPr>
          <a:xfrm flipH="1">
            <a:off x="2921013" y="2809372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EC76E00A-C3C8-49BF-B86B-94359D9E0C35}"/>
              </a:ext>
            </a:extLst>
          </p:cNvPr>
          <p:cNvSpPr/>
          <p:nvPr/>
        </p:nvSpPr>
        <p:spPr>
          <a:xfrm flipH="1">
            <a:off x="5428693" y="4570195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953142DF-D967-4AEF-AD49-C2276A8468F7}"/>
              </a:ext>
            </a:extLst>
          </p:cNvPr>
          <p:cNvSpPr/>
          <p:nvPr/>
        </p:nvSpPr>
        <p:spPr>
          <a:xfrm flipH="1">
            <a:off x="9022279" y="2291897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9C760C54-5BF5-4A7F-AA73-72DD1114A3EF}"/>
              </a:ext>
            </a:extLst>
          </p:cNvPr>
          <p:cNvSpPr/>
          <p:nvPr/>
        </p:nvSpPr>
        <p:spPr>
          <a:xfrm flipH="1">
            <a:off x="5358850" y="684448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DA28CD56-B450-4C27-AFA0-571F6F907091}"/>
              </a:ext>
            </a:extLst>
          </p:cNvPr>
          <p:cNvSpPr/>
          <p:nvPr/>
        </p:nvSpPr>
        <p:spPr>
          <a:xfrm>
            <a:off x="8982347" y="155988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455B2D-A4E3-456B-843F-49ADE475E7A3}"/>
              </a:ext>
            </a:extLst>
          </p:cNvPr>
          <p:cNvCxnSpPr>
            <a:cxnSpLocks/>
          </p:cNvCxnSpPr>
          <p:nvPr/>
        </p:nvCxnSpPr>
        <p:spPr>
          <a:xfrm flipH="1">
            <a:off x="8483238" y="2075170"/>
            <a:ext cx="787749" cy="89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213C56-CF04-4471-BB8D-2FE5F902692F}"/>
              </a:ext>
            </a:extLst>
          </p:cNvPr>
          <p:cNvCxnSpPr/>
          <p:nvPr/>
        </p:nvCxnSpPr>
        <p:spPr>
          <a:xfrm>
            <a:off x="5555365" y="422190"/>
            <a:ext cx="0" cy="67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6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693954" y="3037927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7106848" y="2983298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DBA845-14AA-4DD9-89E7-6C449513CE61}"/>
              </a:ext>
            </a:extLst>
          </p:cNvPr>
          <p:cNvSpPr/>
          <p:nvPr/>
        </p:nvSpPr>
        <p:spPr>
          <a:xfrm>
            <a:off x="8327716" y="1108063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CE54CA-87A6-4A13-A838-661E4F2CD6B6}"/>
              </a:ext>
            </a:extLst>
          </p:cNvPr>
          <p:cNvCxnSpPr>
            <a:stCxn id="3" idx="3"/>
            <a:endCxn id="18" idx="2"/>
          </p:cNvCxnSpPr>
          <p:nvPr/>
        </p:nvCxnSpPr>
        <p:spPr>
          <a:xfrm flipV="1">
            <a:off x="7557497" y="1482573"/>
            <a:ext cx="770219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9D775-6FFD-4A1D-9847-4BD0471FBB42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698217" y="1857083"/>
            <a:ext cx="3177440" cy="16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EA07D-7C7A-40C5-9B30-40C21EFCEF34}"/>
              </a:ext>
            </a:extLst>
          </p:cNvPr>
          <p:cNvCxnSpPr>
            <a:stCxn id="18" idx="4"/>
            <a:endCxn id="5" idx="0"/>
          </p:cNvCxnSpPr>
          <p:nvPr/>
        </p:nvCxnSpPr>
        <p:spPr>
          <a:xfrm>
            <a:off x="8848558" y="1857083"/>
            <a:ext cx="260422" cy="112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F9BC8B-8B24-4D3A-8B9D-5F87CAB33416}"/>
              </a:ext>
            </a:extLst>
          </p:cNvPr>
          <p:cNvCxnSpPr>
            <a:stCxn id="18" idx="4"/>
            <a:endCxn id="6" idx="0"/>
          </p:cNvCxnSpPr>
          <p:nvPr/>
        </p:nvCxnSpPr>
        <p:spPr>
          <a:xfrm flipH="1">
            <a:off x="5555366" y="1857083"/>
            <a:ext cx="3293192" cy="31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2D442-2ACE-453C-BD5C-BA9BCA5FBA18}"/>
              </a:ext>
            </a:extLst>
          </p:cNvPr>
          <p:cNvCxnSpPr>
            <a:cxnSpLocks/>
            <a:stCxn id="34" idx="3"/>
            <a:endCxn id="3" idx="1"/>
          </p:cNvCxnSpPr>
          <p:nvPr/>
        </p:nvCxnSpPr>
        <p:spPr>
          <a:xfrm flipV="1">
            <a:off x="1944361" y="1528159"/>
            <a:ext cx="1608873" cy="4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2CF9D-C24C-489F-833F-500CC33DC25B}"/>
              </a:ext>
            </a:extLst>
          </p:cNvPr>
          <p:cNvSpPr/>
          <p:nvPr/>
        </p:nvSpPr>
        <p:spPr>
          <a:xfrm>
            <a:off x="685716" y="1280160"/>
            <a:ext cx="1258645" cy="5769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DA02F-D0B5-4AAA-A409-E75C171C91AD}"/>
              </a:ext>
            </a:extLst>
          </p:cNvPr>
          <p:cNvSpPr/>
          <p:nvPr/>
        </p:nvSpPr>
        <p:spPr>
          <a:xfrm>
            <a:off x="10660461" y="1653316"/>
            <a:ext cx="1258645" cy="58987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5E040F-A88A-42FF-A19C-A1090733C272}"/>
              </a:ext>
            </a:extLst>
          </p:cNvPr>
          <p:cNvCxnSpPr>
            <a:stCxn id="35" idx="2"/>
          </p:cNvCxnSpPr>
          <p:nvPr/>
        </p:nvCxnSpPr>
        <p:spPr>
          <a:xfrm flipH="1">
            <a:off x="9197788" y="2243194"/>
            <a:ext cx="2091996" cy="65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3758295-9D3C-4988-9379-684F611A27D8}"/>
              </a:ext>
            </a:extLst>
          </p:cNvPr>
          <p:cNvSpPr/>
          <p:nvPr/>
        </p:nvSpPr>
        <p:spPr>
          <a:xfrm>
            <a:off x="9197788" y="4967791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06675-2968-4382-805B-DB6B1C48A717}"/>
              </a:ext>
            </a:extLst>
          </p:cNvPr>
          <p:cNvCxnSpPr>
            <a:stCxn id="39" idx="2"/>
            <a:endCxn id="6" idx="3"/>
          </p:cNvCxnSpPr>
          <p:nvPr/>
        </p:nvCxnSpPr>
        <p:spPr>
          <a:xfrm flipH="1">
            <a:off x="7557497" y="5342301"/>
            <a:ext cx="1640291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CBB397E-CD6E-42F3-8FC8-370B31A9FDF1}"/>
              </a:ext>
            </a:extLst>
          </p:cNvPr>
          <p:cNvSpPr/>
          <p:nvPr/>
        </p:nvSpPr>
        <p:spPr>
          <a:xfrm>
            <a:off x="115904" y="2950576"/>
            <a:ext cx="1228820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99150D-F727-4E4A-BD7B-FDD2B8E59DB0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>
            <a:off x="1344724" y="3325086"/>
            <a:ext cx="349230" cy="13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C404D-5175-4022-A619-C446F896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71578"/>
              </p:ext>
            </p:extLst>
          </p:nvPr>
        </p:nvGraphicFramePr>
        <p:xfrm>
          <a:off x="122548" y="414781"/>
          <a:ext cx="11368724" cy="3749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181">
                  <a:extLst>
                    <a:ext uri="{9D8B030D-6E8A-4147-A177-3AD203B41FA5}">
                      <a16:colId xmlns:a16="http://schemas.microsoft.com/office/drawing/2014/main" val="3979173383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599548454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3118324463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3723228381"/>
                    </a:ext>
                  </a:extLst>
                </a:gridCol>
              </a:tblGrid>
              <a:tr h="543751">
                <a:tc>
                  <a:txBody>
                    <a:bodyPr/>
                    <a:lstStyle/>
                    <a:p>
                      <a:r>
                        <a:rPr lang="en-US" dirty="0"/>
                        <a:t>Received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Emit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Start_Build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Build(status= 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trigger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618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Build(status=success)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62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SVT(status=$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72203"/>
                  </a:ext>
                </a:extLst>
              </a:tr>
              <a:tr h="320686">
                <a:tc>
                  <a:txBody>
                    <a:bodyPr/>
                    <a:lstStyle/>
                    <a:p>
                      <a:r>
                        <a:rPr lang="en-US" dirty="0"/>
                        <a:t>FVT(status=success)</a:t>
                      </a:r>
                    </a:p>
                    <a:p>
                      <a:r>
                        <a:rPr lang="en-US" dirty="0"/>
                        <a:t>SVT(status=success)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Deploy_Approval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Approval(status=$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55196"/>
                  </a:ext>
                </a:extLst>
              </a:tr>
              <a:tr h="320686">
                <a:tc>
                  <a:txBody>
                    <a:bodyPr/>
                    <a:lstStyle/>
                    <a:p>
                      <a:r>
                        <a:rPr lang="en-US" dirty="0"/>
                        <a:t>Approval(status=success)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2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D342BC-8BA1-48C9-9622-4765E29E879F}"/>
              </a:ext>
            </a:extLst>
          </p:cNvPr>
          <p:cNvSpPr txBox="1"/>
          <p:nvPr/>
        </p:nvSpPr>
        <p:spPr>
          <a:xfrm>
            <a:off x="490195" y="45449"/>
            <a:ext cx="153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3A876-5598-411F-911F-FA5CDADFEE88}"/>
              </a:ext>
            </a:extLst>
          </p:cNvPr>
          <p:cNvSpPr txBox="1"/>
          <p:nvPr/>
        </p:nvSpPr>
        <p:spPr>
          <a:xfrm>
            <a:off x="122548" y="5864562"/>
            <a:ext cx="419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main:   branch: “master*”</a:t>
            </a:r>
          </a:p>
          <a:p>
            <a:r>
              <a:rPr lang="en-US" dirty="0"/>
              <a:t>Strategy integration:  branch: “integration”</a:t>
            </a:r>
          </a:p>
        </p:txBody>
      </p:sp>
    </p:spTree>
    <p:extLst>
      <p:ext uri="{BB962C8B-B14F-4D97-AF65-F5344CB8AC3E}">
        <p14:creationId xmlns:p14="http://schemas.microsoft.com/office/powerpoint/2010/main" val="18578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(Travis)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5158034" y="2156781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7019043" y="3956513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r>
              <a:rPr lang="en-US" dirty="0">
                <a:solidFill>
                  <a:schemeClr val="tx1"/>
                </a:solidFill>
              </a:rPr>
              <a:t> (???)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7070104" y="554178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(</a:t>
            </a:r>
            <a:r>
              <a:rPr lang="en-US" dirty="0" err="1">
                <a:solidFill>
                  <a:schemeClr val="tx1"/>
                </a:solidFill>
              </a:rPr>
              <a:t>Gitops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Razee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534428" y="215678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6364665" y="1604531"/>
            <a:ext cx="1861009" cy="55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225674" y="1604531"/>
            <a:ext cx="2515385" cy="5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6557918" y="2861626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10027764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7392976" y="3359284"/>
            <a:ext cx="832698" cy="59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flipH="1">
            <a:off x="8225674" y="3380301"/>
            <a:ext cx="2637148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7441677" y="4682376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FCDC06-77D7-4876-BD36-65F93B4614C0}"/>
              </a:ext>
            </a:extLst>
          </p:cNvPr>
          <p:cNvCxnSpPr>
            <a:stCxn id="27" idx="2"/>
            <a:endCxn id="11" idx="0"/>
          </p:cNvCxnSpPr>
          <p:nvPr/>
        </p:nvCxnSpPr>
        <p:spPr>
          <a:xfrm>
            <a:off x="8276735" y="5180034"/>
            <a:ext cx="0" cy="3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037422" y="459565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624161" y="4032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707537" y="743941"/>
            <a:ext cx="1311506" cy="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4223209" y="214460"/>
            <a:ext cx="7744057" cy="642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5361133" y="6082982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stCxn id="43" idx="3"/>
            <a:endCxn id="36" idx="1"/>
          </p:cNvCxnSpPr>
          <p:nvPr/>
        </p:nvCxnSpPr>
        <p:spPr>
          <a:xfrm flipV="1">
            <a:off x="1438374" y="766144"/>
            <a:ext cx="185787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1450941" y="766144"/>
            <a:ext cx="173220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0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6016721" y="22204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7019043" y="3956513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7070104" y="554178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000671" y="215678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7223352" y="1604531"/>
            <a:ext cx="1002322" cy="6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8225674" y="1604531"/>
            <a:ext cx="1981628" cy="5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6388294" y="294627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9494007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7223352" y="3443932"/>
            <a:ext cx="1002322" cy="51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flipH="1">
            <a:off x="8225674" y="3380301"/>
            <a:ext cx="2103391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7441677" y="4682376"/>
            <a:ext cx="1862579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Approval(</a:t>
            </a:r>
            <a:r>
              <a:rPr lang="en-US" dirty="0" err="1">
                <a:solidFill>
                  <a:schemeClr val="tx1"/>
                </a:solidFill>
              </a:rPr>
              <a:t>syccess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FCDC06-77D7-4876-BD36-65F93B4614C0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 flipH="1">
            <a:off x="8276735" y="5180034"/>
            <a:ext cx="96232" cy="3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2600419" y="44341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034528" y="347561"/>
            <a:ext cx="15484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>
            <a:off x="4270534" y="727790"/>
            <a:ext cx="2748509" cy="1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3129699" y="214460"/>
            <a:ext cx="8837568" cy="6161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3071759" y="6348740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28321" y="1541688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140888" y="2315470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553207" y="3089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2"/>
          </p:cNvCxnSpPr>
          <p:nvPr/>
        </p:nvCxnSpPr>
        <p:spPr>
          <a:xfrm flipV="1">
            <a:off x="1375409" y="1073424"/>
            <a:ext cx="433327" cy="75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cxnSpLocks/>
            <a:stCxn id="44" idx="3"/>
            <a:endCxn id="36" idx="2"/>
          </p:cNvCxnSpPr>
          <p:nvPr/>
        </p:nvCxnSpPr>
        <p:spPr>
          <a:xfrm flipV="1">
            <a:off x="1387976" y="1073424"/>
            <a:ext cx="420760" cy="152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575DF9D9-A7A9-48C4-9279-0217C6712E37}"/>
              </a:ext>
            </a:extLst>
          </p:cNvPr>
          <p:cNvSpPr/>
          <p:nvPr/>
        </p:nvSpPr>
        <p:spPr>
          <a:xfrm>
            <a:off x="3711869" y="508743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name:app_tagged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3897625" y="1309958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3897656" y="272899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stCxn id="39" idx="4"/>
          </p:cNvCxnSpPr>
          <p:nvPr/>
        </p:nvCxnSpPr>
        <p:spPr>
          <a:xfrm flipV="1">
            <a:off x="5407572" y="1006117"/>
            <a:ext cx="2540101" cy="6667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4652630" y="1102435"/>
            <a:ext cx="3417412" cy="162655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790109-CBC1-4457-9078-82475DE08468}"/>
              </a:ext>
            </a:extLst>
          </p:cNvPr>
          <p:cNvCxnSpPr>
            <a:cxnSpLocks/>
            <a:stCxn id="40" idx="4"/>
            <a:endCxn id="9" idx="1"/>
          </p:cNvCxnSpPr>
          <p:nvPr/>
        </p:nvCxnSpPr>
        <p:spPr>
          <a:xfrm flipV="1">
            <a:off x="5407603" y="2583344"/>
            <a:ext cx="609118" cy="50857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A9DA84-CCE9-40F8-82B8-32625F27CA8A}"/>
              </a:ext>
            </a:extLst>
          </p:cNvPr>
          <p:cNvCxnSpPr>
            <a:cxnSpLocks/>
            <a:stCxn id="40" idx="4"/>
            <a:endCxn id="12" idx="1"/>
          </p:cNvCxnSpPr>
          <p:nvPr/>
        </p:nvCxnSpPr>
        <p:spPr>
          <a:xfrm flipV="1">
            <a:off x="5407603" y="2519712"/>
            <a:ext cx="3593068" cy="57221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75116E-A4F1-449D-8451-FBC61355A4D9}"/>
              </a:ext>
            </a:extLst>
          </p:cNvPr>
          <p:cNvCxnSpPr>
            <a:cxnSpLocks/>
            <a:stCxn id="40" idx="4"/>
            <a:endCxn id="11" idx="1"/>
          </p:cNvCxnSpPr>
          <p:nvPr/>
        </p:nvCxnSpPr>
        <p:spPr>
          <a:xfrm>
            <a:off x="5407603" y="3091922"/>
            <a:ext cx="1662501" cy="28127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25AD36-10EE-4FDC-BF4D-DCA2DC0FD54E}"/>
              </a:ext>
            </a:extLst>
          </p:cNvPr>
          <p:cNvCxnSpPr>
            <a:cxnSpLocks/>
            <a:stCxn id="11" idx="1"/>
            <a:endCxn id="30" idx="4"/>
          </p:cNvCxnSpPr>
          <p:nvPr/>
        </p:nvCxnSpPr>
        <p:spPr>
          <a:xfrm flipH="1" flipV="1">
            <a:off x="5221816" y="5450362"/>
            <a:ext cx="1848288" cy="45435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9CC948-45D9-42ED-BCE9-3D6DB6F638E6}"/>
              </a:ext>
            </a:extLst>
          </p:cNvPr>
          <p:cNvSpPr txBox="1"/>
          <p:nvPr/>
        </p:nvSpPr>
        <p:spPr>
          <a:xfrm>
            <a:off x="3873370" y="3978420"/>
            <a:ext cx="153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email</a:t>
            </a:r>
          </a:p>
          <a:p>
            <a:r>
              <a:rPr lang="en-US" dirty="0"/>
              <a:t>type: string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F7A2AB-EAEC-479D-9AF7-3B9BD4D9EF1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293186" y="4319445"/>
            <a:ext cx="2725857" cy="735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3360745" y="1267500"/>
            <a:ext cx="2413262" cy="45928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3360745" y="5911405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-50503" y="3580509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</p:spTree>
    <p:extLst>
      <p:ext uri="{BB962C8B-B14F-4D97-AF65-F5344CB8AC3E}">
        <p14:creationId xmlns:p14="http://schemas.microsoft.com/office/powerpoint/2010/main" val="345498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1336</Words>
  <Application>Microsoft Office PowerPoint</Application>
  <PresentationFormat>Widescreen</PresentationFormat>
  <Paragraphs>449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Cheng</dc:creator>
  <cp:lastModifiedBy>Michael Cheng</cp:lastModifiedBy>
  <cp:revision>114</cp:revision>
  <dcterms:created xsi:type="dcterms:W3CDTF">2019-06-21T14:03:46Z</dcterms:created>
  <dcterms:modified xsi:type="dcterms:W3CDTF">2019-09-17T15:11:29Z</dcterms:modified>
</cp:coreProperties>
</file>