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C79-1BC0-4689-B5E4-96AE6157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1287B-C3FB-43D1-87BA-D69182FCF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391-FAE0-49EC-9DCB-654D9A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C49C-46E9-4B3D-A517-5A404C3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3D83-0472-4AF5-9C0C-4F1B08D6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902-F715-4C43-A044-1C444FCF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E301-B7DA-4DB7-BE73-0E8BE293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4287-28BE-451F-8EAB-6F5C72E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A52A-944F-44B0-A310-59334547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A362-34DD-4F44-8AD0-0B66602C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384F5-7A33-41D2-81FB-49AF6B09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2D25-DD95-4911-91CE-B8D06E35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166E-98C8-44CC-B340-22FB2E2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392F-2FEF-4229-B00B-B5A40C0D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2D27-2DE1-4FC1-BDAB-EAFEB812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AC2-D6FC-48BF-93CD-17F263E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7595-7AE9-4C50-9106-784A376F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FB58-6B69-4AC2-B5E7-8E23855D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159-8B25-408C-84E3-D877C70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301D-2F3F-4E6F-98F4-B3D2FB5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C38-C63E-42D9-8203-78D7BD33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279F-0075-4C4A-ABBC-77C8DB70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D07-30F4-481C-AEE2-B701698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F7DC-44F0-439A-801D-571E0654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547F-4A23-40BB-8F27-1816E67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E2D-C367-4602-BAB6-7AD2939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79A-6ED7-44C2-B959-AA9BE540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9665-1E67-4C40-93FA-9B30809F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9C4-EC7E-4CCB-87AE-DC06A45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6C46-873D-41C7-B30A-451BEF4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4801-FC52-4559-9873-492A3775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02A7-DB37-45FA-9ED8-9BB63D63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DCF8-D028-497B-A68E-F61A92C4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3E57-0AA4-43E0-BC5B-45DEB6EC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06F88-118E-4A42-A5F5-3DEE32BB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218F0-86B0-46A4-8738-9EDD714C3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5EE8-06F1-4807-ABEC-A423C24A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2AE6F-3231-486F-B4B1-D5EB50E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8034-33E8-4FB2-ABA2-70DF089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CE32-E80B-4B92-B6E8-C000B50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EE7F-59D4-4636-9B45-E5C4785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1AA7-A220-4B22-B607-67ED3423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46E4-4344-466C-A4E7-1C16D5C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0788-3238-47E0-B689-C8EE7946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AF1E-0515-4B0B-BA02-8830913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D57C2-A82B-4014-97DF-2F220E4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C2A0-6CBC-4835-B0F2-E1E46749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5C3C-7198-41E6-AC6A-3EA907CA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2DFC-6170-4645-BE6B-FC4B62A2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BB8C-C1FB-4C23-B897-94FE5E4C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3EB7-E67B-4B98-8067-EC808981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8B36-BC45-469F-90F3-3D8E4D0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55E0-9BAD-45A9-81D6-247DA71A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E66E8-7346-41E2-AAB4-790088F5E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0C82-93B8-4DA5-8E66-2ADD8966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DFA8A-B84C-4AEB-869B-D977C1A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9A1DA-41A3-4F68-91BC-56615E3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4C7D-323E-4E57-8C95-B5AEFF1B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7BD0-C74E-450F-A463-BDFBFB76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6F65-0AD7-4BE0-A9A8-ADE3C2F1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26DC-54D7-4E29-97C3-FFD7452A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8426-9428-4506-9396-BA6F1AF2D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9100-4CFC-4B6B-B293-4DDB9149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8A4760-0E08-427E-8E73-CF0336C10C7E}"/>
              </a:ext>
            </a:extLst>
          </p:cNvPr>
          <p:cNvSpPr/>
          <p:nvPr/>
        </p:nvSpPr>
        <p:spPr>
          <a:xfrm>
            <a:off x="1998921" y="529744"/>
            <a:ext cx="7038753" cy="6151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083C7-8BB1-4510-9510-223550B1DF4D}"/>
              </a:ext>
            </a:extLst>
          </p:cNvPr>
          <p:cNvSpPr/>
          <p:nvPr/>
        </p:nvSpPr>
        <p:spPr>
          <a:xfrm>
            <a:off x="2586509" y="4728058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FDD8D-EA18-480D-94D6-7B6E4EB7DA23}"/>
              </a:ext>
            </a:extLst>
          </p:cNvPr>
          <p:cNvSpPr/>
          <p:nvPr/>
        </p:nvSpPr>
        <p:spPr>
          <a:xfrm>
            <a:off x="2607019" y="2550932"/>
            <a:ext cx="5917019" cy="20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6BDAD-5625-4EFC-B2C9-ABB1D6F62E7D}"/>
              </a:ext>
            </a:extLst>
          </p:cNvPr>
          <p:cNvSpPr txBox="1"/>
          <p:nvPr/>
        </p:nvSpPr>
        <p:spPr>
          <a:xfrm>
            <a:off x="1078995" y="6446870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Prod-cluster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7AD6C0-8092-4B5C-B6F7-3C747C5C23D2}"/>
              </a:ext>
            </a:extLst>
          </p:cNvPr>
          <p:cNvSpPr/>
          <p:nvPr/>
        </p:nvSpPr>
        <p:spPr>
          <a:xfrm>
            <a:off x="4909779" y="5339400"/>
            <a:ext cx="1101425" cy="494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95747-899D-49B6-A637-3D4DDFE376A9}"/>
              </a:ext>
            </a:extLst>
          </p:cNvPr>
          <p:cNvSpPr/>
          <p:nvPr/>
        </p:nvSpPr>
        <p:spPr>
          <a:xfrm>
            <a:off x="5345639" y="2954982"/>
            <a:ext cx="11199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93475-CDED-49DF-B46B-C173208DF9A9}"/>
              </a:ext>
            </a:extLst>
          </p:cNvPr>
          <p:cNvSpPr txBox="1"/>
          <p:nvPr/>
        </p:nvSpPr>
        <p:spPr>
          <a:xfrm>
            <a:off x="2558631" y="46752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928A8-7A98-4B8C-9EF4-9DA39CBA3277}"/>
              </a:ext>
            </a:extLst>
          </p:cNvPr>
          <p:cNvSpPr/>
          <p:nvPr/>
        </p:nvSpPr>
        <p:spPr>
          <a:xfrm>
            <a:off x="2978123" y="2960296"/>
            <a:ext cx="1277677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C2A8-DE4E-4F09-9689-E73AD4C687EB}"/>
              </a:ext>
            </a:extLst>
          </p:cNvPr>
          <p:cNvSpPr txBox="1"/>
          <p:nvPr/>
        </p:nvSpPr>
        <p:spPr>
          <a:xfrm>
            <a:off x="2639229" y="256829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D84735-136A-4ED8-AD42-C1A4CD8D1B38}"/>
              </a:ext>
            </a:extLst>
          </p:cNvPr>
          <p:cNvCxnSpPr/>
          <p:nvPr/>
        </p:nvCxnSpPr>
        <p:spPr>
          <a:xfrm>
            <a:off x="1318166" y="3472753"/>
            <a:ext cx="164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6C2107-E9A2-43FD-95D2-C2D94380D321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4255800" y="3539773"/>
            <a:ext cx="1089839" cy="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31455-F67D-4E56-8201-76A72F66F4EF}"/>
              </a:ext>
            </a:extLst>
          </p:cNvPr>
          <p:cNvSpPr txBox="1"/>
          <p:nvPr/>
        </p:nvSpPr>
        <p:spPr>
          <a:xfrm>
            <a:off x="202019" y="41798"/>
            <a:ext cx="609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Production Environment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CFEBC-B99E-421A-979C-961E1749D5D3}"/>
              </a:ext>
            </a:extLst>
          </p:cNvPr>
          <p:cNvSpPr txBox="1"/>
          <p:nvPr/>
        </p:nvSpPr>
        <p:spPr>
          <a:xfrm>
            <a:off x="330425" y="3288087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7D788-38EE-4B76-AEEA-233689D8DD07}"/>
              </a:ext>
            </a:extLst>
          </p:cNvPr>
          <p:cNvSpPr/>
          <p:nvPr/>
        </p:nvSpPr>
        <p:spPr>
          <a:xfrm>
            <a:off x="9553895" y="529744"/>
            <a:ext cx="2061952" cy="6151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2AEF8-10B6-4549-840C-25012625486A}"/>
              </a:ext>
            </a:extLst>
          </p:cNvPr>
          <p:cNvSpPr txBox="1"/>
          <p:nvPr/>
        </p:nvSpPr>
        <p:spPr>
          <a:xfrm>
            <a:off x="9337379" y="160412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ACBC58-60F5-4350-BD5F-3311D8FAD3F1}"/>
              </a:ext>
            </a:extLst>
          </p:cNvPr>
          <p:cNvSpPr/>
          <p:nvPr/>
        </p:nvSpPr>
        <p:spPr>
          <a:xfrm>
            <a:off x="9811833" y="5387678"/>
            <a:ext cx="154551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036EB0-4D03-4A88-ABD4-1602C72B1EEB}"/>
              </a:ext>
            </a:extLst>
          </p:cNvPr>
          <p:cNvSpPr/>
          <p:nvPr/>
        </p:nvSpPr>
        <p:spPr>
          <a:xfrm>
            <a:off x="9841248" y="1333131"/>
            <a:ext cx="1384003" cy="691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99393C-9BE8-4EBC-869F-74BA31C918C4}"/>
              </a:ext>
            </a:extLst>
          </p:cNvPr>
          <p:cNvSpPr/>
          <p:nvPr/>
        </p:nvSpPr>
        <p:spPr>
          <a:xfrm>
            <a:off x="9998685" y="3539773"/>
            <a:ext cx="1119963" cy="757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AA79AE-46CF-4E76-A7A0-D6604FBAB05F}"/>
              </a:ext>
            </a:extLst>
          </p:cNvPr>
          <p:cNvSpPr/>
          <p:nvPr/>
        </p:nvSpPr>
        <p:spPr>
          <a:xfrm>
            <a:off x="9845035" y="5891355"/>
            <a:ext cx="1545514" cy="502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21383A-E51D-485F-AC8D-01186F75C543}"/>
              </a:ext>
            </a:extLst>
          </p:cNvPr>
          <p:cNvSpPr/>
          <p:nvPr/>
        </p:nvSpPr>
        <p:spPr>
          <a:xfrm>
            <a:off x="6586377" y="5255882"/>
            <a:ext cx="1388042" cy="661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2D084-1685-4A30-BCA2-D0B55C8A9486}"/>
              </a:ext>
            </a:extLst>
          </p:cNvPr>
          <p:cNvSpPr/>
          <p:nvPr/>
        </p:nvSpPr>
        <p:spPr>
          <a:xfrm>
            <a:off x="4761856" y="5063643"/>
            <a:ext cx="3534879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17DCF-764A-4063-8580-AEA99D16B383}"/>
              </a:ext>
            </a:extLst>
          </p:cNvPr>
          <p:cNvCxnSpPr>
            <a:cxnSpLocks/>
            <a:stCxn id="9" idx="6"/>
            <a:endCxn id="32" idx="2"/>
          </p:cNvCxnSpPr>
          <p:nvPr/>
        </p:nvCxnSpPr>
        <p:spPr>
          <a:xfrm>
            <a:off x="6011204" y="5586540"/>
            <a:ext cx="57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83371-C366-4C35-B49C-E623A2FA6F8B}"/>
              </a:ext>
            </a:extLst>
          </p:cNvPr>
          <p:cNvSpPr/>
          <p:nvPr/>
        </p:nvSpPr>
        <p:spPr>
          <a:xfrm>
            <a:off x="2586509" y="694524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397395-CCAD-496C-858C-3F71155F7B30}"/>
              </a:ext>
            </a:extLst>
          </p:cNvPr>
          <p:cNvSpPr/>
          <p:nvPr/>
        </p:nvSpPr>
        <p:spPr>
          <a:xfrm>
            <a:off x="6465602" y="1271459"/>
            <a:ext cx="1215193" cy="911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DDFE8-A058-4401-8F31-8814C83E5F68}"/>
              </a:ext>
            </a:extLst>
          </p:cNvPr>
          <p:cNvSpPr txBox="1"/>
          <p:nvPr/>
        </p:nvSpPr>
        <p:spPr>
          <a:xfrm>
            <a:off x="2558631" y="641736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BB955-8D23-4668-A977-B0C1919C8016}"/>
              </a:ext>
            </a:extLst>
          </p:cNvPr>
          <p:cNvCxnSpPr>
            <a:cxnSpLocks/>
            <a:stCxn id="11" idx="0"/>
            <a:endCxn id="36" idx="4"/>
          </p:cNvCxnSpPr>
          <p:nvPr/>
        </p:nvCxnSpPr>
        <p:spPr>
          <a:xfrm flipV="1">
            <a:off x="5905621" y="2183082"/>
            <a:ext cx="1167578" cy="7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1C1A5-5951-4D59-A011-837E67B91FC8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5460492" y="4124563"/>
            <a:ext cx="445129" cy="121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4049A5-8B82-40D2-8A6A-8FEF5CAE316B}"/>
              </a:ext>
            </a:extLst>
          </p:cNvPr>
          <p:cNvSpPr txBox="1"/>
          <p:nvPr/>
        </p:nvSpPr>
        <p:spPr>
          <a:xfrm>
            <a:off x="9510249" y="594467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1A11C5-D026-449F-9929-F3D748EC0AAB}"/>
              </a:ext>
            </a:extLst>
          </p:cNvPr>
          <p:cNvSpPr txBox="1"/>
          <p:nvPr/>
        </p:nvSpPr>
        <p:spPr>
          <a:xfrm>
            <a:off x="9517613" y="255942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C92EF-C0A4-487D-B2FF-B8AB62E94779}"/>
              </a:ext>
            </a:extLst>
          </p:cNvPr>
          <p:cNvSpPr txBox="1"/>
          <p:nvPr/>
        </p:nvSpPr>
        <p:spPr>
          <a:xfrm>
            <a:off x="9569985" y="4803032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44727A-277F-45E2-852F-895A67FD57B1}"/>
              </a:ext>
            </a:extLst>
          </p:cNvPr>
          <p:cNvCxnSpPr/>
          <p:nvPr/>
        </p:nvCxnSpPr>
        <p:spPr>
          <a:xfrm>
            <a:off x="9553895" y="2502060"/>
            <a:ext cx="206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C47FE9-B92D-49BC-9E4A-D3FE4C211A34}"/>
              </a:ext>
            </a:extLst>
          </p:cNvPr>
          <p:cNvCxnSpPr/>
          <p:nvPr/>
        </p:nvCxnSpPr>
        <p:spPr>
          <a:xfrm>
            <a:off x="9569985" y="4641619"/>
            <a:ext cx="204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95B2B0-90E5-4D4C-916D-0B4C7CBCC474}"/>
              </a:ext>
            </a:extLst>
          </p:cNvPr>
          <p:cNvSpPr txBox="1"/>
          <p:nvPr/>
        </p:nvSpPr>
        <p:spPr>
          <a:xfrm>
            <a:off x="5014394" y="6036000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48506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253528" y="2278711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319649" y="2719773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533099" y="4010630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450809" y="4714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594808" y="1094179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1439473" y="1081055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26728" y="183375"/>
            <a:ext cx="1810986" cy="663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435935"/>
            <a:ext cx="6292877" cy="3354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99134" y="1850088"/>
            <a:ext cx="1521656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211031" y="116646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245244" y="193008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5669624" y="4556822"/>
            <a:ext cx="1453173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8863742" y="638253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04883" y="50194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826537" y="1120008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 flipV="1">
            <a:off x="7122797" y="4426416"/>
            <a:ext cx="425117" cy="43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46839"/>
            <a:ext cx="6701957" cy="602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375396" y="272471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C9F59D-F647-4C46-8D7F-8F718C49DF8C}"/>
              </a:ext>
            </a:extLst>
          </p:cNvPr>
          <p:cNvCxnSpPr>
            <a:stCxn id="13" idx="4"/>
            <a:endCxn id="6" idx="0"/>
          </p:cNvCxnSpPr>
          <p:nvPr/>
        </p:nvCxnSpPr>
        <p:spPr>
          <a:xfrm flipH="1">
            <a:off x="814463" y="1647072"/>
            <a:ext cx="68986" cy="107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518607-AAC7-482D-968D-79850F5B5E03}"/>
              </a:ext>
            </a:extLst>
          </p:cNvPr>
          <p:cNvCxnSpPr>
            <a:stCxn id="14" idx="4"/>
            <a:endCxn id="94" idx="0"/>
          </p:cNvCxnSpPr>
          <p:nvPr/>
        </p:nvCxnSpPr>
        <p:spPr>
          <a:xfrm>
            <a:off x="1728114" y="1633948"/>
            <a:ext cx="142096" cy="109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814463" y="3102545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309276" y="3107488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7547914" y="4119075"/>
            <a:ext cx="1545514" cy="614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444966" y="338052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645906" y="34074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727297" y="2565161"/>
            <a:ext cx="1561361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283519" y="3151982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893228" y="2510062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</p:cNvCxnSpPr>
          <p:nvPr/>
        </p:nvCxnSpPr>
        <p:spPr>
          <a:xfrm flipV="1">
            <a:off x="2158851" y="589114"/>
            <a:ext cx="436903" cy="171227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280111" y="4061294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-build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360645-0D4F-467D-94CE-4206A9BB605A}"/>
              </a:ext>
            </a:extLst>
          </p:cNvPr>
          <p:cNvSpPr txBox="1"/>
          <p:nvPr/>
        </p:nvSpPr>
        <p:spPr>
          <a:xfrm>
            <a:off x="10170340" y="21658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4569E4A-2954-44BC-813B-9329AC838DC5}"/>
              </a:ext>
            </a:extLst>
          </p:cNvPr>
          <p:cNvSpPr/>
          <p:nvPr/>
        </p:nvSpPr>
        <p:spPr>
          <a:xfrm>
            <a:off x="10376194" y="814011"/>
            <a:ext cx="135906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C648844-CA4B-4EA5-AD2E-2B46F410847E}"/>
              </a:ext>
            </a:extLst>
          </p:cNvPr>
          <p:cNvSpPr/>
          <p:nvPr/>
        </p:nvSpPr>
        <p:spPr>
          <a:xfrm>
            <a:off x="10280111" y="303835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BAFC122-1527-4649-8107-FF8CFC572FD2}"/>
              </a:ext>
            </a:extLst>
          </p:cNvPr>
          <p:cNvSpPr/>
          <p:nvPr/>
        </p:nvSpPr>
        <p:spPr>
          <a:xfrm>
            <a:off x="7853785" y="1824207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svc-b-pr1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B1EA33-A9B5-4FD5-8D35-E06E0C0A2F8A}"/>
              </a:ext>
            </a:extLst>
          </p:cNvPr>
          <p:cNvSpPr/>
          <p:nvPr/>
        </p:nvSpPr>
        <p:spPr>
          <a:xfrm>
            <a:off x="10222435" y="245466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D63AEE5-B04F-4D27-A528-FE149A244210}"/>
              </a:ext>
            </a:extLst>
          </p:cNvPr>
          <p:cNvSpPr/>
          <p:nvPr/>
        </p:nvSpPr>
        <p:spPr>
          <a:xfrm>
            <a:off x="7906497" y="316828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svc-b-pr2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7929DA7-F07F-4BBD-ACD6-1EA8FACCFA96}"/>
              </a:ext>
            </a:extLst>
          </p:cNvPr>
          <p:cNvSpPr/>
          <p:nvPr/>
        </p:nvSpPr>
        <p:spPr>
          <a:xfrm>
            <a:off x="7570010" y="5024353"/>
            <a:ext cx="1609972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215B27E-9D86-41EE-9958-B6154EEFA19C}"/>
              </a:ext>
            </a:extLst>
          </p:cNvPr>
          <p:cNvCxnSpPr>
            <a:cxnSpLocks/>
            <a:stCxn id="53" idx="6"/>
            <a:endCxn id="161" idx="2"/>
          </p:cNvCxnSpPr>
          <p:nvPr/>
        </p:nvCxnSpPr>
        <p:spPr>
          <a:xfrm>
            <a:off x="7122797" y="4864162"/>
            <a:ext cx="447213" cy="46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EF35BC4-729E-4711-B503-13B6D4C26434}"/>
              </a:ext>
            </a:extLst>
          </p:cNvPr>
          <p:cNvSpPr txBox="1"/>
          <p:nvPr/>
        </p:nvSpPr>
        <p:spPr>
          <a:xfrm>
            <a:off x="10055768" y="3723860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131547A-7195-4830-A10C-A5FE22D2DF2E}"/>
              </a:ext>
            </a:extLst>
          </p:cNvPr>
          <p:cNvCxnSpPr/>
          <p:nvPr/>
        </p:nvCxnSpPr>
        <p:spPr>
          <a:xfrm>
            <a:off x="10124743" y="3723860"/>
            <a:ext cx="1812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9CCB87FA-F1CA-4986-A009-F6ED73A0B889}"/>
              </a:ext>
            </a:extLst>
          </p:cNvPr>
          <p:cNvSpPr/>
          <p:nvPr/>
        </p:nvSpPr>
        <p:spPr>
          <a:xfrm>
            <a:off x="10395974" y="1371729"/>
            <a:ext cx="1286977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9AEE967-49F2-4807-895B-977223F1DBAB}"/>
              </a:ext>
            </a:extLst>
          </p:cNvPr>
          <p:cNvSpPr/>
          <p:nvPr/>
        </p:nvSpPr>
        <p:spPr>
          <a:xfrm>
            <a:off x="6618788" y="1618956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5868CB-A7FB-4CDE-AF95-F9496A014162}"/>
              </a:ext>
            </a:extLst>
          </p:cNvPr>
          <p:cNvSpPr/>
          <p:nvPr/>
        </p:nvSpPr>
        <p:spPr>
          <a:xfrm>
            <a:off x="6744128" y="2912057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F26A247-D40B-4BB5-9660-E62E3BD8D040}"/>
              </a:ext>
            </a:extLst>
          </p:cNvPr>
          <p:cNvCxnSpPr>
            <a:stCxn id="32" idx="6"/>
            <a:endCxn id="169" idx="2"/>
          </p:cNvCxnSpPr>
          <p:nvPr/>
        </p:nvCxnSpPr>
        <p:spPr>
          <a:xfrm>
            <a:off x="6570094" y="1468824"/>
            <a:ext cx="48694" cy="3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26BD172-C366-43A8-80B4-C2C8A9094E4C}"/>
              </a:ext>
            </a:extLst>
          </p:cNvPr>
          <p:cNvCxnSpPr>
            <a:stCxn id="169" idx="6"/>
            <a:endCxn id="72" idx="2"/>
          </p:cNvCxnSpPr>
          <p:nvPr/>
        </p:nvCxnSpPr>
        <p:spPr>
          <a:xfrm flipV="1">
            <a:off x="7660221" y="1427348"/>
            <a:ext cx="166316" cy="4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1712CE-B013-4518-9346-FB20AAB9DA76}"/>
              </a:ext>
            </a:extLst>
          </p:cNvPr>
          <p:cNvCxnSpPr>
            <a:stCxn id="169" idx="6"/>
            <a:endCxn id="146" idx="2"/>
          </p:cNvCxnSpPr>
          <p:nvPr/>
        </p:nvCxnSpPr>
        <p:spPr>
          <a:xfrm>
            <a:off x="7660221" y="1840214"/>
            <a:ext cx="193564" cy="2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8127B4E-FECF-4CF3-9C5B-87AF24ACFF8D}"/>
              </a:ext>
            </a:extLst>
          </p:cNvPr>
          <p:cNvCxnSpPr>
            <a:stCxn id="119" idx="6"/>
            <a:endCxn id="175" idx="2"/>
          </p:cNvCxnSpPr>
          <p:nvPr/>
        </p:nvCxnSpPr>
        <p:spPr>
          <a:xfrm flipV="1">
            <a:off x="6642582" y="3133315"/>
            <a:ext cx="101546" cy="32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A12D9E-0223-4F29-95CF-162BF075DD18}"/>
              </a:ext>
            </a:extLst>
          </p:cNvPr>
          <p:cNvCxnSpPr>
            <a:stCxn id="175" idx="6"/>
            <a:endCxn id="121" idx="2"/>
          </p:cNvCxnSpPr>
          <p:nvPr/>
        </p:nvCxnSpPr>
        <p:spPr>
          <a:xfrm flipV="1">
            <a:off x="7785561" y="2817402"/>
            <a:ext cx="107667" cy="3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2AA3F8-4026-44FF-8CFF-7BA095A30E41}"/>
              </a:ext>
            </a:extLst>
          </p:cNvPr>
          <p:cNvCxnSpPr>
            <a:stCxn id="175" idx="6"/>
            <a:endCxn id="153" idx="2"/>
          </p:cNvCxnSpPr>
          <p:nvPr/>
        </p:nvCxnSpPr>
        <p:spPr>
          <a:xfrm>
            <a:off x="7785561" y="3133315"/>
            <a:ext cx="120936" cy="3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B1907FF5-C3B6-4879-9809-7336018B1163}"/>
              </a:ext>
            </a:extLst>
          </p:cNvPr>
          <p:cNvSpPr/>
          <p:nvPr/>
        </p:nvSpPr>
        <p:spPr>
          <a:xfrm>
            <a:off x="1581137" y="70337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46ACD1D-5865-426F-91BD-4161FB56996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2605739" y="589114"/>
            <a:ext cx="697541" cy="25699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3A41BF0-B14C-468F-B4AB-5F21557BDE56}"/>
              </a:ext>
            </a:extLst>
          </p:cNvPr>
          <p:cNvSpPr txBox="1"/>
          <p:nvPr/>
        </p:nvSpPr>
        <p:spPr>
          <a:xfrm>
            <a:off x="373828" y="1632933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7737E7-86D1-4289-9682-F0BCA1E0BEBB}"/>
              </a:ext>
            </a:extLst>
          </p:cNvPr>
          <p:cNvSpPr txBox="1"/>
          <p:nvPr/>
        </p:nvSpPr>
        <p:spPr>
          <a:xfrm>
            <a:off x="1355227" y="1636041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596B75-E651-4238-9E6C-38AD17AD38AD}"/>
              </a:ext>
            </a:extLst>
          </p:cNvPr>
          <p:cNvSpPr/>
          <p:nvPr/>
        </p:nvSpPr>
        <p:spPr>
          <a:xfrm>
            <a:off x="3722851" y="4592799"/>
            <a:ext cx="1574506" cy="464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5299C0-8F5F-428D-B54F-3325CDEC1964}"/>
              </a:ext>
            </a:extLst>
          </p:cNvPr>
          <p:cNvSpPr/>
          <p:nvPr/>
        </p:nvSpPr>
        <p:spPr>
          <a:xfrm>
            <a:off x="10323888" y="4592799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FA42FB3-8E49-4B54-886F-AC36AD07AF0F}"/>
              </a:ext>
            </a:extLst>
          </p:cNvPr>
          <p:cNvSpPr/>
          <p:nvPr/>
        </p:nvSpPr>
        <p:spPr>
          <a:xfrm>
            <a:off x="10217570" y="512781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81BC5C2-98B0-43E7-A275-68487C25A638}"/>
              </a:ext>
            </a:extLst>
          </p:cNvPr>
          <p:cNvSpPr/>
          <p:nvPr/>
        </p:nvSpPr>
        <p:spPr>
          <a:xfrm>
            <a:off x="10252437" y="623608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E1EB38-440E-4462-B75A-D8833EEFBC1A}"/>
              </a:ext>
            </a:extLst>
          </p:cNvPr>
          <p:cNvSpPr/>
          <p:nvPr/>
        </p:nvSpPr>
        <p:spPr>
          <a:xfrm>
            <a:off x="10194761" y="565239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9369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391796" y="3059384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457917" y="350044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671367" y="4791303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289956" y="55171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7631006" y="32517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5772358" y="319042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0647" y="2334247"/>
            <a:ext cx="1785679" cy="413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463071" y="3257786"/>
            <a:ext cx="6292877" cy="1740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835325" y="360813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633087" y="3618103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454373" y="2917346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59223" y="5136071"/>
            <a:ext cx="5975498" cy="122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829903" y="5505403"/>
            <a:ext cx="1359063" cy="697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a-svt-1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191755" y="646887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1397886" y="639329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459071" y="32577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22521" y="5136071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487718" y="361810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2" idx="2"/>
          </p:cNvCxnSpPr>
          <p:nvPr/>
        </p:nvCxnSpPr>
        <p:spPr>
          <a:xfrm>
            <a:off x="6992150" y="3920462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>
            <a:off x="6188966" y="5854077"/>
            <a:ext cx="473808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285751" y="1138002"/>
            <a:ext cx="6701957" cy="5624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513664" y="3505389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952731" y="3883218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447544" y="3888161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6662774" y="5505403"/>
            <a:ext cx="1545514" cy="703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583234" y="416119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784174" y="41881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877283" y="432058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675045" y="433054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529676" y="4330549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CD890B-1231-481C-8879-6BE995DFC63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7034108" y="4632908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  <a:stCxn id="2" idx="0"/>
            <a:endCxn id="82" idx="2"/>
          </p:cNvCxnSpPr>
          <p:nvPr/>
        </p:nvCxnSpPr>
        <p:spPr>
          <a:xfrm flipV="1">
            <a:off x="1492316" y="1615797"/>
            <a:ext cx="659731" cy="14435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F29650-42EA-46BD-B34E-C56FB578290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755948" y="4117047"/>
            <a:ext cx="495568" cy="111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574444" y="5855229"/>
            <a:ext cx="1126561" cy="536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A94761-4B0A-41FB-9142-741096EF755B}"/>
              </a:ext>
            </a:extLst>
          </p:cNvPr>
          <p:cNvSpPr/>
          <p:nvPr/>
        </p:nvSpPr>
        <p:spPr>
          <a:xfrm>
            <a:off x="10559761" y="5060479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D6CD66-778E-4615-A106-31A773A9C98A}"/>
              </a:ext>
            </a:extLst>
          </p:cNvPr>
          <p:cNvSpPr txBox="1"/>
          <p:nvPr/>
        </p:nvSpPr>
        <p:spPr>
          <a:xfrm>
            <a:off x="10130822" y="4625389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934DBB-2BF9-421F-852E-4162170FD97C}"/>
              </a:ext>
            </a:extLst>
          </p:cNvPr>
          <p:cNvSpPr/>
          <p:nvPr/>
        </p:nvSpPr>
        <p:spPr>
          <a:xfrm>
            <a:off x="3459071" y="1538149"/>
            <a:ext cx="6292877" cy="156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1490B-4D8F-41E3-9ADF-B87C66036868}"/>
              </a:ext>
            </a:extLst>
          </p:cNvPr>
          <p:cNvSpPr txBox="1"/>
          <p:nvPr/>
        </p:nvSpPr>
        <p:spPr>
          <a:xfrm>
            <a:off x="3498414" y="1538321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workspaces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2B714-79F8-4C55-AC7A-99F08937BD1D}"/>
              </a:ext>
            </a:extLst>
          </p:cNvPr>
          <p:cNvCxnSpPr/>
          <p:nvPr/>
        </p:nvCxnSpPr>
        <p:spPr>
          <a:xfrm>
            <a:off x="10191755" y="4602091"/>
            <a:ext cx="178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2990343-07D2-47C7-887F-625A66993970}"/>
              </a:ext>
            </a:extLst>
          </p:cNvPr>
          <p:cNvSpPr/>
          <p:nvPr/>
        </p:nvSpPr>
        <p:spPr>
          <a:xfrm>
            <a:off x="3585429" y="2031888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A27038-05F0-487B-AF0F-71FC5A9EA3D7}"/>
              </a:ext>
            </a:extLst>
          </p:cNvPr>
          <p:cNvSpPr/>
          <p:nvPr/>
        </p:nvSpPr>
        <p:spPr>
          <a:xfrm>
            <a:off x="5858356" y="2441196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8ABA68-5C5B-47C5-8313-656C5039E61F}"/>
              </a:ext>
            </a:extLst>
          </p:cNvPr>
          <p:cNvCxnSpPr>
            <a:stCxn id="14" idx="4"/>
            <a:endCxn id="61" idx="7"/>
          </p:cNvCxnSpPr>
          <p:nvPr/>
        </p:nvCxnSpPr>
        <p:spPr>
          <a:xfrm flipH="1">
            <a:off x="5324260" y="871935"/>
            <a:ext cx="736739" cy="12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799AC-B0D6-4E20-BD84-527DBA6DEEDF}"/>
              </a:ext>
            </a:extLst>
          </p:cNvPr>
          <p:cNvCxnSpPr>
            <a:stCxn id="13" idx="4"/>
            <a:endCxn id="62" idx="0"/>
          </p:cNvCxnSpPr>
          <p:nvPr/>
        </p:nvCxnSpPr>
        <p:spPr>
          <a:xfrm flipH="1">
            <a:off x="6876940" y="878067"/>
            <a:ext cx="1042707" cy="15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46582-FC2A-41D0-9EE0-F35AB7EB1711}"/>
              </a:ext>
            </a:extLst>
          </p:cNvPr>
          <p:cNvCxnSpPr>
            <a:stCxn id="61" idx="2"/>
            <a:endCxn id="6" idx="0"/>
          </p:cNvCxnSpPr>
          <p:nvPr/>
        </p:nvCxnSpPr>
        <p:spPr>
          <a:xfrm flipH="1">
            <a:off x="952731" y="2334247"/>
            <a:ext cx="2632698" cy="116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02390A-13A5-439D-AC42-0028A6767D14}"/>
              </a:ext>
            </a:extLst>
          </p:cNvPr>
          <p:cNvCxnSpPr>
            <a:stCxn id="62" idx="2"/>
            <a:endCxn id="94" idx="0"/>
          </p:cNvCxnSpPr>
          <p:nvPr/>
        </p:nvCxnSpPr>
        <p:spPr>
          <a:xfrm flipH="1">
            <a:off x="2008478" y="2743555"/>
            <a:ext cx="3849878" cy="76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A04DF1-717A-4746-908B-214BF1B54F55}"/>
              </a:ext>
            </a:extLst>
          </p:cNvPr>
          <p:cNvSpPr txBox="1"/>
          <p:nvPr/>
        </p:nvSpPr>
        <p:spPr>
          <a:xfrm>
            <a:off x="10233305" y="242912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BF5E7F-793E-4E2E-8B42-2FFA97CB338C}"/>
              </a:ext>
            </a:extLst>
          </p:cNvPr>
          <p:cNvSpPr/>
          <p:nvPr/>
        </p:nvSpPr>
        <p:spPr>
          <a:xfrm>
            <a:off x="10538094" y="3753682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326B495-0993-42FA-B8FE-26B1B75F185A}"/>
              </a:ext>
            </a:extLst>
          </p:cNvPr>
          <p:cNvSpPr/>
          <p:nvPr/>
        </p:nvSpPr>
        <p:spPr>
          <a:xfrm>
            <a:off x="1331995" y="1097020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FFF97E-B9C3-460C-9128-A362C8E9DCC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267168" y="1659631"/>
            <a:ext cx="1195903" cy="24685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520896" y="2292603"/>
            <a:ext cx="2137144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800466" y="2664748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807976" y="3573829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570985" y="47469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EAFD9-A9B2-49B8-807A-C04D0F5C2A69}"/>
              </a:ext>
            </a:extLst>
          </p:cNvPr>
          <p:cNvSpPr txBox="1"/>
          <p:nvPr/>
        </p:nvSpPr>
        <p:spPr>
          <a:xfrm>
            <a:off x="1328970" y="427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5B5E2-36BC-4D66-B2E7-CA78FB3B17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576643" y="3047520"/>
            <a:ext cx="7510" cy="5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223184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999361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409651-8AF6-43C5-84EA-6EE20ECCC1D9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511825" y="1378210"/>
            <a:ext cx="1064818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DCD9D-A18D-4CE5-BC2B-9A3E63D38B11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1288002" y="1378210"/>
            <a:ext cx="288641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649B3-075C-4380-99A7-89D51549B4D8}"/>
              </a:ext>
            </a:extLst>
          </p:cNvPr>
          <p:cNvSpPr/>
          <p:nvPr/>
        </p:nvSpPr>
        <p:spPr>
          <a:xfrm>
            <a:off x="4064750" y="276448"/>
            <a:ext cx="5121779" cy="1467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3740" y="106327"/>
            <a:ext cx="1657252" cy="609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788E4A-4938-45A1-A16D-949C1C9DAF9D}"/>
              </a:ext>
            </a:extLst>
          </p:cNvPr>
          <p:cNvSpPr/>
          <p:nvPr/>
        </p:nvSpPr>
        <p:spPr>
          <a:xfrm>
            <a:off x="5211702" y="68108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1838789"/>
            <a:ext cx="6292877" cy="178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48300" y="2260385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124947" y="2267124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627765" y="4414038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b-fvt-1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211448" y="6264843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85B244-27BB-480E-B779-DC5821357670}"/>
              </a:ext>
            </a:extLst>
          </p:cNvPr>
          <p:cNvSpPr txBox="1"/>
          <p:nvPr/>
        </p:nvSpPr>
        <p:spPr>
          <a:xfrm>
            <a:off x="4099655" y="24063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NS:b-trunk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48300" y="1897792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6860852" y="2480163"/>
            <a:ext cx="1270177" cy="8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8F7D7E-9099-4F7F-9D67-3DC75BCBA074}"/>
              </a:ext>
            </a:extLst>
          </p:cNvPr>
          <p:cNvSpPr/>
          <p:nvPr/>
        </p:nvSpPr>
        <p:spPr>
          <a:xfrm>
            <a:off x="8250451" y="2536175"/>
            <a:ext cx="1403912" cy="631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5536DD2-840E-48A4-A57F-411FE059C42B}"/>
              </a:ext>
            </a:extLst>
          </p:cNvPr>
          <p:cNvSpPr/>
          <p:nvPr/>
        </p:nvSpPr>
        <p:spPr>
          <a:xfrm>
            <a:off x="6796497" y="2165046"/>
            <a:ext cx="2957300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133B7C-77F3-4E3A-A5E9-B14360C1AE26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8131029" y="2851914"/>
            <a:ext cx="119422" cy="3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4" idx="1"/>
          </p:cNvCxnSpPr>
          <p:nvPr/>
        </p:nvCxnSpPr>
        <p:spPr>
          <a:xfrm flipV="1">
            <a:off x="6484010" y="2835891"/>
            <a:ext cx="312487" cy="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E303F0E-5DAC-454F-9463-0A47B3B7132C}"/>
              </a:ext>
            </a:extLst>
          </p:cNvPr>
          <p:cNvSpPr/>
          <p:nvPr/>
        </p:nvSpPr>
        <p:spPr>
          <a:xfrm>
            <a:off x="6551110" y="4583147"/>
            <a:ext cx="1270177" cy="831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25F7E7-569C-401D-ABF6-1E048DDE88D4}"/>
              </a:ext>
            </a:extLst>
          </p:cNvPr>
          <p:cNvSpPr/>
          <p:nvPr/>
        </p:nvSpPr>
        <p:spPr>
          <a:xfrm>
            <a:off x="8016948" y="4639592"/>
            <a:ext cx="1391113" cy="67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663AAF-66D4-41D0-A0F7-B9224431FDB6}"/>
              </a:ext>
            </a:extLst>
          </p:cNvPr>
          <p:cNvSpPr/>
          <p:nvPr/>
        </p:nvSpPr>
        <p:spPr>
          <a:xfrm>
            <a:off x="6484009" y="4327984"/>
            <a:ext cx="2991151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2AF501-DA1E-4945-9B41-0FECD8F614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7821287" y="4977237"/>
            <a:ext cx="195661" cy="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84" idx="1"/>
          </p:cNvCxnSpPr>
          <p:nvPr/>
        </p:nvCxnSpPr>
        <p:spPr>
          <a:xfrm>
            <a:off x="5986828" y="4998829"/>
            <a:ext cx="49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06327"/>
            <a:ext cx="6528390" cy="6145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A948D2-5B60-4683-99E4-37B46B823AF6}"/>
              </a:ext>
            </a:extLst>
          </p:cNvPr>
          <p:cNvSpPr/>
          <p:nvPr/>
        </p:nvSpPr>
        <p:spPr>
          <a:xfrm>
            <a:off x="7313145" y="69965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52B71F-83F3-4EF2-892F-164D5869AF8F}"/>
              </a:ext>
            </a:extLst>
          </p:cNvPr>
          <p:cNvSpPr txBox="1"/>
          <p:nvPr/>
        </p:nvSpPr>
        <p:spPr>
          <a:xfrm>
            <a:off x="6913720" y="938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5424A4-1214-40F5-81C0-435C06ADDA46}"/>
              </a:ext>
            </a:extLst>
          </p:cNvPr>
          <p:cNvSpPr/>
          <p:nvPr/>
        </p:nvSpPr>
        <p:spPr>
          <a:xfrm>
            <a:off x="1584064" y="276448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B2F08-0BA1-40EF-955A-7298C7B8E974}"/>
              </a:ext>
            </a:extLst>
          </p:cNvPr>
          <p:cNvCxnSpPr>
            <a:cxnSpLocks/>
            <a:stCxn id="2" idx="0"/>
            <a:endCxn id="41" idx="2"/>
          </p:cNvCxnSpPr>
          <p:nvPr/>
        </p:nvCxnSpPr>
        <p:spPr>
          <a:xfrm flipV="1">
            <a:off x="1589468" y="795225"/>
            <a:ext cx="814648" cy="14973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44B139-D519-42CB-BBFF-44218B6ED0DA}"/>
              </a:ext>
            </a:extLst>
          </p:cNvPr>
          <p:cNvCxnSpPr>
            <a:cxnSpLocks/>
            <a:stCxn id="41" idx="2"/>
            <a:endCxn id="30" idx="1"/>
          </p:cNvCxnSpPr>
          <p:nvPr/>
        </p:nvCxnSpPr>
        <p:spPr>
          <a:xfrm>
            <a:off x="2404116" y="795225"/>
            <a:ext cx="1134677" cy="19384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A90B08-8157-4C33-AA54-D65F0F617694}"/>
              </a:ext>
            </a:extLst>
          </p:cNvPr>
          <p:cNvCxnSpPr>
            <a:cxnSpLocks/>
            <a:stCxn id="41" idx="2"/>
            <a:endCxn id="19" idx="1"/>
          </p:cNvCxnSpPr>
          <p:nvPr/>
        </p:nvCxnSpPr>
        <p:spPr>
          <a:xfrm>
            <a:off x="2404116" y="795225"/>
            <a:ext cx="1660634" cy="2148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3095A5-19D7-47BA-ABA5-F57383504AF3}"/>
              </a:ext>
            </a:extLst>
          </p:cNvPr>
          <p:cNvSpPr txBox="1"/>
          <p:nvPr/>
        </p:nvSpPr>
        <p:spPr>
          <a:xfrm>
            <a:off x="10193740" y="10632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openshift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6FD140-3C72-4ADC-B6D1-ACBF0F124947}"/>
              </a:ext>
            </a:extLst>
          </p:cNvPr>
          <p:cNvSpPr txBox="1"/>
          <p:nvPr/>
        </p:nvSpPr>
        <p:spPr>
          <a:xfrm>
            <a:off x="10236382" y="85325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b-trunk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AEAC89-1077-4F31-BA3A-5821C287439F}"/>
              </a:ext>
            </a:extLst>
          </p:cNvPr>
          <p:cNvCxnSpPr/>
          <p:nvPr/>
        </p:nvCxnSpPr>
        <p:spPr>
          <a:xfrm>
            <a:off x="10175809" y="852522"/>
            <a:ext cx="165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135737-5F8D-4401-A38C-C7943319B696}"/>
              </a:ext>
            </a:extLst>
          </p:cNvPr>
          <p:cNvSpPr txBox="1"/>
          <p:nvPr/>
        </p:nvSpPr>
        <p:spPr>
          <a:xfrm>
            <a:off x="10280713" y="1974916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b-release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870E6E-F387-4060-ABEC-8F07E648B66A}"/>
              </a:ext>
            </a:extLst>
          </p:cNvPr>
          <p:cNvCxnSpPr/>
          <p:nvPr/>
        </p:nvCxnSpPr>
        <p:spPr>
          <a:xfrm flipV="1">
            <a:off x="10207537" y="195238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CF9A064-9123-41C5-913E-D08B0C2E90B0}"/>
              </a:ext>
            </a:extLst>
          </p:cNvPr>
          <p:cNvSpPr/>
          <p:nvPr/>
        </p:nvSpPr>
        <p:spPr>
          <a:xfrm>
            <a:off x="10304759" y="1555274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614A42-BCF5-44CC-9A5C-F177CB752DF4}"/>
              </a:ext>
            </a:extLst>
          </p:cNvPr>
          <p:cNvSpPr/>
          <p:nvPr/>
        </p:nvSpPr>
        <p:spPr>
          <a:xfrm>
            <a:off x="10244587" y="450783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B581F5-C13D-4467-8AED-D340510252CC}"/>
              </a:ext>
            </a:extLst>
          </p:cNvPr>
          <p:cNvSpPr/>
          <p:nvPr/>
        </p:nvSpPr>
        <p:spPr>
          <a:xfrm>
            <a:off x="10315221" y="1165017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91D302-CC21-462E-B32A-E78AA3D0AEEF}"/>
              </a:ext>
            </a:extLst>
          </p:cNvPr>
          <p:cNvSpPr/>
          <p:nvPr/>
        </p:nvSpPr>
        <p:spPr>
          <a:xfrm>
            <a:off x="10283561" y="311164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734085-C2B1-4805-9836-D986DFF4230A}"/>
              </a:ext>
            </a:extLst>
          </p:cNvPr>
          <p:cNvSpPr/>
          <p:nvPr/>
        </p:nvSpPr>
        <p:spPr>
          <a:xfrm>
            <a:off x="10280712" y="2330420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A190CBC-EE58-454C-879E-E3B7C467155C}"/>
              </a:ext>
            </a:extLst>
          </p:cNvPr>
          <p:cNvSpPr/>
          <p:nvPr/>
        </p:nvSpPr>
        <p:spPr>
          <a:xfrm>
            <a:off x="10313162" y="27244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14892C-4EA6-48F8-A6BD-6175962BAA6E}"/>
              </a:ext>
            </a:extLst>
          </p:cNvPr>
          <p:cNvCxnSpPr/>
          <p:nvPr/>
        </p:nvCxnSpPr>
        <p:spPr>
          <a:xfrm flipV="1">
            <a:off x="10164077" y="359384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4025C2-2C7B-4352-8165-A0960FEAC70D}"/>
              </a:ext>
            </a:extLst>
          </p:cNvPr>
          <p:cNvSpPr txBox="1"/>
          <p:nvPr/>
        </p:nvSpPr>
        <p:spPr>
          <a:xfrm>
            <a:off x="10257992" y="3624511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395C16-BD0F-4557-B985-3C5A342D1554}"/>
              </a:ext>
            </a:extLst>
          </p:cNvPr>
          <p:cNvSpPr/>
          <p:nvPr/>
        </p:nvSpPr>
        <p:spPr>
          <a:xfrm>
            <a:off x="10260840" y="47612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2F8AD4-1B18-4A73-B510-8629B322D8DA}"/>
              </a:ext>
            </a:extLst>
          </p:cNvPr>
          <p:cNvSpPr/>
          <p:nvPr/>
        </p:nvSpPr>
        <p:spPr>
          <a:xfrm>
            <a:off x="10257991" y="3980015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</a:t>
            </a:r>
            <a:r>
              <a:rPr lang="en-US" dirty="0" err="1">
                <a:solidFill>
                  <a:schemeClr val="tx1"/>
                </a:solidFill>
              </a:rPr>
              <a:t>fvt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8582FBE-271E-4F2E-8372-2804DF40B594}"/>
              </a:ext>
            </a:extLst>
          </p:cNvPr>
          <p:cNvSpPr/>
          <p:nvPr/>
        </p:nvSpPr>
        <p:spPr>
          <a:xfrm>
            <a:off x="10290441" y="437403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D5C33B-2993-49DF-8FAD-B15FAED10854}"/>
              </a:ext>
            </a:extLst>
          </p:cNvPr>
          <p:cNvSpPr txBox="1"/>
          <p:nvPr/>
        </p:nvSpPr>
        <p:spPr>
          <a:xfrm>
            <a:off x="179418" y="1526620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A729EA-8560-4755-86FE-EF4EA1594AC1}"/>
              </a:ext>
            </a:extLst>
          </p:cNvPr>
          <p:cNvSpPr txBox="1"/>
          <p:nvPr/>
        </p:nvSpPr>
        <p:spPr>
          <a:xfrm>
            <a:off x="975538" y="1402227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3489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306679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6481107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DB604-BEB2-4A4F-91AC-754C69E2530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308811" y="1948255"/>
            <a:ext cx="2246555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9E70B0-C00A-4EBE-ABD1-5F40716CA7D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308811" y="3849096"/>
            <a:ext cx="2246555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7D09A-FE5E-440A-A802-20929A743C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555366" y="3849096"/>
            <a:ext cx="2927873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D8F81-CF0C-47EA-8DD4-EE16FF5F6D3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555366" y="1948255"/>
            <a:ext cx="2927873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0E8CEDFD-4C2A-4275-8CCF-1232B3583FDC}"/>
              </a:ext>
            </a:extLst>
          </p:cNvPr>
          <p:cNvSpPr/>
          <p:nvPr/>
        </p:nvSpPr>
        <p:spPr>
          <a:xfrm flipH="1">
            <a:off x="2921013" y="2809372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C76E00A-C3C8-49BF-B86B-94359D9E0C35}"/>
              </a:ext>
            </a:extLst>
          </p:cNvPr>
          <p:cNvSpPr/>
          <p:nvPr/>
        </p:nvSpPr>
        <p:spPr>
          <a:xfrm flipH="1">
            <a:off x="5428693" y="4570195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953142DF-D967-4AEF-AD49-C2276A8468F7}"/>
              </a:ext>
            </a:extLst>
          </p:cNvPr>
          <p:cNvSpPr/>
          <p:nvPr/>
        </p:nvSpPr>
        <p:spPr>
          <a:xfrm flipH="1">
            <a:off x="9022279" y="2291897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9C760C54-5BF5-4A7F-AA73-72DD1114A3EF}"/>
              </a:ext>
            </a:extLst>
          </p:cNvPr>
          <p:cNvSpPr/>
          <p:nvPr/>
        </p:nvSpPr>
        <p:spPr>
          <a:xfrm flipH="1">
            <a:off x="5358850" y="684448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DA28CD56-B450-4C27-AFA0-571F6F907091}"/>
              </a:ext>
            </a:extLst>
          </p:cNvPr>
          <p:cNvSpPr/>
          <p:nvPr/>
        </p:nvSpPr>
        <p:spPr>
          <a:xfrm>
            <a:off x="8982347" y="155988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455B2D-A4E3-456B-843F-49ADE475E7A3}"/>
              </a:ext>
            </a:extLst>
          </p:cNvPr>
          <p:cNvCxnSpPr>
            <a:cxnSpLocks/>
          </p:cNvCxnSpPr>
          <p:nvPr/>
        </p:nvCxnSpPr>
        <p:spPr>
          <a:xfrm flipH="1">
            <a:off x="8483238" y="2075170"/>
            <a:ext cx="787749" cy="89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213C56-CF04-4471-BB8D-2FE5F902692F}"/>
              </a:ext>
            </a:extLst>
          </p:cNvPr>
          <p:cNvCxnSpPr/>
          <p:nvPr/>
        </p:nvCxnSpPr>
        <p:spPr>
          <a:xfrm>
            <a:off x="5555365" y="422190"/>
            <a:ext cx="0" cy="67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693954" y="3037927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7106848" y="2983298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DBA845-14AA-4DD9-89E7-6C449513CE61}"/>
              </a:ext>
            </a:extLst>
          </p:cNvPr>
          <p:cNvSpPr/>
          <p:nvPr/>
        </p:nvSpPr>
        <p:spPr>
          <a:xfrm>
            <a:off x="8327716" y="1108063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E54CA-87A6-4A13-A838-661E4F2CD6B6}"/>
              </a:ext>
            </a:extLst>
          </p:cNvPr>
          <p:cNvCxnSpPr>
            <a:stCxn id="3" idx="3"/>
            <a:endCxn id="18" idx="2"/>
          </p:cNvCxnSpPr>
          <p:nvPr/>
        </p:nvCxnSpPr>
        <p:spPr>
          <a:xfrm flipV="1">
            <a:off x="7557497" y="1482573"/>
            <a:ext cx="770219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9D775-6FFD-4A1D-9847-4BD0471FBB4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698217" y="1857083"/>
            <a:ext cx="3177440" cy="16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EA07D-7C7A-40C5-9B30-40C21EFCEF34}"/>
              </a:ext>
            </a:extLst>
          </p:cNvPr>
          <p:cNvCxnSpPr>
            <a:stCxn id="18" idx="4"/>
            <a:endCxn id="5" idx="0"/>
          </p:cNvCxnSpPr>
          <p:nvPr/>
        </p:nvCxnSpPr>
        <p:spPr>
          <a:xfrm>
            <a:off x="8848558" y="1857083"/>
            <a:ext cx="260422" cy="112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9BC8B-8B24-4D3A-8B9D-5F87CAB33416}"/>
              </a:ext>
            </a:extLst>
          </p:cNvPr>
          <p:cNvCxnSpPr>
            <a:stCxn id="18" idx="4"/>
            <a:endCxn id="6" idx="0"/>
          </p:cNvCxnSpPr>
          <p:nvPr/>
        </p:nvCxnSpPr>
        <p:spPr>
          <a:xfrm flipH="1">
            <a:off x="5555366" y="1857083"/>
            <a:ext cx="3293192" cy="31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2D442-2ACE-453C-BD5C-BA9BCA5FBA1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1944361" y="1528159"/>
            <a:ext cx="1608873" cy="4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2CF9D-C24C-489F-833F-500CC33DC25B}"/>
              </a:ext>
            </a:extLst>
          </p:cNvPr>
          <p:cNvSpPr/>
          <p:nvPr/>
        </p:nvSpPr>
        <p:spPr>
          <a:xfrm>
            <a:off x="685716" y="1280160"/>
            <a:ext cx="1258645" cy="5769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DA02F-D0B5-4AAA-A409-E75C171C91AD}"/>
              </a:ext>
            </a:extLst>
          </p:cNvPr>
          <p:cNvSpPr/>
          <p:nvPr/>
        </p:nvSpPr>
        <p:spPr>
          <a:xfrm>
            <a:off x="10660461" y="1653316"/>
            <a:ext cx="1258645" cy="5898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5E040F-A88A-42FF-A19C-A1090733C272}"/>
              </a:ext>
            </a:extLst>
          </p:cNvPr>
          <p:cNvCxnSpPr>
            <a:stCxn id="35" idx="2"/>
          </p:cNvCxnSpPr>
          <p:nvPr/>
        </p:nvCxnSpPr>
        <p:spPr>
          <a:xfrm flipH="1">
            <a:off x="9197788" y="2243194"/>
            <a:ext cx="2091996" cy="65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58295-9D3C-4988-9379-684F611A27D8}"/>
              </a:ext>
            </a:extLst>
          </p:cNvPr>
          <p:cNvSpPr/>
          <p:nvPr/>
        </p:nvSpPr>
        <p:spPr>
          <a:xfrm>
            <a:off x="9197788" y="4967791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06675-2968-4382-805B-DB6B1C48A717}"/>
              </a:ext>
            </a:extLst>
          </p:cNvPr>
          <p:cNvCxnSpPr>
            <a:stCxn id="39" idx="2"/>
            <a:endCxn id="6" idx="3"/>
          </p:cNvCxnSpPr>
          <p:nvPr/>
        </p:nvCxnSpPr>
        <p:spPr>
          <a:xfrm flipH="1">
            <a:off x="7557497" y="5342301"/>
            <a:ext cx="1640291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CBB397E-CD6E-42F3-8FC8-370B31A9FDF1}"/>
              </a:ext>
            </a:extLst>
          </p:cNvPr>
          <p:cNvSpPr/>
          <p:nvPr/>
        </p:nvSpPr>
        <p:spPr>
          <a:xfrm>
            <a:off x="115904" y="2950576"/>
            <a:ext cx="1228820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99150D-F727-4E4A-BD7B-FDD2B8E59DB0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>
            <a:off x="1344724" y="3325086"/>
            <a:ext cx="349230" cy="1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0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186</Words>
  <Application>Microsoft Office PowerPoint</Application>
  <PresentationFormat>Widescreen</PresentationFormat>
  <Paragraphs>135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Cheng</dc:creator>
  <cp:lastModifiedBy>Michael Cheng</cp:lastModifiedBy>
  <cp:revision>46</cp:revision>
  <dcterms:created xsi:type="dcterms:W3CDTF">2019-06-21T14:03:46Z</dcterms:created>
  <dcterms:modified xsi:type="dcterms:W3CDTF">2019-08-23T18:53:08Z</dcterms:modified>
</cp:coreProperties>
</file>