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141169048" r:id="rId15"/>
    <p:sldId id="141169049" r:id="rId16"/>
    <p:sldId id="141169050" r:id="rId17"/>
    <p:sldId id="141169052" r:id="rId18"/>
    <p:sldId id="141169053" r:id="rId19"/>
    <p:sldId id="141169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72833" y="48176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042948" y="743942"/>
            <a:ext cx="1976095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48173" y="214460"/>
            <a:ext cx="8319094" cy="4338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545975" y="4593912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one_stage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4825468" y="1513304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4825499" y="293233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4"/>
          </p:cNvCxnSpPr>
          <p:nvPr/>
        </p:nvCxnSpPr>
        <p:spPr>
          <a:xfrm flipV="1">
            <a:off x="6335415" y="1097141"/>
            <a:ext cx="754974" cy="779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580473" y="1142172"/>
            <a:ext cx="1509916" cy="179016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4315174" y="1413452"/>
            <a:ext cx="2413262" cy="245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4591774" y="402559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00190" y="160649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482601" y="170725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91095" y="162869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152716" y="1969427"/>
            <a:ext cx="1847474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86215" y="1450731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266664" y="2630398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build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72433" y="176360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19521" y="199162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248857" y="149234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48857" y="235456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392061" y="1855275"/>
            <a:ext cx="856796" cy="1098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413452" y="1969427"/>
            <a:ext cx="835405" cy="7480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71763" y="233235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97652" y="347075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82601" y="357151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Start_Jenkins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88557" y="349295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152716" y="3833686"/>
            <a:ext cx="1844936" cy="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86214" y="3195017"/>
            <a:ext cx="5217161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5058274" y="4489478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69895" y="362786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416983" y="385588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69225" y="419661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Jenkins(success)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49898" y="332754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410914" y="3690480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6971909" y="101260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46700" y="1131301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62814" y="1034808"/>
            <a:ext cx="1583701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16815" y="1415677"/>
            <a:ext cx="1952556" cy="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08049" y="736869"/>
            <a:ext cx="5269584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708935" y="2091456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Jenkins-x-dev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44152" y="11697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91240" y="1397740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140052" y="21514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dev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20576" y="101260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  <a:endCxn id="3" idx="3"/>
          </p:cNvCxnSpPr>
          <p:nvPr/>
        </p:nvCxnSpPr>
        <p:spPr>
          <a:xfrm flipH="1">
            <a:off x="9385171" y="578072"/>
            <a:ext cx="754881" cy="7974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385171" y="1375538"/>
            <a:ext cx="83540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43482" y="173846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jenkins</a:t>
            </a:r>
            <a:r>
              <a:rPr lang="en-US" sz="1200" dirty="0">
                <a:solidFill>
                  <a:schemeClr val="tx1"/>
                </a:solidFill>
              </a:rPr>
              <a:t>-x-dev(success)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69371" y="287686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Jenkins-x-staging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29003" y="301824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Jenkins-x-stage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60276" y="289906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099118" y="3239797"/>
            <a:ext cx="1870253" cy="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08049" y="2601128"/>
            <a:ext cx="526704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4543737" y="3873383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Jenkins-x-staging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41614" y="303397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388702" y="326199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40944" y="3602728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Jenkins-x-stage(success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21617" y="273365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382633" y="3096591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990995-A28F-44FE-AB0A-7E65C4ADC320}"/>
              </a:ext>
            </a:extLst>
          </p:cNvPr>
          <p:cNvSpPr/>
          <p:nvPr/>
        </p:nvSpPr>
        <p:spPr>
          <a:xfrm>
            <a:off x="6969371" y="492952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48570E6A-761F-432D-AFB9-CCFC78BBFF37}"/>
              </a:ext>
            </a:extLst>
          </p:cNvPr>
          <p:cNvSpPr/>
          <p:nvPr/>
        </p:nvSpPr>
        <p:spPr>
          <a:xfrm>
            <a:off x="3441210" y="5045190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B3EA9-02AB-4016-BAE4-37974CC942D9}"/>
              </a:ext>
            </a:extLst>
          </p:cNvPr>
          <p:cNvSpPr/>
          <p:nvPr/>
        </p:nvSpPr>
        <p:spPr>
          <a:xfrm>
            <a:off x="1760276" y="495172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F6A93-F73C-4EDC-A12C-FD444DAC1AB0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5111325" y="5292456"/>
            <a:ext cx="1858046" cy="3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5D739-1076-466C-98F1-1CFB81F90939}"/>
              </a:ext>
            </a:extLst>
          </p:cNvPr>
          <p:cNvSpPr/>
          <p:nvPr/>
        </p:nvSpPr>
        <p:spPr>
          <a:xfrm>
            <a:off x="4308047" y="4653787"/>
            <a:ext cx="5267047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F0E6E-C36A-4963-99BA-75FBB041EE23}"/>
              </a:ext>
            </a:extLst>
          </p:cNvPr>
          <p:cNvSpPr txBox="1"/>
          <p:nvPr/>
        </p:nvSpPr>
        <p:spPr>
          <a:xfrm>
            <a:off x="4543737" y="5948746"/>
            <a:ext cx="24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Jenkins-x-prod</a:t>
            </a:r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4C24BE44-B0DD-4CAF-86F8-80A3E476C2CC}"/>
              </a:ext>
            </a:extLst>
          </p:cNvPr>
          <p:cNvSpPr/>
          <p:nvPr/>
        </p:nvSpPr>
        <p:spPr>
          <a:xfrm>
            <a:off x="141614" y="50866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PR(9abc)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C89C4-A004-4776-B1C1-67AF2691F90D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1388702" y="531465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Wave 33">
            <a:extLst>
              <a:ext uri="{FF2B5EF4-FFF2-40B4-BE49-F238E27FC236}">
                <a16:creationId xmlns:a16="http://schemas.microsoft.com/office/drawing/2014/main" id="{C9EBDC9B-50CA-450C-BA35-8D1CE51D25C9}"/>
              </a:ext>
            </a:extLst>
          </p:cNvPr>
          <p:cNvSpPr/>
          <p:nvPr/>
        </p:nvSpPr>
        <p:spPr>
          <a:xfrm>
            <a:off x="7340944" y="565538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Jenkins-x-prod(success)</a:t>
            </a:r>
            <a:endParaRPr lang="en-US" sz="12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7B8AAFC-78D2-4CF9-9261-04900158C135}"/>
              </a:ext>
            </a:extLst>
          </p:cNvPr>
          <p:cNvSpPr/>
          <p:nvPr/>
        </p:nvSpPr>
        <p:spPr>
          <a:xfrm>
            <a:off x="10218038" y="514924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2F3AE-3290-4A96-8965-1B016632994C}"/>
              </a:ext>
            </a:extLst>
          </p:cNvPr>
          <p:cNvCxnSpPr>
            <a:cxnSpLocks/>
            <a:stCxn id="37" idx="2"/>
            <a:endCxn id="26" idx="3"/>
          </p:cNvCxnSpPr>
          <p:nvPr/>
        </p:nvCxnSpPr>
        <p:spPr>
          <a:xfrm flipH="1" flipV="1">
            <a:off x="9382633" y="5292456"/>
            <a:ext cx="835405" cy="2197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05536626-415D-402A-A31A-0AFA2F01A91E}"/>
              </a:ext>
            </a:extLst>
          </p:cNvPr>
          <p:cNvSpPr/>
          <p:nvPr/>
        </p:nvSpPr>
        <p:spPr>
          <a:xfrm>
            <a:off x="10252827" y="351999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96C5A1D-8A86-49DD-9D2A-36E210A6981D}"/>
              </a:ext>
            </a:extLst>
          </p:cNvPr>
          <p:cNvSpPr/>
          <p:nvPr/>
        </p:nvSpPr>
        <p:spPr>
          <a:xfrm>
            <a:off x="10221616" y="181676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E2B340-BD9C-4F12-84C8-FC8E616EBF7B}"/>
              </a:ext>
            </a:extLst>
          </p:cNvPr>
          <p:cNvCxnSpPr>
            <a:cxnSpLocks/>
            <a:stCxn id="3" idx="3"/>
            <a:endCxn id="48" idx="2"/>
          </p:cNvCxnSpPr>
          <p:nvPr/>
        </p:nvCxnSpPr>
        <p:spPr>
          <a:xfrm>
            <a:off x="9385171" y="1375538"/>
            <a:ext cx="836445" cy="804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FD01A2-057F-45FC-B604-EC2E63643B0F}"/>
              </a:ext>
            </a:extLst>
          </p:cNvPr>
          <p:cNvCxnSpPr>
            <a:cxnSpLocks/>
            <a:stCxn id="63" idx="3"/>
            <a:endCxn id="45" idx="2"/>
          </p:cNvCxnSpPr>
          <p:nvPr/>
        </p:nvCxnSpPr>
        <p:spPr>
          <a:xfrm>
            <a:off x="9382633" y="3239797"/>
            <a:ext cx="870194" cy="6431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6F897A-0CFC-4721-8483-0755894B8685}"/>
              </a:ext>
            </a:extLst>
          </p:cNvPr>
          <p:cNvCxnSpPr>
            <a:cxnSpLocks/>
          </p:cNvCxnSpPr>
          <p:nvPr/>
        </p:nvCxnSpPr>
        <p:spPr>
          <a:xfrm>
            <a:off x="9385171" y="1375538"/>
            <a:ext cx="1089102" cy="7863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4617675" y="954465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783481" y="102089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06255" y="942341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572895" y="644402"/>
            <a:ext cx="636295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555513" y="1958863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svc-a-strategy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87592" y="107725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34680" y="1305273"/>
            <a:ext cx="371575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350895" y="57940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359930" y="151439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2947920" y="466717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3572895" y="4146000"/>
            <a:ext cx="4550592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3922183" y="5512364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app-strategy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246740" y="4604564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493828" y="4832587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3313201" y="59975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FCEDF8-B2CF-40D9-8853-33D8443DF900}"/>
              </a:ext>
            </a:extLst>
          </p:cNvPr>
          <p:cNvSpPr/>
          <p:nvPr/>
        </p:nvSpPr>
        <p:spPr>
          <a:xfrm>
            <a:off x="5768748" y="97331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00DEF0-09E1-4209-A375-FDEEA189BF47}"/>
              </a:ext>
            </a:extLst>
          </p:cNvPr>
          <p:cNvSpPr/>
          <p:nvPr/>
        </p:nvSpPr>
        <p:spPr>
          <a:xfrm>
            <a:off x="6798843" y="970517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EDC9AA-3AB5-427E-9C6F-E86D5376ED99}"/>
              </a:ext>
            </a:extLst>
          </p:cNvPr>
          <p:cNvSpPr/>
          <p:nvPr/>
        </p:nvSpPr>
        <p:spPr>
          <a:xfrm>
            <a:off x="8436493" y="995211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453EA-7551-40CF-B732-610448E08526}"/>
              </a:ext>
            </a:extLst>
          </p:cNvPr>
          <p:cNvSpPr/>
          <p:nvPr/>
        </p:nvSpPr>
        <p:spPr>
          <a:xfrm>
            <a:off x="6798843" y="2765165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7B785-E93B-4F8F-B951-95B5F3F014A1}"/>
              </a:ext>
            </a:extLst>
          </p:cNvPr>
          <p:cNvSpPr/>
          <p:nvPr/>
        </p:nvSpPr>
        <p:spPr>
          <a:xfrm>
            <a:off x="6598762" y="2623365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AD73E-EB5B-441B-A949-CFF95B72E751}"/>
              </a:ext>
            </a:extLst>
          </p:cNvPr>
          <p:cNvSpPr txBox="1"/>
          <p:nvPr/>
        </p:nvSpPr>
        <p:spPr>
          <a:xfrm>
            <a:off x="6588879" y="3397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D75A87F-95CA-4D87-90F4-FEFC43F5CE6C}"/>
              </a:ext>
            </a:extLst>
          </p:cNvPr>
          <p:cNvSpPr/>
          <p:nvPr/>
        </p:nvSpPr>
        <p:spPr>
          <a:xfrm>
            <a:off x="1888188" y="4573584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D7A4B04A-FDFA-475B-B948-7ED311605341}"/>
              </a:ext>
            </a:extLst>
          </p:cNvPr>
          <p:cNvSpPr/>
          <p:nvPr/>
        </p:nvSpPr>
        <p:spPr>
          <a:xfrm>
            <a:off x="8089042" y="2482096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AF905-2A89-4580-82BF-DD5D04B6E8C3}"/>
              </a:ext>
            </a:extLst>
          </p:cNvPr>
          <p:cNvSpPr/>
          <p:nvPr/>
        </p:nvSpPr>
        <p:spPr>
          <a:xfrm>
            <a:off x="4756292" y="4667178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57C08D-A40B-4540-8FCE-16EDD009730A}"/>
              </a:ext>
            </a:extLst>
          </p:cNvPr>
          <p:cNvSpPr/>
          <p:nvPr/>
        </p:nvSpPr>
        <p:spPr>
          <a:xfrm>
            <a:off x="5734522" y="4641462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C8A495-70D1-4574-8ED5-D3CD53600202}"/>
              </a:ext>
            </a:extLst>
          </p:cNvPr>
          <p:cNvSpPr/>
          <p:nvPr/>
        </p:nvSpPr>
        <p:spPr>
          <a:xfrm>
            <a:off x="6657363" y="4641462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AB979-B96A-4FC8-9301-0FA6657CDD30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101382" y="3514185"/>
            <a:ext cx="1218303" cy="112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47E03CF5-E9CE-45CB-94AD-D2495BCB7CCB}"/>
              </a:ext>
            </a:extLst>
          </p:cNvPr>
          <p:cNvSpPr/>
          <p:nvPr/>
        </p:nvSpPr>
        <p:spPr>
          <a:xfrm>
            <a:off x="5159552" y="6021035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B49AA-DFB7-4FC3-9BC3-B211EA82A645}"/>
              </a:ext>
            </a:extLst>
          </p:cNvPr>
          <p:cNvSpPr/>
          <p:nvPr/>
        </p:nvSpPr>
        <p:spPr>
          <a:xfrm>
            <a:off x="9640546" y="3405453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B1D17823-F274-4124-8B41-219C6426D057}"/>
              </a:ext>
            </a:extLst>
          </p:cNvPr>
          <p:cNvSpPr/>
          <p:nvPr/>
        </p:nvSpPr>
        <p:spPr>
          <a:xfrm>
            <a:off x="9420192" y="416194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Start_FVT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57D5D4-2816-40B3-83B7-BD409C1A3B25}"/>
              </a:ext>
            </a:extLst>
          </p:cNvPr>
          <p:cNvSpPr/>
          <p:nvPr/>
        </p:nvSpPr>
        <p:spPr>
          <a:xfrm>
            <a:off x="9870552" y="4777849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E6799B-92EB-46D0-B5A6-054D7A8C1DFF}"/>
              </a:ext>
            </a:extLst>
          </p:cNvPr>
          <p:cNvSpPr/>
          <p:nvPr/>
        </p:nvSpPr>
        <p:spPr>
          <a:xfrm>
            <a:off x="9164000" y="3274815"/>
            <a:ext cx="2135736" cy="3182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7C2AC-A8F6-4A23-B085-29669C239006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8827869" y="2979754"/>
            <a:ext cx="1331150" cy="4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60056B-6748-4E40-9DCC-B3CFD59D3FCB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7663565" y="3291086"/>
            <a:ext cx="2206987" cy="184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Wave 61">
            <a:extLst>
              <a:ext uri="{FF2B5EF4-FFF2-40B4-BE49-F238E27FC236}">
                <a16:creationId xmlns:a16="http://schemas.microsoft.com/office/drawing/2014/main" id="{CFE23983-70C5-42A7-A2D4-79D670BDC701}"/>
              </a:ext>
            </a:extLst>
          </p:cNvPr>
          <p:cNvSpPr/>
          <p:nvPr/>
        </p:nvSpPr>
        <p:spPr>
          <a:xfrm>
            <a:off x="9535411" y="5578413"/>
            <a:ext cx="134473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Integration_A_FVT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4867-D39D-4176-9AE3-B0B2B659DBC3}"/>
              </a:ext>
            </a:extLst>
          </p:cNvPr>
          <p:cNvSpPr txBox="1"/>
          <p:nvPr/>
        </p:nvSpPr>
        <p:spPr>
          <a:xfrm>
            <a:off x="8594611" y="6427793"/>
            <a:ext cx="294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app-integration-test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FCF017-64F2-48C4-85B9-BF8CF403BA79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7319685" y="1696380"/>
            <a:ext cx="141480" cy="106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6392E-AD9E-7146-8C7D-7C3D49B2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D1877E-5777-BD41-A2BE-5AF3690C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74728"/>
              </p:ext>
            </p:extLst>
          </p:nvPr>
        </p:nvGraphicFramePr>
        <p:xfrm>
          <a:off x="0" y="1"/>
          <a:ext cx="12192000" cy="615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05">
                  <a:extLst>
                    <a:ext uri="{9D8B030D-6E8A-4147-A177-3AD203B41FA5}">
                      <a16:colId xmlns:a16="http://schemas.microsoft.com/office/drawing/2014/main" val="3092897234"/>
                    </a:ext>
                  </a:extLst>
                </a:gridCol>
                <a:gridCol w="2953005">
                  <a:extLst>
                    <a:ext uri="{9D8B030D-6E8A-4147-A177-3AD203B41FA5}">
                      <a16:colId xmlns:a16="http://schemas.microsoft.com/office/drawing/2014/main" val="638483568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553061281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415428638"/>
                    </a:ext>
                  </a:extLst>
                </a:gridCol>
              </a:tblGrid>
              <a:tr h="495968">
                <a:tc>
                  <a:txBody>
                    <a:bodyPr/>
                    <a:lstStyle/>
                    <a:p>
                      <a:r>
                        <a:rPr lang="en-US" dirty="0"/>
                        <a:t>Event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to Emit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23162"/>
                  </a:ext>
                </a:extLst>
              </a:tr>
              <a:tr h="1087734">
                <a:tc>
                  <a:txBody>
                    <a:bodyPr/>
                    <a:lstStyle/>
                    <a:p>
                      <a:r>
                        <a:rPr lang="en-US" dirty="0"/>
                        <a:t>Repository: </a:t>
                      </a:r>
                      <a:r>
                        <a:rPr lang="en-US" dirty="0" err="1"/>
                        <a:t>WebHook</a:t>
                      </a:r>
                      <a:r>
                        <a:rPr lang="en-US" dirty="0"/>
                        <a:t> Push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Action: Determine strategy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00398"/>
                  </a:ext>
                </a:extLst>
              </a:tr>
              <a:tr h="1379066"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build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Successful, BUILD_COMPLETE(SUCCESS)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failed BUILDCOMPLETE(FAIL)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2268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 err="1"/>
                        <a:t>BUIL_COMPLEte</a:t>
                      </a:r>
                      <a:r>
                        <a:rPr lang="en-US" dirty="0"/>
                        <a:t>(success)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FVT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 Fired (Workspace target,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5000"/>
                  </a:ext>
                </a:extLst>
              </a:tr>
              <a:tr h="1148700"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FVT Pipeline in target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</a:t>
                      </a:r>
                    </a:p>
                    <a:p>
                      <a:r>
                        <a:rPr lang="en-US" dirty="0"/>
                        <a:t>Gather doc, fire FVT-Success</a:t>
                      </a:r>
                    </a:p>
                    <a:p>
                      <a:r>
                        <a:rPr lang="en-US" dirty="0"/>
                        <a:t>If Failed</a:t>
                      </a:r>
                    </a:p>
                    <a:p>
                      <a:r>
                        <a:rPr lang="en-US" dirty="0"/>
                        <a:t>Gather doc fire FVT-Failed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04745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SVT Pipeline, target team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 Fired(Team workspace, target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47861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Issue-Created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Git Issue containing all log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1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8966730" y="306992"/>
            <a:ext cx="218308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7263922" y="1755455"/>
            <a:ext cx="1933903" cy="63640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9339142" y="475219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6400727" y="547229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822731" y="1879999"/>
            <a:ext cx="2024800" cy="6235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9226878" y="1036164"/>
            <a:ext cx="1566814" cy="493618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8230874" y="1468080"/>
            <a:ext cx="1779411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010285" y="1468080"/>
            <a:ext cx="824846" cy="41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8261083" y="2467729"/>
            <a:ext cx="14877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171561" y="2552559"/>
            <a:ext cx="154242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>
            <a:off x="9004973" y="2965387"/>
            <a:ext cx="1535656" cy="8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 flipH="1">
            <a:off x="10540629" y="3050217"/>
            <a:ext cx="402143" cy="7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9640882" y="551553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5338275" y="37546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3782568" y="310301"/>
            <a:ext cx="152378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7008390" y="659840"/>
            <a:ext cx="1958340" cy="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5708109" y="214460"/>
            <a:ext cx="62591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813537" y="6224255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2133725" y="2653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146292" y="10391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2558611" y="1812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410994" y="673233"/>
            <a:ext cx="371574" cy="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3393380" y="673233"/>
            <a:ext cx="389188" cy="6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>
            <a:extLst>
              <a:ext uri="{FF2B5EF4-FFF2-40B4-BE49-F238E27FC236}">
                <a16:creationId xmlns:a16="http://schemas.microsoft.com/office/drawing/2014/main" id="{32A9A3C7-BE6B-4E5E-A104-FF669DB4A985}"/>
              </a:ext>
            </a:extLst>
          </p:cNvPr>
          <p:cNvSpPr/>
          <p:nvPr/>
        </p:nvSpPr>
        <p:spPr>
          <a:xfrm>
            <a:off x="6865524" y="2402679"/>
            <a:ext cx="12519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FVT(failed)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3CCDC6-C76D-47EF-9923-2D80CDA8082A}"/>
              </a:ext>
            </a:extLst>
          </p:cNvPr>
          <p:cNvSpPr/>
          <p:nvPr/>
        </p:nvSpPr>
        <p:spPr>
          <a:xfrm>
            <a:off x="6932715" y="324085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FVT_Error</a:t>
            </a:r>
            <a:r>
              <a:rPr lang="en-US" dirty="0">
                <a:solidFill>
                  <a:schemeClr val="tx1"/>
                </a:solidFill>
              </a:rPr>
              <a:t>(???)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E4C4B6-42A0-4FF3-9914-DE329886A208}"/>
              </a:ext>
            </a:extLst>
          </p:cNvPr>
          <p:cNvSpPr/>
          <p:nvPr/>
        </p:nvSpPr>
        <p:spPr>
          <a:xfrm>
            <a:off x="9333998" y="378614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66425B-67FE-4BBE-8DD0-1D72E7FF1554}"/>
              </a:ext>
            </a:extLst>
          </p:cNvPr>
          <p:cNvSpPr/>
          <p:nvPr/>
        </p:nvSpPr>
        <p:spPr>
          <a:xfrm>
            <a:off x="2250924" y="3681950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594792-AD08-4BA4-B320-26E65759076E}"/>
              </a:ext>
            </a:extLst>
          </p:cNvPr>
          <p:cNvSpPr/>
          <p:nvPr/>
        </p:nvSpPr>
        <p:spPr>
          <a:xfrm>
            <a:off x="2050843" y="3540150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406B73-3DCA-4CD3-9661-0E39D562C8DC}"/>
              </a:ext>
            </a:extLst>
          </p:cNvPr>
          <p:cNvSpPr txBox="1"/>
          <p:nvPr/>
        </p:nvSpPr>
        <p:spPr>
          <a:xfrm>
            <a:off x="2040960" y="431477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3D27CF-C1BE-487A-A1DC-084CAF6D7C34}"/>
              </a:ext>
            </a:extLst>
          </p:cNvPr>
          <p:cNvCxnSpPr>
            <a:stCxn id="52" idx="1"/>
            <a:endCxn id="60" idx="3"/>
          </p:cNvCxnSpPr>
          <p:nvPr/>
        </p:nvCxnSpPr>
        <p:spPr>
          <a:xfrm flipH="1" flipV="1">
            <a:off x="3502572" y="4107458"/>
            <a:ext cx="5831426" cy="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88DB8-053E-4F98-8A77-EB52A73469DE}"/>
              </a:ext>
            </a:extLst>
          </p:cNvPr>
          <p:cNvSpPr/>
          <p:nvPr/>
        </p:nvSpPr>
        <p:spPr>
          <a:xfrm>
            <a:off x="201853" y="1135358"/>
            <a:ext cx="1179531" cy="159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4038B-7EDE-4D78-8C95-D823067DDB92}"/>
              </a:ext>
            </a:extLst>
          </p:cNvPr>
          <p:cNvSpPr txBox="1"/>
          <p:nvPr/>
        </p:nvSpPr>
        <p:spPr>
          <a:xfrm>
            <a:off x="140037" y="2801408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F0B8ED0-8BF1-4D82-9F63-FC23DD03B8B7}"/>
              </a:ext>
            </a:extLst>
          </p:cNvPr>
          <p:cNvSpPr/>
          <p:nvPr/>
        </p:nvSpPr>
        <p:spPr>
          <a:xfrm>
            <a:off x="293652" y="584355"/>
            <a:ext cx="1036946" cy="457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4AECAD-EBE7-49A0-BDF4-201D28CDE00F}"/>
              </a:ext>
            </a:extLst>
          </p:cNvPr>
          <p:cNvSpPr/>
          <p:nvPr/>
        </p:nvSpPr>
        <p:spPr>
          <a:xfrm>
            <a:off x="368685" y="1403000"/>
            <a:ext cx="854697" cy="251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25822A-3258-47B1-95A2-44565DB18C7E}"/>
              </a:ext>
            </a:extLst>
          </p:cNvPr>
          <p:cNvSpPr/>
          <p:nvPr/>
        </p:nvSpPr>
        <p:spPr>
          <a:xfrm>
            <a:off x="418296" y="1755455"/>
            <a:ext cx="733719" cy="310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7E869BE-E08F-4F9F-950F-74A3B190625F}"/>
              </a:ext>
            </a:extLst>
          </p:cNvPr>
          <p:cNvSpPr/>
          <p:nvPr/>
        </p:nvSpPr>
        <p:spPr>
          <a:xfrm>
            <a:off x="298314" y="2217485"/>
            <a:ext cx="948227" cy="36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32B3865-7D69-44F3-AE97-C4535FE0237B}"/>
              </a:ext>
            </a:extLst>
          </p:cNvPr>
          <p:cNvSpPr/>
          <p:nvPr/>
        </p:nvSpPr>
        <p:spPr>
          <a:xfrm>
            <a:off x="302264" y="3715451"/>
            <a:ext cx="1036946" cy="512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C1261D1-F5B3-4AC5-9871-EA90909BE780}"/>
              </a:ext>
            </a:extLst>
          </p:cNvPr>
          <p:cNvSpPr/>
          <p:nvPr/>
        </p:nvSpPr>
        <p:spPr>
          <a:xfrm>
            <a:off x="439596" y="483867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BC54A8-D6F7-43E8-96C4-DFA00C3BEDA4}"/>
              </a:ext>
            </a:extLst>
          </p:cNvPr>
          <p:cNvSpPr/>
          <p:nvPr/>
        </p:nvSpPr>
        <p:spPr>
          <a:xfrm>
            <a:off x="126901" y="4472954"/>
            <a:ext cx="1469334" cy="1382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7FDC6-6A7D-44A1-8EE8-ABDA2278F943}"/>
              </a:ext>
            </a:extLst>
          </p:cNvPr>
          <p:cNvSpPr txBox="1"/>
          <p:nvPr/>
        </p:nvSpPr>
        <p:spPr>
          <a:xfrm>
            <a:off x="-46012" y="5949774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r>
              <a:rPr lang="en-US" dirty="0"/>
              <a:t>-retest</a:t>
            </a:r>
          </a:p>
        </p:txBody>
      </p:sp>
      <p:sp>
        <p:nvSpPr>
          <p:cNvPr id="80" name="Wave 79">
            <a:extLst>
              <a:ext uri="{FF2B5EF4-FFF2-40B4-BE49-F238E27FC236}">
                <a16:creationId xmlns:a16="http://schemas.microsoft.com/office/drawing/2014/main" id="{65C4643A-ABB8-4A6A-AB2C-A0795B2E6BD9}"/>
              </a:ext>
            </a:extLst>
          </p:cNvPr>
          <p:cNvSpPr/>
          <p:nvPr/>
        </p:nvSpPr>
        <p:spPr>
          <a:xfrm>
            <a:off x="2050843" y="4736092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E45B793-425C-4946-9B8E-C3B8F0B44B19}"/>
              </a:ext>
            </a:extLst>
          </p:cNvPr>
          <p:cNvCxnSpPr>
            <a:cxnSpLocks/>
            <a:stCxn id="80" idx="1"/>
            <a:endCxn id="73" idx="3"/>
          </p:cNvCxnSpPr>
          <p:nvPr/>
        </p:nvCxnSpPr>
        <p:spPr>
          <a:xfrm flipH="1" flipV="1">
            <a:off x="1339210" y="3971831"/>
            <a:ext cx="711633" cy="104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717816-C44A-44F7-87F5-9A315F491816}"/>
              </a:ext>
            </a:extLst>
          </p:cNvPr>
          <p:cNvCxnSpPr>
            <a:cxnSpLocks/>
            <a:stCxn id="75" idx="3"/>
            <a:endCxn id="59" idx="2"/>
          </p:cNvCxnSpPr>
          <p:nvPr/>
        </p:nvCxnSpPr>
        <p:spPr>
          <a:xfrm flipV="1">
            <a:off x="1173315" y="4056460"/>
            <a:ext cx="1077609" cy="11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D2E87D-9EA4-4559-9C7E-4EE7331EB9F4}"/>
              </a:ext>
            </a:extLst>
          </p:cNvPr>
          <p:cNvCxnSpPr>
            <a:cxnSpLocks/>
            <a:stCxn id="71" idx="3"/>
            <a:endCxn id="59" idx="0"/>
          </p:cNvCxnSpPr>
          <p:nvPr/>
        </p:nvCxnSpPr>
        <p:spPr>
          <a:xfrm>
            <a:off x="1152015" y="1910644"/>
            <a:ext cx="1619751" cy="177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ave 92">
            <a:extLst>
              <a:ext uri="{FF2B5EF4-FFF2-40B4-BE49-F238E27FC236}">
                <a16:creationId xmlns:a16="http://schemas.microsoft.com/office/drawing/2014/main" id="{76E0A7E0-AC99-470A-B072-DCA16882F668}"/>
              </a:ext>
            </a:extLst>
          </p:cNvPr>
          <p:cNvSpPr/>
          <p:nvPr/>
        </p:nvSpPr>
        <p:spPr>
          <a:xfrm>
            <a:off x="361953" y="106755"/>
            <a:ext cx="881128" cy="36933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327E25-A2A2-48CA-B33E-0D7DFB840086}"/>
              </a:ext>
            </a:extLst>
          </p:cNvPr>
          <p:cNvCxnSpPr>
            <a:stCxn id="93" idx="2"/>
            <a:endCxn id="69" idx="0"/>
          </p:cNvCxnSpPr>
          <p:nvPr/>
        </p:nvCxnSpPr>
        <p:spPr>
          <a:xfrm>
            <a:off x="802517" y="429921"/>
            <a:ext cx="9608" cy="15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D0DB4B5-0149-4012-823B-2ABAFF5B506E}"/>
              </a:ext>
            </a:extLst>
          </p:cNvPr>
          <p:cNvCxnSpPr>
            <a:stCxn id="52" idx="2"/>
            <a:endCxn id="10" idx="0"/>
          </p:cNvCxnSpPr>
          <p:nvPr/>
        </p:nvCxnSpPr>
        <p:spPr>
          <a:xfrm>
            <a:off x="10540629" y="4512007"/>
            <a:ext cx="5144" cy="24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C83C09-8A58-4699-B599-C62EF53F61DB}"/>
              </a:ext>
            </a:extLst>
          </p:cNvPr>
          <p:cNvCxnSpPr>
            <a:stCxn id="27" idx="1"/>
            <a:endCxn id="11" idx="3"/>
          </p:cNvCxnSpPr>
          <p:nvPr/>
        </p:nvCxnSpPr>
        <p:spPr>
          <a:xfrm flipH="1">
            <a:off x="8813989" y="5799915"/>
            <a:ext cx="826893" cy="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7281DD-FE55-4EDA-BF93-E12373CDBCC5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7491501" y="2900337"/>
            <a:ext cx="276272" cy="34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257660-DC4D-4D64-AE09-908CE91016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flipH="1">
            <a:off x="796034" y="1041441"/>
            <a:ext cx="16091" cy="36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0734C5-9D81-4C47-B5B7-9D90B07E0A4C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 flipH="1">
            <a:off x="806456" y="4228211"/>
            <a:ext cx="14281" cy="6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6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55313"/>
              </p:ext>
            </p:extLst>
          </p:nvPr>
        </p:nvGraphicFramePr>
        <p:xfrm>
          <a:off x="317368" y="79306"/>
          <a:ext cx="11557264" cy="646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58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1444658">
                  <a:extLst>
                    <a:ext uri="{9D8B030D-6E8A-4147-A177-3AD203B41FA5}">
                      <a16:colId xmlns:a16="http://schemas.microsoft.com/office/drawing/2014/main" val="297117986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609482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configuration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1043111">
                <a:tc rowSpan="3">
                  <a:txBody>
                    <a:bodyPr/>
                    <a:lstStyle/>
                    <a:p>
                      <a:r>
                        <a:rPr lang="en-US" dirty="0"/>
                        <a:t>Updating to compatible stack, semantic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stack,</a:t>
                      </a:r>
                    </a:p>
                    <a:p>
                      <a:r>
                        <a:rPr lang="en-US" dirty="0"/>
                        <a:t>PR to test “test”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pointer: “test”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2728"/>
                  </a:ext>
                </a:extLst>
              </a:tr>
              <a:tr h="10083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62091"/>
                  </a:ext>
                </a:extLst>
              </a:tr>
              <a:tr h="8706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Use PR to add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 to add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4429"/>
                  </a:ext>
                </a:extLst>
              </a:tr>
              <a:tr h="1131895">
                <a:tc rowSpan="3">
                  <a:txBody>
                    <a:bodyPr/>
                    <a:lstStyle/>
                    <a:p>
                      <a:r>
                        <a:rPr lang="en-US" dirty="0"/>
                        <a:t>Updating to compatible stack, no semantic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stack,</a:t>
                      </a:r>
                    </a:p>
                    <a:p>
                      <a:r>
                        <a:rPr lang="en-US" dirty="0"/>
                        <a:t>PR to update “master”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“pointer” so master uses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47166"/>
                  </a:ext>
                </a:extLst>
              </a:tr>
              <a:tr h="857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84680"/>
                  </a:ext>
                </a:extLst>
              </a:tr>
              <a:tr h="857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Use pre-existing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pre-existing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 to “test” branch. Change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8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45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188"/>
              </p:ext>
            </p:extLst>
          </p:nvPr>
        </p:nvGraphicFramePr>
        <p:xfrm>
          <a:off x="245097" y="141400"/>
          <a:ext cx="11557264" cy="658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58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1444658">
                  <a:extLst>
                    <a:ext uri="{9D8B030D-6E8A-4147-A177-3AD203B41FA5}">
                      <a16:colId xmlns:a16="http://schemas.microsoft.com/office/drawing/2014/main" val="297117986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73912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configuration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86776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Updating to incompatible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Test stack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PR to update “main” branch with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pointer to repo with “main” version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 and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73393"/>
                  </a:ext>
                </a:extLst>
              </a:tr>
              <a:tr h="86776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64300"/>
                  </a:ext>
                </a:extLst>
              </a:tr>
              <a:tr h="86776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Use the same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the same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 to “test” branch.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28324"/>
                  </a:ext>
                </a:extLst>
              </a:tr>
              <a:tr h="888827">
                <a:tc rowSpan="3">
                  <a:txBody>
                    <a:bodyPr/>
                    <a:lstStyle/>
                    <a:p>
                      <a:r>
                        <a:rPr lang="en-US" dirty="0"/>
                        <a:t>Revert back to previous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8307"/>
                  </a:ext>
                </a:extLst>
              </a:tr>
              <a:tr h="11554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 (assuming adequate bookkeeping)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8647"/>
                  </a:ext>
                </a:extLst>
              </a:tr>
              <a:tr h="11554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5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7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76555"/>
              </p:ext>
            </p:extLst>
          </p:nvPr>
        </p:nvGraphicFramePr>
        <p:xfrm>
          <a:off x="245097" y="141400"/>
          <a:ext cx="11557264" cy="39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316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739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checkpoint env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888827">
                <a:tc>
                  <a:txBody>
                    <a:bodyPr/>
                    <a:lstStyle/>
                    <a:p>
                      <a:r>
                        <a:rPr lang="en-US" dirty="0"/>
                        <a:t>Understanding how it’s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Moderate, look in 2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8307"/>
                  </a:ext>
                </a:extLst>
              </a:tr>
              <a:tr h="1155475">
                <a:tc>
                  <a:txBody>
                    <a:bodyPr/>
                    <a:lstStyle/>
                    <a:p>
                      <a:r>
                        <a:rPr lang="en-US" dirty="0"/>
                        <a:t>Ease of repeating a build, revert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Easy, rerun build for a 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Easy, rerun build for a 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Hard, bookkeeping to relate commits to build configuration.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8647"/>
                  </a:ext>
                </a:extLst>
              </a:tr>
              <a:tr h="115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5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1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72833" y="48176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042948" y="743942"/>
            <a:ext cx="1976095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48173" y="214460"/>
            <a:ext cx="8319094" cy="5899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643457" y="6191567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</a:t>
            </a:r>
            <a:r>
              <a:rPr lang="en-US"/>
              <a:t>: two-stage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4591774" y="2302412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4750582" y="3986702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</p:cNvCxnSpPr>
          <p:nvPr/>
        </p:nvCxnSpPr>
        <p:spPr>
          <a:xfrm flipV="1">
            <a:off x="6127423" y="1046372"/>
            <a:ext cx="972586" cy="14988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505556" y="1181211"/>
            <a:ext cx="1779988" cy="280549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4315174" y="1413452"/>
            <a:ext cx="2413262" cy="3516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4591774" y="5108693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7322C1-A8BE-432C-8B49-21472CC53059}"/>
              </a:ext>
            </a:extLst>
          </p:cNvPr>
          <p:cNvSpPr/>
          <p:nvPr/>
        </p:nvSpPr>
        <p:spPr>
          <a:xfrm>
            <a:off x="7019043" y="276160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(Custom)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540208-F8FD-4FC7-B282-FBA219FA1FC0}"/>
              </a:ext>
            </a:extLst>
          </p:cNvPr>
          <p:cNvCxnSpPr>
            <a:stCxn id="54" idx="2"/>
            <a:endCxn id="21" idx="0"/>
          </p:cNvCxnSpPr>
          <p:nvPr/>
        </p:nvCxnSpPr>
        <p:spPr>
          <a:xfrm>
            <a:off x="8225674" y="1604531"/>
            <a:ext cx="0" cy="115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Wave 25">
            <a:extLst>
              <a:ext uri="{FF2B5EF4-FFF2-40B4-BE49-F238E27FC236}">
                <a16:creationId xmlns:a16="http://schemas.microsoft.com/office/drawing/2014/main" id="{7BB5377F-292F-4345-817C-0B37AA5670A7}"/>
              </a:ext>
            </a:extLst>
          </p:cNvPr>
          <p:cNvSpPr/>
          <p:nvPr/>
        </p:nvSpPr>
        <p:spPr>
          <a:xfrm>
            <a:off x="7016680" y="3561789"/>
            <a:ext cx="1739817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Deploy(</a:t>
            </a:r>
            <a:r>
              <a:rPr lang="en-US" dirty="0" err="1">
                <a:solidFill>
                  <a:schemeClr val="tx1"/>
                </a:solidFill>
              </a:rPr>
              <a:t>succes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D0489-ED04-4610-B0CD-EC6418C6152D}"/>
              </a:ext>
            </a:extLst>
          </p:cNvPr>
          <p:cNvSpPr/>
          <p:nvPr/>
        </p:nvSpPr>
        <p:spPr>
          <a:xfrm>
            <a:off x="4625356" y="1562604"/>
            <a:ext cx="1420942" cy="690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stack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string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016840-D930-4AE1-AFE8-76C3F9DF69F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46298" y="942746"/>
            <a:ext cx="992320" cy="9652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8125B8-BCBF-4CC9-A584-E9DA9722C79D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 flipV="1">
            <a:off x="6260529" y="3124540"/>
            <a:ext cx="758514" cy="122509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Wave 50">
            <a:extLst>
              <a:ext uri="{FF2B5EF4-FFF2-40B4-BE49-F238E27FC236}">
                <a16:creationId xmlns:a16="http://schemas.microsoft.com/office/drawing/2014/main" id="{B82527CA-DA9E-4C37-B20D-D6B91158E90E}"/>
              </a:ext>
            </a:extLst>
          </p:cNvPr>
          <p:cNvSpPr/>
          <p:nvPr/>
        </p:nvSpPr>
        <p:spPr>
          <a:xfrm>
            <a:off x="8902474" y="3561789"/>
            <a:ext cx="1739817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Deploy(fail)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557918" y="286162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392976" y="3359284"/>
            <a:ext cx="832698" cy="59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037422" y="459565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624161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707537" y="743941"/>
            <a:ext cx="1311506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223209" y="214460"/>
            <a:ext cx="77440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36113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185787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173220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600419" y="44341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034528" y="347561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4270534" y="727790"/>
            <a:ext cx="2748509" cy="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129699" y="214460"/>
            <a:ext cx="8837568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071759" y="6348740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28321" y="1541688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140888" y="231547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553207" y="3089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2"/>
          </p:cNvCxnSpPr>
          <p:nvPr/>
        </p:nvCxnSpPr>
        <p:spPr>
          <a:xfrm flipV="1">
            <a:off x="1375409" y="1073424"/>
            <a:ext cx="433327" cy="75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2"/>
          </p:cNvCxnSpPr>
          <p:nvPr/>
        </p:nvCxnSpPr>
        <p:spPr>
          <a:xfrm flipV="1">
            <a:off x="1387976" y="1073424"/>
            <a:ext cx="420760" cy="15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3711869" y="508743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3897625" y="13099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3897656" y="272899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5407572" y="1006117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4652630" y="1102435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5407603" y="2583344"/>
            <a:ext cx="609118" cy="50857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5407603" y="2519712"/>
            <a:ext cx="3593068" cy="57221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5407603" y="3091922"/>
            <a:ext cx="1662501" cy="28127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5221816" y="5450362"/>
            <a:ext cx="1848288" cy="4543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3873370" y="3978420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3360745" y="1267500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3360745" y="591140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-50503" y="3580509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1334</Words>
  <Application>Microsoft Office PowerPoint</Application>
  <PresentationFormat>Widescreen</PresentationFormat>
  <Paragraphs>449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115</cp:revision>
  <dcterms:created xsi:type="dcterms:W3CDTF">2019-06-21T14:03:46Z</dcterms:created>
  <dcterms:modified xsi:type="dcterms:W3CDTF">2019-09-18T19:47:48Z</dcterms:modified>
</cp:coreProperties>
</file>