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55296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6364665" y="3380301"/>
            <a:ext cx="1861009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208302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223210" y="48176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93325" y="743942"/>
            <a:ext cx="112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1734533" y="214460"/>
            <a:ext cx="10232734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1734533" y="6443126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2783239" y="513183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2968995" y="135436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2969026" y="277339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4478942" y="1050520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3724000" y="1146838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4478973" y="2583344"/>
            <a:ext cx="1537748" cy="552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4478973" y="2519712"/>
            <a:ext cx="4521698" cy="61661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4478973" y="3136325"/>
            <a:ext cx="2591131" cy="27683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4293186" y="5494765"/>
            <a:ext cx="2776918" cy="4099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2944740" y="4022823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2432115" y="1311903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2432115" y="5955808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397</Words>
  <Application>Microsoft Office PowerPoint</Application>
  <PresentationFormat>Widescreen</PresentationFormat>
  <Paragraphs>198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67</cp:revision>
  <dcterms:created xsi:type="dcterms:W3CDTF">2019-06-21T14:03:46Z</dcterms:created>
  <dcterms:modified xsi:type="dcterms:W3CDTF">2019-09-04T11:46:28Z</dcterms:modified>
</cp:coreProperties>
</file>