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43960" y="6443126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58701" y="1254509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735301" y="3866652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04357" y="170725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74472" y="1969427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605308" y="1330758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91095" y="2652499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4201819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71934" y="3833686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602770" y="3195017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788557" y="451675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176076" y="11133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46191" y="1375538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577027" y="736869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62814" y="2058610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4173538" y="297762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43653" y="3239797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574489" y="2601128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760276" y="3922869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4173538" y="503028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843653" y="5292456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1574489" y="4653787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1760276" y="5975528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520466" y="644402"/>
            <a:ext cx="8415385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865402" y="2009180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760531" y="4146000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865402" y="5493457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173149" y="1860142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7140101" y="1468080"/>
            <a:ext cx="2870184" cy="3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7170310" y="2572416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7914200" y="3070074"/>
            <a:ext cx="2626429" cy="71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6195830" y="38885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41012" y="669924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38745" y="214460"/>
            <a:ext cx="8328521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730602" y="6250792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5774751" y="2507366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4089818" y="3175674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669924"/>
            <a:ext cx="1179531" cy="2058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81893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284044" y="3971329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3790218"/>
            <a:ext cx="1469334" cy="206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stCxn id="80" idx="1"/>
            <a:endCxn id="73" idx="3"/>
          </p:cNvCxnSpPr>
          <p:nvPr/>
        </p:nvCxnSpPr>
        <p:spPr>
          <a:xfrm flipH="1" flipV="1">
            <a:off x="1320990" y="4334261"/>
            <a:ext cx="729853" cy="68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38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stCxn id="31" idx="2"/>
            <a:endCxn id="33" idx="3"/>
          </p:cNvCxnSpPr>
          <p:nvPr/>
        </p:nvCxnSpPr>
        <p:spPr>
          <a:xfrm flipH="1">
            <a:off x="5759933" y="3005024"/>
            <a:ext cx="640795" cy="5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208302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34533" y="6443126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2783239" y="513183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4478973" y="2583344"/>
            <a:ext cx="1537748" cy="552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4478973" y="2519712"/>
            <a:ext cx="4521698" cy="6166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4478973" y="3136325"/>
            <a:ext cx="2591131" cy="27683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4293186" y="5494765"/>
            <a:ext cx="2776918" cy="4099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2944740" y="4022823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32115" y="1311903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432115" y="5955808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863</Words>
  <Application>Microsoft Office PowerPoint</Application>
  <PresentationFormat>Widescreen</PresentationFormat>
  <Paragraphs>352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84</cp:revision>
  <dcterms:created xsi:type="dcterms:W3CDTF">2019-06-21T14:03:46Z</dcterms:created>
  <dcterms:modified xsi:type="dcterms:W3CDTF">2019-09-09T17:37:13Z</dcterms:modified>
</cp:coreProperties>
</file>