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theme/themeOverride2.xml" ContentType="application/vnd.openxmlformats-officedocument.themeOverrid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theme/themeOverride3.xml" ContentType="application/vnd.openxmlformats-officedocument.themeOverrid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5.xml" ContentType="application/vnd.openxmlformats-officedocument.theme+xml"/>
  <Override PartName="/ppt/theme/themeOverride4.xml" ContentType="application/vnd.openxmlformats-officedocument.themeOverride+xml"/>
  <Override PartName="/ppt/theme/themeOverride5.xml" ContentType="application/vnd.openxmlformats-officedocument.themeOverrid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6B1_9CDC4700.xml" ContentType="application/vnd.ms-powerpoint.comments+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00" r:id="rId2"/>
    <p:sldMasterId id="2147483718" r:id="rId3"/>
    <p:sldMasterId id="2147483737" r:id="rId4"/>
    <p:sldMasterId id="2147483761" r:id="rId5"/>
  </p:sldMasterIdLst>
  <p:notesMasterIdLst>
    <p:notesMasterId r:id="rId20"/>
  </p:notesMasterIdLst>
  <p:handoutMasterIdLst>
    <p:handoutMasterId r:id="rId21"/>
  </p:handoutMasterIdLst>
  <p:sldIdLst>
    <p:sldId id="1656" r:id="rId6"/>
    <p:sldId id="1657" r:id="rId7"/>
    <p:sldId id="1660" r:id="rId8"/>
    <p:sldId id="1699" r:id="rId9"/>
    <p:sldId id="1713" r:id="rId10"/>
    <p:sldId id="1716" r:id="rId11"/>
    <p:sldId id="1703" r:id="rId12"/>
    <p:sldId id="1717" r:id="rId13"/>
    <p:sldId id="1718" r:id="rId14"/>
    <p:sldId id="1720" r:id="rId15"/>
    <p:sldId id="1709" r:id="rId16"/>
    <p:sldId id="1710" r:id="rId17"/>
    <p:sldId id="1711" r:id="rId18"/>
    <p:sldId id="169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819D3FF-C090-9AB8-2831-A5DB9DB302A7}" name="Tina Kiefer" initials="TK" userId="Tina Kiefer"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Tina Kiefer" initials="TK" lastIdx="7" clrIdx="0">
    <p:extLst>
      <p:ext uri="{19B8F6BF-5375-455C-9EA6-DF929625EA0E}">
        <p15:presenceInfo xmlns:p15="http://schemas.microsoft.com/office/powerpoint/2012/main" userId="Tina Kief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96"/>
    <p:restoredTop sz="91973"/>
  </p:normalViewPr>
  <p:slideViewPr>
    <p:cSldViewPr snapToGrid="0" snapToObjects="1">
      <p:cViewPr varScale="1">
        <p:scale>
          <a:sx n="95" d="100"/>
          <a:sy n="95" d="100"/>
        </p:scale>
        <p:origin x="216" y="664"/>
      </p:cViewPr>
      <p:guideLst/>
    </p:cSldViewPr>
  </p:slideViewPr>
  <p:notesTextViewPr>
    <p:cViewPr>
      <p:scale>
        <a:sx n="1" d="1"/>
        <a:sy n="1" d="1"/>
      </p:scale>
      <p:origin x="0" y="0"/>
    </p:cViewPr>
  </p:notesTextViewPr>
  <p:notesViewPr>
    <p:cSldViewPr snapToGrid="0" snapToObjects="1">
      <p:cViewPr varScale="1">
        <p:scale>
          <a:sx n="73" d="100"/>
          <a:sy n="73" d="100"/>
        </p:scale>
        <p:origin x="3416"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 Id="rId27"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Users/Matt/Google%20Drive/Warwick/PhD/Work/WBS/Hybrid%20working%20study/temp%20data%20analysis/Qual%20data/Hybrid%20Working%20survey%20(final%20cleaned)%201%20September%20_%20qual%20code_v3.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'pivot table factor'!$F$13</c:f>
              <c:strCache>
                <c:ptCount val="1"/>
                <c:pt idx="0">
                  <c:v>Average HWP Satisfaction</c:v>
                </c:pt>
              </c:strCache>
            </c:strRef>
          </c:tx>
          <c:spPr>
            <a:solidFill>
              <a:schemeClr val="accent1"/>
            </a:solidFill>
            <a:ln>
              <a:noFill/>
            </a:ln>
            <a:effectLst/>
          </c:spPr>
          <c:invertIfNegative val="0"/>
          <c:dPt>
            <c:idx val="2"/>
            <c:invertIfNegative val="0"/>
            <c:bubble3D val="0"/>
            <c:spPr>
              <a:solidFill>
                <a:schemeClr val="accent1">
                  <a:lumMod val="50000"/>
                </a:schemeClr>
              </a:solidFill>
              <a:ln>
                <a:noFill/>
              </a:ln>
              <a:effectLst/>
            </c:spPr>
            <c:extLst>
              <c:ext xmlns:c16="http://schemas.microsoft.com/office/drawing/2014/chart" uri="{C3380CC4-5D6E-409C-BE32-E72D297353CC}">
                <c16:uniqueId val="{00000003-5D61-C84B-AE0A-910EE83C28A1}"/>
              </c:ext>
            </c:extLst>
          </c:dPt>
          <c:dPt>
            <c:idx val="5"/>
            <c:invertIfNegative val="0"/>
            <c:bubble3D val="0"/>
            <c:spPr>
              <a:solidFill>
                <a:schemeClr val="accent1">
                  <a:lumMod val="50000"/>
                </a:schemeClr>
              </a:solidFill>
              <a:ln>
                <a:noFill/>
              </a:ln>
              <a:effectLst/>
            </c:spPr>
            <c:extLst>
              <c:ext xmlns:c16="http://schemas.microsoft.com/office/drawing/2014/chart" uri="{C3380CC4-5D6E-409C-BE32-E72D297353CC}">
                <c16:uniqueId val="{00000002-5D61-C84B-AE0A-910EE83C28A1}"/>
              </c:ext>
            </c:extLst>
          </c:dPt>
          <c:dPt>
            <c:idx val="6"/>
            <c:invertIfNegative val="0"/>
            <c:bubble3D val="0"/>
            <c:spPr>
              <a:solidFill>
                <a:schemeClr val="accent1">
                  <a:lumMod val="50000"/>
                </a:schemeClr>
              </a:solidFill>
              <a:ln>
                <a:noFill/>
              </a:ln>
              <a:effectLst/>
            </c:spPr>
            <c:extLst>
              <c:ext xmlns:c16="http://schemas.microsoft.com/office/drawing/2014/chart" uri="{C3380CC4-5D6E-409C-BE32-E72D297353CC}">
                <c16:uniqueId val="{00000001-5D61-C84B-AE0A-910EE83C28A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 factor'!$E$15:$E$21</c:f>
              <c:strCache>
                <c:ptCount val="7"/>
                <c:pt idx="0">
                  <c:v>TF 1 : Flexibility of work</c:v>
                </c:pt>
                <c:pt idx="1">
                  <c:v>TF 4 : Effectiveness</c:v>
                </c:pt>
                <c:pt idx="2">
                  <c:v>Total - Q2 respondents (N = 251)</c:v>
                </c:pt>
                <c:pt idx="3">
                  <c:v>TF 2 : Work pressures</c:v>
                </c:pt>
                <c:pt idx="4">
                  <c:v>TF 3 : Relationship to organisation</c:v>
                </c:pt>
                <c:pt idx="5">
                  <c:v>Total - All respondents (N = 539)</c:v>
                </c:pt>
                <c:pt idx="6">
                  <c:v>Total - Q2 non-respondents (N = 288)</c:v>
                </c:pt>
              </c:strCache>
            </c:strRef>
          </c:cat>
          <c:val>
            <c:numRef>
              <c:f>'pivot table factor'!$F$15:$F$21</c:f>
              <c:numCache>
                <c:formatCode>0.00</c:formatCode>
                <c:ptCount val="7"/>
                <c:pt idx="0">
                  <c:v>3.6524822695035462</c:v>
                </c:pt>
                <c:pt idx="1">
                  <c:v>3.6833333333333331</c:v>
                </c:pt>
                <c:pt idx="2">
                  <c:v>3.7250996015936253</c:v>
                </c:pt>
                <c:pt idx="3">
                  <c:v>3.8</c:v>
                </c:pt>
                <c:pt idx="4">
                  <c:v>3.8360655737704916</c:v>
                </c:pt>
                <c:pt idx="5">
                  <c:v>3.9239332096474953</c:v>
                </c:pt>
                <c:pt idx="6">
                  <c:v>4.0972222222222223</c:v>
                </c:pt>
              </c:numCache>
            </c:numRef>
          </c:val>
          <c:extLst>
            <c:ext xmlns:c16="http://schemas.microsoft.com/office/drawing/2014/chart" uri="{C3380CC4-5D6E-409C-BE32-E72D297353CC}">
              <c16:uniqueId val="{00000000-5D61-C84B-AE0A-910EE83C28A1}"/>
            </c:ext>
          </c:extLst>
        </c:ser>
        <c:dLbls>
          <c:dLblPos val="outEnd"/>
          <c:showLegendKey val="0"/>
          <c:showVal val="1"/>
          <c:showCatName val="0"/>
          <c:showSerName val="0"/>
          <c:showPercent val="0"/>
          <c:showBubbleSize val="0"/>
        </c:dLbls>
        <c:gapWidth val="219"/>
        <c:axId val="1117492688"/>
        <c:axId val="1117509456"/>
      </c:barChart>
      <c:dateAx>
        <c:axId val="11174926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117509456"/>
        <c:crosses val="autoZero"/>
        <c:auto val="0"/>
        <c:lblOffset val="100"/>
        <c:baseTimeUnit val="days"/>
      </c:dateAx>
      <c:valAx>
        <c:axId val="1117509456"/>
        <c:scaling>
          <c:orientation val="minMax"/>
          <c:min val="2"/>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4926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modernComment_6B1_9CDC4700.xml><?xml version="1.0" encoding="utf-8"?>
<p188:cmLst xmlns:a="http://schemas.openxmlformats.org/drawingml/2006/main" xmlns:r="http://schemas.openxmlformats.org/officeDocument/2006/relationships" xmlns:p188="http://schemas.microsoft.com/office/powerpoint/2018/8/main">
  <p188:cm id="{75A4ABE0-C4CB-A048-A154-C2A5AAA3DC58}" authorId="{8819D3FF-C090-9AB8-2831-A5DB9DB302A7}" created="2021-11-18T12:58:31.086">
    <pc:sldMkLst xmlns:pc="http://schemas.microsoft.com/office/powerpoint/2013/main/command">
      <pc:docMk/>
      <pc:sldMk cId="2631681792" sldId="1713"/>
    </pc:sldMkLst>
    <p188:pos x="9178925" y="2492375"/>
    <p188:replyLst>
      <p188:reply id="{0DB02D7F-43C1-BA41-A8DB-CF34AB0AC915}" authorId="{8819D3FF-C090-9AB8-2831-A5DB9DB302A7}" created="2021-11-18T13:38:43.215">
        <p188:txBody>
          <a:bodyPr/>
          <a:lstStyle/>
          <a:p>
            <a:r>
              <a:rPr lang="en-GB"/>
              <a:t>so group 1, then 2= relations, 3= effectdiveness, 4=pressures. t</a:t>
            </a:r>
          </a:p>
        </p188:txBody>
      </p188:reply>
    </p188:replyLst>
    <p188:txBody>
      <a:bodyPr/>
      <a:lstStyle/>
      <a:p>
        <a:r>
          <a:rPr lang="en-GB"/>
          <a:t>Order and number Factors table by decreasing percentage?  </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537F3B-072A-D542-9B75-8FA9D94FA5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375B8E9-1B2F-284C-89AC-1803FD2619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3CA8A7-0387-6443-BFFF-6227066FA54C}" type="datetimeFigureOut">
              <a:rPr lang="en-US" smtClean="0"/>
              <a:t>11/18/21</a:t>
            </a:fld>
            <a:endParaRPr lang="en-US" dirty="0"/>
          </a:p>
        </p:txBody>
      </p:sp>
      <p:sp>
        <p:nvSpPr>
          <p:cNvPr id="4" name="Footer Placeholder 3">
            <a:extLst>
              <a:ext uri="{FF2B5EF4-FFF2-40B4-BE49-F238E27FC236}">
                <a16:creationId xmlns:a16="http://schemas.microsoft.com/office/drawing/2014/main" id="{EA8B1C66-7D6E-1C4D-823F-88505B37CB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Prof Tina Kiefer  (WBS)</a:t>
            </a:r>
          </a:p>
        </p:txBody>
      </p:sp>
      <p:sp>
        <p:nvSpPr>
          <p:cNvPr id="5" name="Slide Number Placeholder 4">
            <a:extLst>
              <a:ext uri="{FF2B5EF4-FFF2-40B4-BE49-F238E27FC236}">
                <a16:creationId xmlns:a16="http://schemas.microsoft.com/office/drawing/2014/main" id="{894F55E1-C316-7A43-9D91-7C706B4B44A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A05DF9-3B27-A640-8D6A-34D29FAFBEC5}" type="slidenum">
              <a:rPr lang="en-US" smtClean="0"/>
              <a:t>‹#›</a:t>
            </a:fld>
            <a:endParaRPr lang="en-US" dirty="0"/>
          </a:p>
        </p:txBody>
      </p:sp>
    </p:spTree>
    <p:extLst>
      <p:ext uri="{BB962C8B-B14F-4D97-AF65-F5344CB8AC3E}">
        <p14:creationId xmlns:p14="http://schemas.microsoft.com/office/powerpoint/2010/main" val="28316636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B7ADBB-E306-E84D-95F7-D096DD6C3824}" type="datetimeFigureOut">
              <a:rPr lang="en-US" smtClean="0"/>
              <a:t>11/18/21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B467F-AFCB-9749-ADCF-A9638B2EC297}" type="slidenum">
              <a:rPr lang="en-US" smtClean="0"/>
              <a:t>‹#›</a:t>
            </a:fld>
            <a:endParaRPr lang="en-US" dirty="0"/>
          </a:p>
        </p:txBody>
      </p:sp>
    </p:spTree>
    <p:extLst>
      <p:ext uri="{BB962C8B-B14F-4D97-AF65-F5344CB8AC3E}">
        <p14:creationId xmlns:p14="http://schemas.microsoft.com/office/powerpoint/2010/main" val="13906224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1</a:t>
            </a:fld>
            <a:endParaRPr lang="en-US" dirty="0"/>
          </a:p>
        </p:txBody>
      </p:sp>
    </p:spTree>
    <p:extLst>
      <p:ext uri="{BB962C8B-B14F-4D97-AF65-F5344CB8AC3E}">
        <p14:creationId xmlns:p14="http://schemas.microsoft.com/office/powerpoint/2010/main" val="403552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13</a:t>
            </a:fld>
            <a:endParaRPr lang="en-US" dirty="0"/>
          </a:p>
        </p:txBody>
      </p:sp>
    </p:spTree>
    <p:extLst>
      <p:ext uri="{BB962C8B-B14F-4D97-AF65-F5344CB8AC3E}">
        <p14:creationId xmlns:p14="http://schemas.microsoft.com/office/powerpoint/2010/main" val="4045355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5</a:t>
            </a:fld>
            <a:endParaRPr lang="en-US" dirty="0"/>
          </a:p>
        </p:txBody>
      </p:sp>
    </p:spTree>
    <p:extLst>
      <p:ext uri="{BB962C8B-B14F-4D97-AF65-F5344CB8AC3E}">
        <p14:creationId xmlns:p14="http://schemas.microsoft.com/office/powerpoint/2010/main" val="3312686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How to reflect that the N differs here across the themes</a:t>
            </a:r>
          </a:p>
        </p:txBody>
      </p:sp>
      <p:sp>
        <p:nvSpPr>
          <p:cNvPr id="4" name="Slide Number Placeholder 3"/>
          <p:cNvSpPr>
            <a:spLocks noGrp="1"/>
          </p:cNvSpPr>
          <p:nvPr>
            <p:ph type="sldNum" sz="quarter" idx="5"/>
          </p:nvPr>
        </p:nvSpPr>
        <p:spPr/>
        <p:txBody>
          <a:bodyPr/>
          <a:lstStyle/>
          <a:p>
            <a:fld id="{2ABB467F-AFCB-9749-ADCF-A9638B2EC297}" type="slidenum">
              <a:rPr lang="en-US" smtClean="0"/>
              <a:t>6</a:t>
            </a:fld>
            <a:endParaRPr lang="en-US" dirty="0"/>
          </a:p>
        </p:txBody>
      </p:sp>
    </p:spTree>
    <p:extLst>
      <p:ext uri="{BB962C8B-B14F-4D97-AF65-F5344CB8AC3E}">
        <p14:creationId xmlns:p14="http://schemas.microsoft.com/office/powerpoint/2010/main" val="1321806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7</a:t>
            </a:fld>
            <a:endParaRPr lang="en-US" dirty="0"/>
          </a:p>
        </p:txBody>
      </p:sp>
    </p:spTree>
    <p:extLst>
      <p:ext uri="{BB962C8B-B14F-4D97-AF65-F5344CB8AC3E}">
        <p14:creationId xmlns:p14="http://schemas.microsoft.com/office/powerpoint/2010/main" val="3144640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8</a:t>
            </a:fld>
            <a:endParaRPr lang="en-US" dirty="0"/>
          </a:p>
        </p:txBody>
      </p:sp>
    </p:spTree>
    <p:extLst>
      <p:ext uri="{BB962C8B-B14F-4D97-AF65-F5344CB8AC3E}">
        <p14:creationId xmlns:p14="http://schemas.microsoft.com/office/powerpoint/2010/main" val="1266338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9</a:t>
            </a:fld>
            <a:endParaRPr lang="en-US" dirty="0"/>
          </a:p>
        </p:txBody>
      </p:sp>
    </p:spTree>
    <p:extLst>
      <p:ext uri="{BB962C8B-B14F-4D97-AF65-F5344CB8AC3E}">
        <p14:creationId xmlns:p14="http://schemas.microsoft.com/office/powerpoint/2010/main" val="3119893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10</a:t>
            </a:fld>
            <a:endParaRPr lang="en-US" dirty="0"/>
          </a:p>
        </p:txBody>
      </p:sp>
    </p:spTree>
    <p:extLst>
      <p:ext uri="{BB962C8B-B14F-4D97-AF65-F5344CB8AC3E}">
        <p14:creationId xmlns:p14="http://schemas.microsoft.com/office/powerpoint/2010/main" val="2806981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11</a:t>
            </a:fld>
            <a:endParaRPr lang="en-US" dirty="0"/>
          </a:p>
        </p:txBody>
      </p:sp>
    </p:spTree>
    <p:extLst>
      <p:ext uri="{BB962C8B-B14F-4D97-AF65-F5344CB8AC3E}">
        <p14:creationId xmlns:p14="http://schemas.microsoft.com/office/powerpoint/2010/main" val="833068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12</a:t>
            </a:fld>
            <a:endParaRPr lang="en-US" dirty="0"/>
          </a:p>
        </p:txBody>
      </p:sp>
    </p:spTree>
    <p:extLst>
      <p:ext uri="{BB962C8B-B14F-4D97-AF65-F5344CB8AC3E}">
        <p14:creationId xmlns:p14="http://schemas.microsoft.com/office/powerpoint/2010/main" val="13633697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2.xml"/><Relationship Id="rId1" Type="http://schemas.openxmlformats.org/officeDocument/2006/relationships/themeOverride" Target="../theme/themeOverride1.xml"/><Relationship Id="rId5" Type="http://schemas.openxmlformats.org/officeDocument/2006/relationships/image" Target="../media/image15.emf"/><Relationship Id="rId4" Type="http://schemas.openxmlformats.org/officeDocument/2006/relationships/image" Target="../media/image14.emf"/></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3.xml"/><Relationship Id="rId1" Type="http://schemas.openxmlformats.org/officeDocument/2006/relationships/themeOverride" Target="../theme/themeOverride2.xml"/><Relationship Id="rId5" Type="http://schemas.openxmlformats.org/officeDocument/2006/relationships/image" Target="../media/image15.emf"/><Relationship Id="rId4" Type="http://schemas.openxmlformats.org/officeDocument/2006/relationships/image" Target="../media/image14.emf"/></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4.xml"/><Relationship Id="rId1" Type="http://schemas.openxmlformats.org/officeDocument/2006/relationships/themeOverride" Target="../theme/themeOverride3.xml"/><Relationship Id="rId5" Type="http://schemas.openxmlformats.org/officeDocument/2006/relationships/image" Target="../media/image15.emf"/><Relationship Id="rId4" Type="http://schemas.openxmlformats.org/officeDocument/2006/relationships/image" Target="../media/image14.emf"/></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5.xml"/><Relationship Id="rId1" Type="http://schemas.openxmlformats.org/officeDocument/2006/relationships/themeOverride" Target="../theme/themeOverride4.xml"/><Relationship Id="rId5" Type="http://schemas.openxmlformats.org/officeDocument/2006/relationships/image" Target="../media/image15.emf"/><Relationship Id="rId4" Type="http://schemas.openxmlformats.org/officeDocument/2006/relationships/image" Target="../media/image14.emf"/></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Master" Target="../slideMasters/slideMaster5.xml"/><Relationship Id="rId1" Type="http://schemas.openxmlformats.org/officeDocument/2006/relationships/themeOverride" Target="../theme/themeOverride5.xml"/><Relationship Id="rId5" Type="http://schemas.openxmlformats.org/officeDocument/2006/relationships/image" Target="../media/image14.emf"/><Relationship Id="rId4" Type="http://schemas.openxmlformats.org/officeDocument/2006/relationships/image" Target="../media/image19.emf"/></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2306802903"/>
      </p:ext>
    </p:extLst>
  </p:cSld>
  <p:clrMapOvr>
    <a:masterClrMapping/>
  </p:clrMapOvr>
  <p:extLst>
    <p:ext uri="{DCECCB84-F9BA-43D5-87BE-67443E8EF086}">
      <p15:sldGuideLst xmlns:p15="http://schemas.microsoft.com/office/powerpoint/2012/main">
        <p15:guide id="3" orient="horz" pos="2208">
          <p15:clr>
            <a:srgbClr val="FBAE40"/>
          </p15:clr>
        </p15:guide>
        <p15:guide id="4" pos="63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38200" y="1499053"/>
            <a:ext cx="10515600" cy="4125595"/>
          </a:xfrm>
        </p:spPr>
        <p:txBody>
          <a:bodyPr/>
          <a:lstStyle>
            <a:lvl1pPr>
              <a:defRPr sz="264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9A0036E0-C941-2744-B68A-091A4E94B0DA}"/>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2477464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831851" y="4589464"/>
            <a:ext cx="10515600" cy="1361756"/>
          </a:xfrm>
        </p:spPr>
        <p:txBody>
          <a:bodyPr/>
          <a:lstStyle>
            <a:lvl1pPr marL="0" indent="0">
              <a:buNone/>
              <a:defRPr sz="2160">
                <a:solidFill>
                  <a:schemeClr val="tx1">
                    <a:tint val="75000"/>
                  </a:schemeClr>
                </a:solidFill>
              </a:defRPr>
            </a:lvl1pPr>
            <a:lvl2pPr marL="411480" indent="0">
              <a:buNone/>
              <a:defRPr sz="1800">
                <a:solidFill>
                  <a:schemeClr val="tx1">
                    <a:tint val="75000"/>
                  </a:schemeClr>
                </a:solidFill>
              </a:defRPr>
            </a:lvl2pPr>
            <a:lvl3pPr marL="822960" indent="0">
              <a:buNone/>
              <a:defRPr sz="1620">
                <a:solidFill>
                  <a:schemeClr val="tx1">
                    <a:tint val="75000"/>
                  </a:schemeClr>
                </a:solidFill>
              </a:defRPr>
            </a:lvl3pPr>
            <a:lvl4pPr marL="1234440" indent="0">
              <a:buNone/>
              <a:defRPr sz="1440">
                <a:solidFill>
                  <a:schemeClr val="tx1">
                    <a:tint val="75000"/>
                  </a:schemeClr>
                </a:solidFill>
              </a:defRPr>
            </a:lvl4pPr>
            <a:lvl5pPr marL="1645920" indent="0">
              <a:buNone/>
              <a:defRPr sz="1440">
                <a:solidFill>
                  <a:schemeClr val="tx1">
                    <a:tint val="75000"/>
                  </a:schemeClr>
                </a:solidFill>
              </a:defRPr>
            </a:lvl5pPr>
            <a:lvl6pPr marL="2057400" indent="0">
              <a:buNone/>
              <a:defRPr sz="1440">
                <a:solidFill>
                  <a:schemeClr val="tx1">
                    <a:tint val="75000"/>
                  </a:schemeClr>
                </a:solidFill>
              </a:defRPr>
            </a:lvl6pPr>
            <a:lvl7pPr marL="2468880" indent="0">
              <a:buNone/>
              <a:defRPr sz="1440">
                <a:solidFill>
                  <a:schemeClr val="tx1">
                    <a:tint val="75000"/>
                  </a:schemeClr>
                </a:solidFill>
              </a:defRPr>
            </a:lvl7pPr>
            <a:lvl8pPr marL="2880360" indent="0">
              <a:buNone/>
              <a:defRPr sz="1440">
                <a:solidFill>
                  <a:schemeClr val="tx1">
                    <a:tint val="75000"/>
                  </a:schemeClr>
                </a:solidFill>
              </a:defRPr>
            </a:lvl8pPr>
            <a:lvl9pPr marL="3291840" indent="0">
              <a:buNone/>
              <a:defRPr sz="1440">
                <a:solidFill>
                  <a:schemeClr val="tx1">
                    <a:tint val="75000"/>
                  </a:schemeClr>
                </a:solidFill>
              </a:defRPr>
            </a:lvl9pPr>
          </a:lstStyle>
          <a:p>
            <a:pPr lvl="0"/>
            <a:r>
              <a:rPr lang="en-US"/>
              <a:t>Click to edit Master text styles</a:t>
            </a:r>
          </a:p>
        </p:txBody>
      </p:sp>
      <p:sp>
        <p:nvSpPr>
          <p:cNvPr id="4" name="Slide Number Placeholder 8">
            <a:extLst>
              <a:ext uri="{FF2B5EF4-FFF2-40B4-BE49-F238E27FC236}">
                <a16:creationId xmlns:a16="http://schemas.microsoft.com/office/drawing/2014/main" id="{E8311192-9845-7845-9BB6-768506ECFCAD}"/>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4053948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7"/>
            <a:ext cx="5181600" cy="4125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7"/>
            <a:ext cx="5181600" cy="4125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8">
            <a:extLst>
              <a:ext uri="{FF2B5EF4-FFF2-40B4-BE49-F238E27FC236}">
                <a16:creationId xmlns:a16="http://schemas.microsoft.com/office/drawing/2014/main" id="{AD6F1437-1BA5-8F46-BE5E-7BC7CF94F2F1}"/>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2971444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Click to edit Master text styles</a:t>
            </a:r>
          </a:p>
        </p:txBody>
      </p:sp>
      <p:sp>
        <p:nvSpPr>
          <p:cNvPr id="4" name="Content Placeholder 3"/>
          <p:cNvSpPr>
            <a:spLocks noGrp="1"/>
          </p:cNvSpPr>
          <p:nvPr>
            <p:ph sz="half" idx="2"/>
          </p:nvPr>
        </p:nvSpPr>
        <p:spPr>
          <a:xfrm>
            <a:off x="839789" y="2505076"/>
            <a:ext cx="5157787" cy="3446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Click to edit Master text styles</a:t>
            </a:r>
          </a:p>
        </p:txBody>
      </p:sp>
      <p:sp>
        <p:nvSpPr>
          <p:cNvPr id="6" name="Content Placeholder 5"/>
          <p:cNvSpPr>
            <a:spLocks noGrp="1"/>
          </p:cNvSpPr>
          <p:nvPr>
            <p:ph sz="quarter" idx="4"/>
          </p:nvPr>
        </p:nvSpPr>
        <p:spPr>
          <a:xfrm>
            <a:off x="6172201" y="2505076"/>
            <a:ext cx="5183188" cy="3446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8">
            <a:extLst>
              <a:ext uri="{FF2B5EF4-FFF2-40B4-BE49-F238E27FC236}">
                <a16:creationId xmlns:a16="http://schemas.microsoft.com/office/drawing/2014/main" id="{88B0957C-4017-AD42-90F9-389C08D323AA}"/>
              </a:ext>
            </a:extLst>
          </p:cNvPr>
          <p:cNvSpPr>
            <a:spLocks noGrp="1"/>
          </p:cNvSpPr>
          <p:nvPr>
            <p:ph type="sldNum" sz="quarter" idx="10"/>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708237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8">
            <a:extLst>
              <a:ext uri="{FF2B5EF4-FFF2-40B4-BE49-F238E27FC236}">
                <a16:creationId xmlns:a16="http://schemas.microsoft.com/office/drawing/2014/main" id="{D3EBEAC8-60D0-CC4B-B6AC-B269E4958C70}"/>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1390988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Introduction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2857046"/>
          </a:xfrm>
        </p:spPr>
        <p:txBody>
          <a:bodyPr anchor="t" anchorCtr="0">
            <a:normAutofit/>
          </a:bodyPr>
          <a:lstStyle>
            <a:lvl1pPr>
              <a:defRPr sz="4800" baseline="0">
                <a:solidFill>
                  <a:schemeClr val="bg1"/>
                </a:solidFill>
              </a:defRPr>
            </a:lvl1pPr>
          </a:lstStyle>
          <a:p>
            <a:r>
              <a:rPr lang="en-US" dirty="0"/>
              <a:t>Title</a:t>
            </a:r>
          </a:p>
        </p:txBody>
      </p:sp>
    </p:spTree>
    <p:extLst>
      <p:ext uri="{BB962C8B-B14F-4D97-AF65-F5344CB8AC3E}">
        <p14:creationId xmlns:p14="http://schemas.microsoft.com/office/powerpoint/2010/main" val="316156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14D8EA2A-9432-0E49-BC4C-144A66F2E291}"/>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1645764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88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963794"/>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93820"/>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Click to edit Master text styles</a:t>
            </a:r>
          </a:p>
        </p:txBody>
      </p:sp>
      <p:sp>
        <p:nvSpPr>
          <p:cNvPr id="5" name="Slide Number Placeholder 8">
            <a:extLst>
              <a:ext uri="{FF2B5EF4-FFF2-40B4-BE49-F238E27FC236}">
                <a16:creationId xmlns:a16="http://schemas.microsoft.com/office/drawing/2014/main" id="{17F4D0BE-C394-A842-A20E-C470DEE02686}"/>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23969049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8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963794"/>
          </a:xfrm>
        </p:spPr>
        <p:txBody>
          <a:bodyPr anchor="t"/>
          <a:lstStyle>
            <a:lvl1pPr marL="0" indent="0">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r>
              <a:rPr lang="en-US" dirty="0"/>
              <a:t>Click icon to add picture</a:t>
            </a:r>
          </a:p>
        </p:txBody>
      </p:sp>
      <p:sp>
        <p:nvSpPr>
          <p:cNvPr id="4" name="Text Placeholder 3"/>
          <p:cNvSpPr>
            <a:spLocks noGrp="1"/>
          </p:cNvSpPr>
          <p:nvPr>
            <p:ph type="body" sz="half" idx="2"/>
          </p:nvPr>
        </p:nvSpPr>
        <p:spPr>
          <a:xfrm>
            <a:off x="839788" y="2057400"/>
            <a:ext cx="3932237" cy="3893820"/>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Click to edit Master text styles</a:t>
            </a:r>
          </a:p>
        </p:txBody>
      </p:sp>
      <p:sp>
        <p:nvSpPr>
          <p:cNvPr id="5" name="Slide Number Placeholder 8">
            <a:extLst>
              <a:ext uri="{FF2B5EF4-FFF2-40B4-BE49-F238E27FC236}">
                <a16:creationId xmlns:a16="http://schemas.microsoft.com/office/drawing/2014/main" id="{60DC8B14-B1FA-BC49-9853-18F6691CE70C}"/>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3749348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8">
            <a:extLst>
              <a:ext uri="{FF2B5EF4-FFF2-40B4-BE49-F238E27FC236}">
                <a16:creationId xmlns:a16="http://schemas.microsoft.com/office/drawing/2014/main" id="{90CCF8DD-E597-8B41-BC54-BEF6F31B0EF4}"/>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3499338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Challenger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3278367204"/>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5860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6"/>
            <a:ext cx="7734300" cy="55860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8">
            <a:extLst>
              <a:ext uri="{FF2B5EF4-FFF2-40B4-BE49-F238E27FC236}">
                <a16:creationId xmlns:a16="http://schemas.microsoft.com/office/drawing/2014/main" id="{0FECA5AA-D285-0247-8044-54E19AF358D9}"/>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16085143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earning outcom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1324800"/>
          </a:xfrm>
        </p:spPr>
        <p:txBody>
          <a:bodyPr/>
          <a:lstStyle>
            <a:lvl1pPr>
              <a:defRPr baseline="0">
                <a:solidFill>
                  <a:schemeClr val="bg1"/>
                </a:solidFill>
              </a:defRPr>
            </a:lvl1pPr>
          </a:lstStyle>
          <a:p>
            <a:r>
              <a:rPr lang="en-US"/>
              <a:t>Click to edit Master title style</a:t>
            </a:r>
            <a:endParaRPr lang="en-US" dirty="0"/>
          </a:p>
        </p:txBody>
      </p:sp>
      <p:sp>
        <p:nvSpPr>
          <p:cNvPr id="8" name="Content Placeholder 7"/>
          <p:cNvSpPr>
            <a:spLocks noGrp="1"/>
          </p:cNvSpPr>
          <p:nvPr>
            <p:ph sz="quarter" idx="10"/>
          </p:nvPr>
        </p:nvSpPr>
        <p:spPr>
          <a:xfrm>
            <a:off x="819145" y="1935218"/>
            <a:ext cx="9524492" cy="768214"/>
          </a:xfrm>
        </p:spPr>
        <p:txBody>
          <a:bodyPr/>
          <a:lstStyle>
            <a:lvl1pPr marL="0" indent="0">
              <a:buNone/>
              <a:defRPr baseline="0">
                <a:solidFill>
                  <a:schemeClr val="bg1"/>
                </a:solidFill>
              </a:defRPr>
            </a:lvl1pPr>
          </a:lstStyle>
          <a:p>
            <a:pPr lvl="0"/>
            <a:r>
              <a:rPr lang="en-US"/>
              <a:t>Click to edit Master text styles</a:t>
            </a:r>
          </a:p>
        </p:txBody>
      </p:sp>
      <p:sp>
        <p:nvSpPr>
          <p:cNvPr id="7" name="Rectangle 6"/>
          <p:cNvSpPr/>
          <p:nvPr/>
        </p:nvSpPr>
        <p:spPr>
          <a:xfrm>
            <a:off x="10343637" y="1926511"/>
            <a:ext cx="999744" cy="776922"/>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5" name="Content Placeholder 7"/>
          <p:cNvSpPr>
            <a:spLocks noGrp="1"/>
          </p:cNvSpPr>
          <p:nvPr>
            <p:ph sz="quarter" idx="11"/>
          </p:nvPr>
        </p:nvSpPr>
        <p:spPr>
          <a:xfrm>
            <a:off x="819143" y="2806075"/>
            <a:ext cx="9524492" cy="768214"/>
          </a:xfrm>
        </p:spPr>
        <p:txBody>
          <a:bodyPr/>
          <a:lstStyle>
            <a:lvl1pPr marL="0" indent="0">
              <a:buNone/>
              <a:defRPr baseline="0">
                <a:solidFill>
                  <a:schemeClr val="bg1"/>
                </a:solidFill>
              </a:defRPr>
            </a:lvl1pPr>
          </a:lstStyle>
          <a:p>
            <a:pPr lvl="0"/>
            <a:r>
              <a:rPr lang="en-US"/>
              <a:t>Click to edit Master text styles</a:t>
            </a:r>
          </a:p>
        </p:txBody>
      </p:sp>
      <p:sp>
        <p:nvSpPr>
          <p:cNvPr id="16" name="Rectangle 15"/>
          <p:cNvSpPr/>
          <p:nvPr/>
        </p:nvSpPr>
        <p:spPr>
          <a:xfrm>
            <a:off x="10343636" y="2797367"/>
            <a:ext cx="999744" cy="776922"/>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7" name="Content Placeholder 7"/>
          <p:cNvSpPr>
            <a:spLocks noGrp="1"/>
          </p:cNvSpPr>
          <p:nvPr>
            <p:ph sz="quarter" idx="12"/>
          </p:nvPr>
        </p:nvSpPr>
        <p:spPr>
          <a:xfrm>
            <a:off x="819142" y="3676932"/>
            <a:ext cx="9524492" cy="768214"/>
          </a:xfrm>
        </p:spPr>
        <p:txBody>
          <a:bodyPr/>
          <a:lstStyle>
            <a:lvl1pPr marL="0" indent="0">
              <a:buNone/>
              <a:defRPr baseline="0">
                <a:solidFill>
                  <a:schemeClr val="bg1"/>
                </a:solidFill>
              </a:defRPr>
            </a:lvl1pPr>
          </a:lstStyle>
          <a:p>
            <a:pPr lvl="0"/>
            <a:r>
              <a:rPr lang="en-US"/>
              <a:t>Click to edit Master text styles</a:t>
            </a:r>
          </a:p>
        </p:txBody>
      </p:sp>
      <p:sp>
        <p:nvSpPr>
          <p:cNvPr id="18" name="Rectangle 17"/>
          <p:cNvSpPr/>
          <p:nvPr/>
        </p:nvSpPr>
        <p:spPr>
          <a:xfrm>
            <a:off x="10343635" y="3668224"/>
            <a:ext cx="999744" cy="776922"/>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9" name="Content Placeholder 7"/>
          <p:cNvSpPr>
            <a:spLocks noGrp="1"/>
          </p:cNvSpPr>
          <p:nvPr>
            <p:ph sz="quarter" idx="13"/>
          </p:nvPr>
        </p:nvSpPr>
        <p:spPr>
          <a:xfrm>
            <a:off x="819141" y="4556497"/>
            <a:ext cx="9524492" cy="768214"/>
          </a:xfrm>
        </p:spPr>
        <p:txBody>
          <a:bodyPr/>
          <a:lstStyle>
            <a:lvl1pPr marL="0" indent="0">
              <a:buNone/>
              <a:defRPr baseline="0">
                <a:solidFill>
                  <a:schemeClr val="bg1"/>
                </a:solidFill>
              </a:defRPr>
            </a:lvl1pPr>
          </a:lstStyle>
          <a:p>
            <a:pPr lvl="0"/>
            <a:r>
              <a:rPr lang="en-US"/>
              <a:t>Click to edit Master text styles</a:t>
            </a:r>
          </a:p>
        </p:txBody>
      </p:sp>
      <p:sp>
        <p:nvSpPr>
          <p:cNvPr id="20" name="Rectangle 19"/>
          <p:cNvSpPr/>
          <p:nvPr/>
        </p:nvSpPr>
        <p:spPr>
          <a:xfrm>
            <a:off x="10343633" y="4547789"/>
            <a:ext cx="999744" cy="776922"/>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10343637" y="1926511"/>
            <a:ext cx="999744" cy="776922"/>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2" name="Rectangle 11"/>
          <p:cNvSpPr/>
          <p:nvPr userDrawn="1"/>
        </p:nvSpPr>
        <p:spPr>
          <a:xfrm>
            <a:off x="10343636" y="2797367"/>
            <a:ext cx="999744" cy="776922"/>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3" name="Rectangle 12"/>
          <p:cNvSpPr/>
          <p:nvPr userDrawn="1"/>
        </p:nvSpPr>
        <p:spPr>
          <a:xfrm>
            <a:off x="10343635" y="3668224"/>
            <a:ext cx="999744" cy="776922"/>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4" name="Rectangle 13"/>
          <p:cNvSpPr/>
          <p:nvPr userDrawn="1"/>
        </p:nvSpPr>
        <p:spPr>
          <a:xfrm>
            <a:off x="10343633" y="4547789"/>
            <a:ext cx="999744" cy="776922"/>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Tree>
    <p:extLst>
      <p:ext uri="{BB962C8B-B14F-4D97-AF65-F5344CB8AC3E}">
        <p14:creationId xmlns:p14="http://schemas.microsoft.com/office/powerpoint/2010/main" val="37292299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ummary">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bg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838200" y="1978492"/>
            <a:ext cx="10515600" cy="3063772"/>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Rectangle 4"/>
          <p:cNvSpPr/>
          <p:nvPr/>
        </p:nvSpPr>
        <p:spPr>
          <a:xfrm>
            <a:off x="838200" y="5330066"/>
            <a:ext cx="624000" cy="4752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6" name="Rectangle 5"/>
          <p:cNvSpPr/>
          <p:nvPr/>
        </p:nvSpPr>
        <p:spPr>
          <a:xfrm>
            <a:off x="1589316" y="5330066"/>
            <a:ext cx="624000" cy="4752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7" name="Rectangle 6"/>
          <p:cNvSpPr/>
          <p:nvPr/>
        </p:nvSpPr>
        <p:spPr>
          <a:xfrm>
            <a:off x="2340432" y="5330066"/>
            <a:ext cx="624000" cy="475200"/>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8" name="Rectangle 7"/>
          <p:cNvSpPr/>
          <p:nvPr/>
        </p:nvSpPr>
        <p:spPr>
          <a:xfrm>
            <a:off x="3091549" y="5330066"/>
            <a:ext cx="624000" cy="475200"/>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9" name="Rectangle 8"/>
          <p:cNvSpPr/>
          <p:nvPr userDrawn="1"/>
        </p:nvSpPr>
        <p:spPr>
          <a:xfrm>
            <a:off x="838200" y="5330066"/>
            <a:ext cx="624000" cy="4752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0" name="Rectangle 9"/>
          <p:cNvSpPr/>
          <p:nvPr userDrawn="1"/>
        </p:nvSpPr>
        <p:spPr>
          <a:xfrm>
            <a:off x="1589316" y="5330066"/>
            <a:ext cx="624000" cy="4752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2340432" y="5330066"/>
            <a:ext cx="624000" cy="475200"/>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2" name="Rectangle 11"/>
          <p:cNvSpPr/>
          <p:nvPr userDrawn="1"/>
        </p:nvSpPr>
        <p:spPr>
          <a:xfrm>
            <a:off x="3091549" y="5330066"/>
            <a:ext cx="624000" cy="475200"/>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Tree>
    <p:extLst>
      <p:ext uri="{BB962C8B-B14F-4D97-AF65-F5344CB8AC3E}">
        <p14:creationId xmlns:p14="http://schemas.microsoft.com/office/powerpoint/2010/main" val="4061317747"/>
      </p:ext>
    </p:extLst>
  </p:cSld>
  <p:clrMapOvr>
    <a:masterClrMapping/>
  </p:clrMapOvr>
  <p:extLst>
    <p:ext uri="{DCECCB84-F9BA-43D5-87BE-67443E8EF086}">
      <p15:sldGuideLst xmlns:p15="http://schemas.microsoft.com/office/powerpoint/2012/main">
        <p15:guide id="3" orient="horz" pos="2662">
          <p15:clr>
            <a:srgbClr val="FBAE40"/>
          </p15:clr>
        </p15:guide>
        <p15:guide id="4" pos="28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Objective 1 slid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38200" y="353963"/>
            <a:ext cx="10515600" cy="4717147"/>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7"/>
          <p:cNvSpPr/>
          <p:nvPr/>
        </p:nvSpPr>
        <p:spPr>
          <a:xfrm>
            <a:off x="814917" y="5367752"/>
            <a:ext cx="624000" cy="4752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9" name="Rectangle 8"/>
          <p:cNvSpPr/>
          <p:nvPr/>
        </p:nvSpPr>
        <p:spPr>
          <a:xfrm>
            <a:off x="1588273" y="5416672"/>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0" name="Rectangle 9"/>
          <p:cNvSpPr/>
          <p:nvPr/>
        </p:nvSpPr>
        <p:spPr>
          <a:xfrm>
            <a:off x="2140249" y="5416672"/>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1" name="Rectangle 10"/>
          <p:cNvSpPr/>
          <p:nvPr/>
        </p:nvSpPr>
        <p:spPr>
          <a:xfrm>
            <a:off x="2692225" y="5416672"/>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814917" y="5367752"/>
            <a:ext cx="624000" cy="4752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2" name="Rectangle 11"/>
          <p:cNvSpPr/>
          <p:nvPr userDrawn="1"/>
        </p:nvSpPr>
        <p:spPr>
          <a:xfrm>
            <a:off x="1588273" y="5416672"/>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3" name="Rectangle 12"/>
          <p:cNvSpPr/>
          <p:nvPr userDrawn="1"/>
        </p:nvSpPr>
        <p:spPr>
          <a:xfrm>
            <a:off x="2140249" y="5416672"/>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4" name="Rectangle 13"/>
          <p:cNvSpPr/>
          <p:nvPr userDrawn="1"/>
        </p:nvSpPr>
        <p:spPr>
          <a:xfrm>
            <a:off x="2692225" y="5416672"/>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Tree>
    <p:extLst>
      <p:ext uri="{BB962C8B-B14F-4D97-AF65-F5344CB8AC3E}">
        <p14:creationId xmlns:p14="http://schemas.microsoft.com/office/powerpoint/2010/main" val="2304034917"/>
      </p:ext>
    </p:extLst>
  </p:cSld>
  <p:clrMapOvr>
    <a:masterClrMapping/>
  </p:clrMapOvr>
  <p:extLst>
    <p:ext uri="{DCECCB84-F9BA-43D5-87BE-67443E8EF086}">
      <p15:sldGuideLst xmlns:p15="http://schemas.microsoft.com/office/powerpoint/2012/main">
        <p15:guide id="3" orient="horz" pos="2662">
          <p15:clr>
            <a:srgbClr val="FBAE40"/>
          </p15:clr>
        </p15:guide>
        <p15:guide id="4"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Objective 2 slid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38200" y="1929090"/>
            <a:ext cx="10515600" cy="3142021"/>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lvl1pPr>
              <a:defRPr baseline="0">
                <a:solidFill>
                  <a:schemeClr val="bg1"/>
                </a:solidFill>
              </a:defRPr>
            </a:lvl1pPr>
          </a:lstStyle>
          <a:p>
            <a:r>
              <a:rPr lang="en-US"/>
              <a:t>Click to edit Master title style</a:t>
            </a:r>
            <a:endParaRPr lang="en-GB" dirty="0"/>
          </a:p>
        </p:txBody>
      </p:sp>
      <p:sp>
        <p:nvSpPr>
          <p:cNvPr id="17" name="Rectangle 16"/>
          <p:cNvSpPr/>
          <p:nvPr/>
        </p:nvSpPr>
        <p:spPr>
          <a:xfrm>
            <a:off x="814917" y="5425645"/>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8" name="Rectangle 17"/>
          <p:cNvSpPr/>
          <p:nvPr/>
        </p:nvSpPr>
        <p:spPr>
          <a:xfrm>
            <a:off x="2179227" y="5425638"/>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9" name="Rectangle 18"/>
          <p:cNvSpPr/>
          <p:nvPr/>
        </p:nvSpPr>
        <p:spPr>
          <a:xfrm>
            <a:off x="2711851" y="5425638"/>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20" name="Rectangle 19"/>
          <p:cNvSpPr/>
          <p:nvPr/>
        </p:nvSpPr>
        <p:spPr>
          <a:xfrm>
            <a:off x="1405872" y="5376718"/>
            <a:ext cx="624000" cy="4752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8" name="Rectangle 7"/>
          <p:cNvSpPr/>
          <p:nvPr userDrawn="1"/>
        </p:nvSpPr>
        <p:spPr>
          <a:xfrm>
            <a:off x="814917" y="5425645"/>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9" name="Rectangle 8"/>
          <p:cNvSpPr/>
          <p:nvPr userDrawn="1"/>
        </p:nvSpPr>
        <p:spPr>
          <a:xfrm>
            <a:off x="2179227" y="5425638"/>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0" name="Rectangle 9"/>
          <p:cNvSpPr/>
          <p:nvPr userDrawn="1"/>
        </p:nvSpPr>
        <p:spPr>
          <a:xfrm>
            <a:off x="2711851" y="5425638"/>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1405872" y="5376718"/>
            <a:ext cx="624000" cy="4752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Tree>
    <p:extLst>
      <p:ext uri="{BB962C8B-B14F-4D97-AF65-F5344CB8AC3E}">
        <p14:creationId xmlns:p14="http://schemas.microsoft.com/office/powerpoint/2010/main" val="1308715709"/>
      </p:ext>
    </p:extLst>
  </p:cSld>
  <p:clrMapOvr>
    <a:masterClrMapping/>
  </p:clrMapOvr>
  <p:extLst>
    <p:ext uri="{DCECCB84-F9BA-43D5-87BE-67443E8EF086}">
      <p15:sldGuideLst xmlns:p15="http://schemas.microsoft.com/office/powerpoint/2012/main">
        <p15:guide id="3" orient="horz" pos="3025">
          <p15:clr>
            <a:srgbClr val="FBAE40"/>
          </p15:clr>
        </p15:guide>
        <p15:guide id="4" pos="38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Objective 3 slid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38200" y="1929090"/>
            <a:ext cx="10515600" cy="3142021"/>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lvl1pPr>
              <a:defRPr baseline="0">
                <a:solidFill>
                  <a:schemeClr val="bg1"/>
                </a:solidFill>
              </a:defRPr>
            </a:lvl1pPr>
          </a:lstStyle>
          <a:p>
            <a:r>
              <a:rPr lang="en-US"/>
              <a:t>Click to edit Master title style</a:t>
            </a:r>
            <a:endParaRPr lang="en-GB" dirty="0"/>
          </a:p>
        </p:txBody>
      </p:sp>
      <p:sp>
        <p:nvSpPr>
          <p:cNvPr id="5" name="Rectangle 4"/>
          <p:cNvSpPr/>
          <p:nvPr/>
        </p:nvSpPr>
        <p:spPr>
          <a:xfrm>
            <a:off x="814917" y="5425666"/>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6" name="Rectangle 5"/>
          <p:cNvSpPr/>
          <p:nvPr/>
        </p:nvSpPr>
        <p:spPr>
          <a:xfrm>
            <a:off x="1964776" y="5376738"/>
            <a:ext cx="608401" cy="475200"/>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7" name="Rectangle 6"/>
          <p:cNvSpPr/>
          <p:nvPr/>
        </p:nvSpPr>
        <p:spPr>
          <a:xfrm>
            <a:off x="2703178" y="5425657"/>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8" name="Rectangle 7"/>
          <p:cNvSpPr/>
          <p:nvPr/>
        </p:nvSpPr>
        <p:spPr>
          <a:xfrm>
            <a:off x="1376690" y="5425658"/>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9" name="Rectangle 8"/>
          <p:cNvSpPr/>
          <p:nvPr userDrawn="1"/>
        </p:nvSpPr>
        <p:spPr>
          <a:xfrm>
            <a:off x="814917" y="5425666"/>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0" name="Rectangle 9"/>
          <p:cNvSpPr/>
          <p:nvPr userDrawn="1"/>
        </p:nvSpPr>
        <p:spPr>
          <a:xfrm>
            <a:off x="1964776" y="5376738"/>
            <a:ext cx="608401" cy="475200"/>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2703178" y="5425657"/>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2" name="Rectangle 11"/>
          <p:cNvSpPr/>
          <p:nvPr userDrawn="1"/>
        </p:nvSpPr>
        <p:spPr>
          <a:xfrm>
            <a:off x="1376690" y="5425658"/>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Tree>
    <p:extLst>
      <p:ext uri="{BB962C8B-B14F-4D97-AF65-F5344CB8AC3E}">
        <p14:creationId xmlns:p14="http://schemas.microsoft.com/office/powerpoint/2010/main" val="4190524866"/>
      </p:ext>
    </p:extLst>
  </p:cSld>
  <p:clrMapOvr>
    <a:masterClrMapping/>
  </p:clrMapOvr>
  <p:extLst>
    <p:ext uri="{DCECCB84-F9BA-43D5-87BE-67443E8EF086}">
      <p15:sldGuideLst xmlns:p15="http://schemas.microsoft.com/office/powerpoint/2012/main">
        <p15:guide id="3" orient="horz" pos="3025">
          <p15:clr>
            <a:srgbClr val="FBAE40"/>
          </p15:clr>
        </p15:guide>
        <p15:guide id="4" pos="38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Objective 4 slid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38200" y="1929089"/>
            <a:ext cx="10515600" cy="3098207"/>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lvl1pPr>
              <a:defRPr baseline="0">
                <a:solidFill>
                  <a:schemeClr val="bg1"/>
                </a:solidFill>
              </a:defRPr>
            </a:lvl1pPr>
          </a:lstStyle>
          <a:p>
            <a:r>
              <a:rPr lang="en-US"/>
              <a:t>Click to edit Master title style</a:t>
            </a:r>
            <a:endParaRPr lang="en-GB" dirty="0"/>
          </a:p>
        </p:txBody>
      </p:sp>
      <p:sp>
        <p:nvSpPr>
          <p:cNvPr id="5" name="Rectangle 4"/>
          <p:cNvSpPr/>
          <p:nvPr/>
        </p:nvSpPr>
        <p:spPr>
          <a:xfrm>
            <a:off x="814917" y="5425644"/>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6" name="Rectangle 5"/>
          <p:cNvSpPr/>
          <p:nvPr/>
        </p:nvSpPr>
        <p:spPr>
          <a:xfrm>
            <a:off x="1376690" y="5425636"/>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7" name="Rectangle 6"/>
          <p:cNvSpPr/>
          <p:nvPr/>
        </p:nvSpPr>
        <p:spPr>
          <a:xfrm>
            <a:off x="2502002" y="5382094"/>
            <a:ext cx="608401" cy="463321"/>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8" name="Rectangle 7"/>
          <p:cNvSpPr/>
          <p:nvPr/>
        </p:nvSpPr>
        <p:spPr>
          <a:xfrm>
            <a:off x="1948765" y="5425636"/>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9" name="Rectangle 8"/>
          <p:cNvSpPr/>
          <p:nvPr userDrawn="1"/>
        </p:nvSpPr>
        <p:spPr>
          <a:xfrm>
            <a:off x="814917" y="5425644"/>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0" name="Rectangle 9"/>
          <p:cNvSpPr/>
          <p:nvPr userDrawn="1"/>
        </p:nvSpPr>
        <p:spPr>
          <a:xfrm>
            <a:off x="1376690" y="5425636"/>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2502002" y="5382094"/>
            <a:ext cx="608401" cy="463321"/>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2" name="Rectangle 11"/>
          <p:cNvSpPr/>
          <p:nvPr userDrawn="1"/>
        </p:nvSpPr>
        <p:spPr>
          <a:xfrm>
            <a:off x="1948765" y="5425636"/>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Tree>
    <p:extLst>
      <p:ext uri="{BB962C8B-B14F-4D97-AF65-F5344CB8AC3E}">
        <p14:creationId xmlns:p14="http://schemas.microsoft.com/office/powerpoint/2010/main" val="12419919"/>
      </p:ext>
    </p:extLst>
  </p:cSld>
  <p:clrMapOvr>
    <a:masterClrMapping/>
  </p:clrMapOvr>
  <p:extLst>
    <p:ext uri="{DCECCB84-F9BA-43D5-87BE-67443E8EF086}">
      <p15:sldGuideLst xmlns:p15="http://schemas.microsoft.com/office/powerpoint/2012/main">
        <p15:guide id="3" orient="horz" pos="3025">
          <p15:clr>
            <a:srgbClr val="FBAE40"/>
          </p15:clr>
        </p15:guide>
        <p15:guide id="4" pos="38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773107EC-BEDA-4F42-AF92-6B782EB808E0}"/>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9470645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Text and Content">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5183188" y="2057400"/>
            <a:ext cx="6172200" cy="3893820"/>
          </a:xfrm>
        </p:spPr>
        <p:txBody>
          <a:bodyPr anchor="t"/>
          <a:lstStyle>
            <a:lvl1pPr marL="0" indent="0">
              <a:buNone/>
              <a:defRPr sz="3840"/>
            </a:lvl1pPr>
            <a:lvl2pPr marL="548627" indent="0">
              <a:buNone/>
              <a:defRPr sz="3360"/>
            </a:lvl2pPr>
            <a:lvl3pPr marL="1097252" indent="0">
              <a:buNone/>
              <a:defRPr sz="2880"/>
            </a:lvl3pPr>
            <a:lvl4pPr marL="1645879" indent="0">
              <a:buNone/>
              <a:defRPr sz="2400"/>
            </a:lvl4pPr>
            <a:lvl5pPr marL="2194505" indent="0">
              <a:buNone/>
              <a:defRPr sz="2400"/>
            </a:lvl5pPr>
            <a:lvl6pPr marL="2743132" indent="0">
              <a:buNone/>
              <a:defRPr sz="2400"/>
            </a:lvl6pPr>
            <a:lvl7pPr marL="3291757" indent="0">
              <a:buNone/>
              <a:defRPr sz="2400"/>
            </a:lvl7pPr>
            <a:lvl8pPr marL="3840384" indent="0">
              <a:buNone/>
              <a:defRPr sz="2400"/>
            </a:lvl8pPr>
            <a:lvl9pPr marL="4389011" indent="0">
              <a:buNone/>
              <a:defRPr sz="2400"/>
            </a:lvl9pPr>
          </a:lstStyle>
          <a:p>
            <a:r>
              <a:rPr lang="en-US" dirty="0"/>
              <a:t>Click icon to add picture</a:t>
            </a:r>
          </a:p>
        </p:txBody>
      </p:sp>
      <p:sp>
        <p:nvSpPr>
          <p:cNvPr id="4" name="Text Placeholder 3"/>
          <p:cNvSpPr>
            <a:spLocks noGrp="1"/>
          </p:cNvSpPr>
          <p:nvPr>
            <p:ph type="body" sz="half" idx="2"/>
          </p:nvPr>
        </p:nvSpPr>
        <p:spPr>
          <a:xfrm>
            <a:off x="839788" y="2057400"/>
            <a:ext cx="3932237" cy="3893820"/>
          </a:xfrm>
        </p:spPr>
        <p:txBody>
          <a:bodyPr/>
          <a:lstStyle>
            <a:lvl1pPr marL="0" indent="0">
              <a:buNone/>
              <a:defRPr sz="1920"/>
            </a:lvl1pPr>
            <a:lvl2pPr marL="548627" indent="0">
              <a:buNone/>
              <a:defRPr sz="1680"/>
            </a:lvl2pPr>
            <a:lvl3pPr marL="1097252" indent="0">
              <a:buNone/>
              <a:defRPr sz="1440"/>
            </a:lvl3pPr>
            <a:lvl4pPr marL="1645879" indent="0">
              <a:buNone/>
              <a:defRPr sz="1200"/>
            </a:lvl4pPr>
            <a:lvl5pPr marL="2194505" indent="0">
              <a:buNone/>
              <a:defRPr sz="1200"/>
            </a:lvl5pPr>
            <a:lvl6pPr marL="2743132" indent="0">
              <a:buNone/>
              <a:defRPr sz="1200"/>
            </a:lvl6pPr>
            <a:lvl7pPr marL="3291757" indent="0">
              <a:buNone/>
              <a:defRPr sz="1200"/>
            </a:lvl7pPr>
            <a:lvl8pPr marL="3840384" indent="0">
              <a:buNone/>
              <a:defRPr sz="1200"/>
            </a:lvl8pPr>
            <a:lvl9pPr marL="4389011" indent="0">
              <a:buNone/>
              <a:defRPr sz="1200"/>
            </a:lvl9pPr>
          </a:lstStyle>
          <a:p>
            <a:pPr lvl="0"/>
            <a:r>
              <a:rPr lang="en-US"/>
              <a:t>Click to edit Master text styles</a:t>
            </a:r>
          </a:p>
        </p:txBody>
      </p:sp>
      <p:sp>
        <p:nvSpPr>
          <p:cNvPr id="5" name="Title 4"/>
          <p:cNvSpPr>
            <a:spLocks noGrp="1"/>
          </p:cNvSpPr>
          <p:nvPr>
            <p:ph type="title"/>
          </p:nvPr>
        </p:nvSpPr>
        <p:spPr/>
        <p:txBody>
          <a:bodyPr/>
          <a:lstStyle/>
          <a:p>
            <a:r>
              <a:rPr lang="en-US"/>
              <a:t>Click to edit Master title style</a:t>
            </a:r>
            <a:endParaRPr lang="en-GB"/>
          </a:p>
        </p:txBody>
      </p:sp>
      <p:sp>
        <p:nvSpPr>
          <p:cNvPr id="6" name="Slide Number Placeholder 8">
            <a:extLst>
              <a:ext uri="{FF2B5EF4-FFF2-40B4-BE49-F238E27FC236}">
                <a16:creationId xmlns:a16="http://schemas.microsoft.com/office/drawing/2014/main" id="{235D57FC-8D32-7546-AC51-6F27C8D4DF17}"/>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16290290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38200" y="353963"/>
            <a:ext cx="10515600" cy="52445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Slide Number Placeholder 8">
            <a:extLst>
              <a:ext uri="{FF2B5EF4-FFF2-40B4-BE49-F238E27FC236}">
                <a16:creationId xmlns:a16="http://schemas.microsoft.com/office/drawing/2014/main" id="{B14127C4-A6E6-0D4F-8B76-04CB8CC593CE}"/>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2540149810"/>
      </p:ext>
    </p:extLst>
  </p:cSld>
  <p:clrMapOvr>
    <a:masterClrMapping/>
  </p:clrMapOvr>
  <p:extLst>
    <p:ext uri="{DCECCB84-F9BA-43D5-87BE-67443E8EF086}">
      <p15:sldGuideLst xmlns:p15="http://schemas.microsoft.com/office/powerpoint/2012/main">
        <p15:guide id="3" orient="horz" pos="1800">
          <p15:clr>
            <a:srgbClr val="FBAE40"/>
          </p15:clr>
        </p15:guide>
        <p15:guide id="4"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Constantly Curiou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1797662300"/>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cSld name="Divi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1524000"/>
            <a:ext cx="8839200" cy="2224800"/>
          </a:xfrm>
        </p:spPr>
        <p:txBody>
          <a:bodyPr tIns="0" bIns="0" anchor="b">
            <a:normAutofit/>
          </a:bodyPr>
          <a:lstStyle>
            <a:lvl1pPr algn="l">
              <a:buNone/>
              <a:defRPr sz="3400" b="1" cap="none" baseline="0">
                <a:ln w="5000" cmpd="sng">
                  <a:noFill/>
                  <a:prstDash val="solid"/>
                </a:ln>
                <a:solidFill>
                  <a:srgbClr val="0039A6"/>
                </a:solidFill>
                <a:effectLst/>
                <a:latin typeface="+mj-lt"/>
                <a:cs typeface="Franklin Gothic Book (Headings)"/>
              </a:defRPr>
            </a:lvl1pPr>
          </a:lstStyle>
          <a:p>
            <a:r>
              <a:rPr lang="en-US"/>
              <a:t>Click to edit Master title style</a:t>
            </a:r>
            <a:endParaRPr lang="en-US" dirty="0"/>
          </a:p>
        </p:txBody>
      </p:sp>
      <p:sp>
        <p:nvSpPr>
          <p:cNvPr id="3" name="Text Placeholder 2"/>
          <p:cNvSpPr>
            <a:spLocks noGrp="1"/>
          </p:cNvSpPr>
          <p:nvPr>
            <p:ph type="body" idx="1"/>
          </p:nvPr>
        </p:nvSpPr>
        <p:spPr>
          <a:xfrm>
            <a:off x="1625600" y="3748800"/>
            <a:ext cx="8839200" cy="745200"/>
          </a:xfrm>
        </p:spPr>
        <p:txBody>
          <a:bodyPr lIns="72000" tIns="0" rIns="72000" bIns="0"/>
          <a:lstStyle>
            <a:lvl1pPr marL="0" indent="0" algn="l">
              <a:buNone/>
              <a:defRPr sz="2100">
                <a:ln>
                  <a:noFill/>
                </a:ln>
                <a:solidFill>
                  <a:srgbClr val="0039A6"/>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a:r>
              <a:rPr lang="en-US"/>
              <a:t>Click to edit Master text styles</a:t>
            </a:r>
          </a:p>
        </p:txBody>
      </p:sp>
      <p:sp>
        <p:nvSpPr>
          <p:cNvPr id="4"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9"/>
          <p:cNvSpPr>
            <a:spLocks noGrp="1"/>
          </p:cNvSpPr>
          <p:nvPr>
            <p:ph type="sldNum" sz="quarter" idx="11"/>
          </p:nvPr>
        </p:nvSpPr>
        <p:spPr/>
        <p:txBody>
          <a:bodyPr/>
          <a:lstStyle>
            <a:lvl1pPr>
              <a:defRPr/>
            </a:lvl1pPr>
          </a:lstStyle>
          <a:p>
            <a:pPr>
              <a:defRPr/>
            </a:pPr>
            <a:fld id="{3C163DCE-8E67-4FAC-AD1F-A8E63CA19438}" type="slidenum">
              <a:rPr lang="en-US"/>
              <a:pPr>
                <a:defRPr/>
              </a:pPr>
              <a:t>‹#›</a:t>
            </a:fld>
            <a:endParaRPr lang="en-US" dirty="0"/>
          </a:p>
        </p:txBody>
      </p:sp>
      <p:sp>
        <p:nvSpPr>
          <p:cNvPr id="6"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1415030698"/>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5" name="Picture 7" descr="The_Warwick_Uni_black.emf"/>
          <p:cNvPicPr>
            <a:picLocks noChangeAspect="1"/>
          </p:cNvPicPr>
          <p:nvPr/>
        </p:nvPicPr>
        <p:blipFill>
          <a:blip r:embed="rId4" cstate="print"/>
          <a:srcRect/>
          <a:stretch>
            <a:fillRect/>
          </a:stretch>
        </p:blipFill>
        <p:spPr bwMode="auto">
          <a:xfrm>
            <a:off x="9723967" y="6245226"/>
            <a:ext cx="1940984" cy="612775"/>
          </a:xfrm>
          <a:prstGeom prst="rect">
            <a:avLst/>
          </a:prstGeom>
          <a:noFill/>
          <a:ln w="9525">
            <a:noFill/>
            <a:miter lim="800000"/>
            <a:headEnd/>
            <a:tailEnd/>
          </a:ln>
        </p:spPr>
      </p:pic>
      <p:pic>
        <p:nvPicPr>
          <p:cNvPr id="6" name="Picture 8" descr="wbs_tab-logo_cmyk.emf"/>
          <p:cNvPicPr>
            <a:picLocks noChangeAspect="1"/>
          </p:cNvPicPr>
          <p:nvPr/>
        </p:nvPicPr>
        <p:blipFill>
          <a:blip r:embed="rId5" cstate="print"/>
          <a:srcRect/>
          <a:stretch>
            <a:fillRect/>
          </a:stretch>
        </p:blipFill>
        <p:spPr bwMode="auto">
          <a:xfrm>
            <a:off x="0" y="561976"/>
            <a:ext cx="1219200" cy="1401763"/>
          </a:xfrm>
          <a:prstGeom prst="rect">
            <a:avLst/>
          </a:prstGeom>
          <a:noFill/>
          <a:ln w="9525">
            <a:noFill/>
            <a:miter lim="800000"/>
            <a:headEnd/>
            <a:tailEnd/>
          </a:ln>
        </p:spPr>
      </p:pic>
      <p:sp>
        <p:nvSpPr>
          <p:cNvPr id="9" name="Title 8"/>
          <p:cNvSpPr>
            <a:spLocks noGrp="1"/>
          </p:cNvSpPr>
          <p:nvPr>
            <p:ph type="ctrTitle"/>
          </p:nvPr>
        </p:nvSpPr>
        <p:spPr>
          <a:xfrm>
            <a:off x="1627200" y="1524000"/>
            <a:ext cx="8788000" cy="2225040"/>
          </a:xfrm>
        </p:spPr>
        <p:txBody>
          <a:bodyPr lIns="36000" anchor="b">
            <a:normAutofit/>
          </a:bodyPr>
          <a:lstStyle>
            <a:lvl1pPr algn="l">
              <a:defRPr lang="en-US" sz="4200" b="1" cap="none" baseline="0" dirty="0">
                <a:ln w="5000" cmpd="sng">
                  <a:solidFill>
                    <a:schemeClr val="tx2">
                      <a:alpha val="50000"/>
                    </a:schemeClr>
                  </a:solidFill>
                  <a:prstDash val="solid"/>
                </a:ln>
                <a:solidFill>
                  <a:schemeClr val="bg1"/>
                </a:solidFill>
                <a:effectLst/>
                <a:latin typeface="+mj-lt"/>
                <a:cs typeface="Arial"/>
              </a:defRPr>
            </a:lvl1pPr>
          </a:lstStyle>
          <a:p>
            <a:r>
              <a:rPr lang="en-US"/>
              <a:t>Click to edit Master title style</a:t>
            </a:r>
            <a:endParaRPr lang="en-US" dirty="0"/>
          </a:p>
        </p:txBody>
      </p:sp>
      <p:sp>
        <p:nvSpPr>
          <p:cNvPr id="17" name="Subtitle 16"/>
          <p:cNvSpPr>
            <a:spLocks noGrp="1"/>
          </p:cNvSpPr>
          <p:nvPr>
            <p:ph type="subTitle" idx="1"/>
          </p:nvPr>
        </p:nvSpPr>
        <p:spPr>
          <a:xfrm>
            <a:off x="1627200" y="3749040"/>
            <a:ext cx="8788000" cy="746760"/>
          </a:xfrm>
        </p:spPr>
        <p:txBody>
          <a:bodyPr lIns="72000" tIns="0" rIns="72000" bIns="0">
            <a:normAutofit/>
          </a:bodyPr>
          <a:lstStyle>
            <a:lvl1pPr marL="0" indent="0" algn="l">
              <a:buNone/>
              <a:defRPr sz="2100">
                <a:ln w="1270" cmpd="sng">
                  <a:solidFill>
                    <a:schemeClr val="tx2">
                      <a:alpha val="40000"/>
                    </a:schemeClr>
                  </a:solidFill>
                  <a:prstDash val="solid"/>
                </a:ln>
                <a:solidFill>
                  <a:schemeClr val="bg1"/>
                </a:solidFill>
                <a:effectLst/>
              </a:defRPr>
            </a:lvl1pPr>
            <a:lvl2pPr marL="478908" indent="0" algn="ctr">
              <a:buNone/>
            </a:lvl2pPr>
            <a:lvl3pPr marL="957816" indent="0" algn="ctr">
              <a:buNone/>
            </a:lvl3pPr>
            <a:lvl4pPr marL="1436724" indent="0" algn="ctr">
              <a:buNone/>
            </a:lvl4pPr>
            <a:lvl5pPr marL="1915631" indent="0" algn="ctr">
              <a:buNone/>
            </a:lvl5pPr>
            <a:lvl6pPr marL="2394539" indent="0" algn="ctr">
              <a:buNone/>
            </a:lvl6pPr>
            <a:lvl7pPr marL="2873447" indent="0" algn="ctr">
              <a:buNone/>
            </a:lvl7pPr>
            <a:lvl8pPr marL="3352355" indent="0" algn="ctr">
              <a:buNone/>
            </a:lvl8pPr>
            <a:lvl9pPr marL="3831263" indent="0" algn="ctr">
              <a:buNone/>
            </a:lvl9pPr>
          </a:lstStyle>
          <a:p>
            <a:r>
              <a:rPr lang="en-US"/>
              <a:t>Click to edit Master subtitle style</a:t>
            </a:r>
            <a:endParaRPr lang="en-GB" dirty="0"/>
          </a:p>
        </p:txBody>
      </p:sp>
      <p:sp>
        <p:nvSpPr>
          <p:cNvPr id="36" name="Content Placeholder 35"/>
          <p:cNvSpPr>
            <a:spLocks noGrp="1"/>
          </p:cNvSpPr>
          <p:nvPr>
            <p:ph sz="quarter" idx="13"/>
          </p:nvPr>
        </p:nvSpPr>
        <p:spPr>
          <a:xfrm>
            <a:off x="1627200" y="4800600"/>
            <a:ext cx="8788400" cy="1219200"/>
          </a:xfrm>
        </p:spPr>
        <p:txBody>
          <a:bodyPr lIns="36000" rIns="36000">
            <a:noAutofit/>
          </a:bodyPr>
          <a:lstStyle>
            <a:lvl1pPr marL="0" indent="0">
              <a:buFontTx/>
              <a:buNone/>
              <a:defRPr sz="2100" baseline="0">
                <a:solidFill>
                  <a:schemeClr val="tx2"/>
                </a:solidFill>
              </a:defRPr>
            </a:lvl1pPr>
            <a:lvl2pPr marL="540000" indent="-457200">
              <a:buNone/>
              <a:defRPr sz="1800"/>
            </a:lvl2pPr>
          </a:lstStyle>
          <a:p>
            <a:pPr lvl="0"/>
            <a:r>
              <a:rPr lang="en-US"/>
              <a:t>Click to edit Master text styles</a:t>
            </a:r>
          </a:p>
        </p:txBody>
      </p:sp>
      <p:sp>
        <p:nvSpPr>
          <p:cNvPr id="7" name="Date Placeholder 26"/>
          <p:cNvSpPr>
            <a:spLocks noGrp="1"/>
          </p:cNvSpPr>
          <p:nvPr>
            <p:ph type="dt" sz="half" idx="14"/>
          </p:nvPr>
        </p:nvSpPr>
        <p:spPr/>
        <p:txBody>
          <a:bodyPr wrap="square" numCol="1" anchorCtr="0" compatLnSpc="1">
            <a:prstTxWarp prst="textNoShape">
              <a:avLst/>
            </a:prstTxWarp>
          </a:bodyPr>
          <a:lstStyle>
            <a:lvl1pPr>
              <a:defRPr/>
            </a:lvl1pPr>
          </a:lstStyle>
          <a:p>
            <a:pPr>
              <a:defRPr/>
            </a:pPr>
            <a:endParaRPr lang="en-GB" dirty="0"/>
          </a:p>
        </p:txBody>
      </p:sp>
    </p:spTree>
    <p:extLst>
      <p:ext uri="{BB962C8B-B14F-4D97-AF65-F5344CB8AC3E}">
        <p14:creationId xmlns:p14="http://schemas.microsoft.com/office/powerpoint/2010/main" val="2617809951"/>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4523F335-736E-4173-BD22-3A70CF47A0B5}"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1969594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Divider">
    <p:spTree>
      <p:nvGrpSpPr>
        <p:cNvPr id="1" name=""/>
        <p:cNvGrpSpPr/>
        <p:nvPr/>
      </p:nvGrpSpPr>
      <p:grpSpPr>
        <a:xfrm>
          <a:off x="0" y="0"/>
          <a:ext cx="0" cy="0"/>
          <a:chOff x="0" y="0"/>
          <a:chExt cx="0" cy="0"/>
        </a:xfrm>
      </p:grpSpPr>
      <p:pic>
        <p:nvPicPr>
          <p:cNvPr id="4" name="Picture 7" descr="wbs_tab-logo_cmyk.emf"/>
          <p:cNvPicPr>
            <a:picLocks noChangeAspect="1"/>
          </p:cNvPicPr>
          <p:nvPr/>
        </p:nvPicPr>
        <p:blipFill>
          <a:blip r:embed="rId2" cstate="print"/>
          <a:srcRect/>
          <a:stretch>
            <a:fillRect/>
          </a:stretch>
        </p:blipFill>
        <p:spPr bwMode="auto">
          <a:xfrm>
            <a:off x="0" y="561976"/>
            <a:ext cx="1219200" cy="1401763"/>
          </a:xfrm>
          <a:prstGeom prst="rect">
            <a:avLst/>
          </a:prstGeom>
          <a:noFill/>
          <a:ln w="9525">
            <a:noFill/>
            <a:miter lim="800000"/>
            <a:headEnd/>
            <a:tailEnd/>
          </a:ln>
        </p:spPr>
      </p:pic>
      <p:sp>
        <p:nvSpPr>
          <p:cNvPr id="2" name="Title 1"/>
          <p:cNvSpPr>
            <a:spLocks noGrp="1"/>
          </p:cNvSpPr>
          <p:nvPr>
            <p:ph type="title"/>
          </p:nvPr>
        </p:nvSpPr>
        <p:spPr>
          <a:xfrm>
            <a:off x="1625600" y="1524000"/>
            <a:ext cx="8839200" cy="2224800"/>
          </a:xfrm>
        </p:spPr>
        <p:txBody>
          <a:bodyPr tIns="0" bIns="0" anchor="b">
            <a:normAutofit/>
          </a:bodyPr>
          <a:lstStyle>
            <a:lvl1pPr algn="l">
              <a:buNone/>
              <a:defRPr sz="3400" b="1" cap="none" baseline="0">
                <a:ln w="5000" cmpd="sng">
                  <a:noFill/>
                  <a:prstDash val="solid"/>
                </a:ln>
                <a:solidFill>
                  <a:srgbClr val="0039A6"/>
                </a:solidFill>
                <a:effectLst/>
                <a:latin typeface="+mj-lt"/>
                <a:cs typeface="Franklin Gothic Book (Headings)"/>
              </a:defRPr>
            </a:lvl1pPr>
          </a:lstStyle>
          <a:p>
            <a:r>
              <a:rPr lang="en-US"/>
              <a:t>Click to edit Master title style</a:t>
            </a:r>
            <a:endParaRPr lang="en-US" dirty="0"/>
          </a:p>
        </p:txBody>
      </p:sp>
      <p:sp>
        <p:nvSpPr>
          <p:cNvPr id="3" name="Text Placeholder 2"/>
          <p:cNvSpPr>
            <a:spLocks noGrp="1"/>
          </p:cNvSpPr>
          <p:nvPr>
            <p:ph type="body" idx="1"/>
          </p:nvPr>
        </p:nvSpPr>
        <p:spPr>
          <a:xfrm>
            <a:off x="1625600" y="3748800"/>
            <a:ext cx="8839200" cy="745200"/>
          </a:xfrm>
        </p:spPr>
        <p:txBody>
          <a:bodyPr lIns="72000" tIns="0" rIns="72000" bIns="0"/>
          <a:lstStyle>
            <a:lvl1pPr marL="0" indent="0" algn="l">
              <a:buNone/>
              <a:defRPr sz="2100">
                <a:ln>
                  <a:noFill/>
                </a:ln>
                <a:solidFill>
                  <a:srgbClr val="0039A6"/>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a:r>
              <a:rPr lang="en-US"/>
              <a:t>Click to edit Master text styles</a:t>
            </a:r>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solidFill>
                  <a:schemeClr val="tx2"/>
                </a:solidFill>
              </a:defRPr>
            </a:lvl1pPr>
          </a:lstStyle>
          <a:p>
            <a:pPr>
              <a:defRPr/>
            </a:pPr>
            <a:fld id="{C4079D65-0222-475B-BA40-2B1A4BDCFCFD}"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2518795571"/>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1476"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D30754FC-AF60-4EB6-BD7F-EC27607A3AF6}"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42258457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5486400"/>
            <a:ext cx="5386917"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9" y="5486400"/>
            <a:ext cx="5389033"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1516913"/>
            <a:ext cx="5386917"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193369" y="1516913"/>
            <a:ext cx="5389033"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10"/>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8" name="Slide Number Placeholder 11"/>
          <p:cNvSpPr>
            <a:spLocks noGrp="1"/>
          </p:cNvSpPr>
          <p:nvPr>
            <p:ph type="sldNum" sz="quarter" idx="11"/>
          </p:nvPr>
        </p:nvSpPr>
        <p:spPr/>
        <p:txBody>
          <a:bodyPr/>
          <a:lstStyle>
            <a:lvl1pPr>
              <a:defRPr/>
            </a:lvl1pPr>
          </a:lstStyle>
          <a:p>
            <a:pPr>
              <a:defRPr/>
            </a:pPr>
            <a:fld id="{31BC202C-4B58-4B97-806B-6DFD67755032}" type="slidenum">
              <a:rPr lang="en-US" smtClean="0"/>
              <a:pPr>
                <a:defRPr/>
              </a:pPr>
              <a:t>‹#›</a:t>
            </a:fld>
            <a:endParaRPr lang="en-US" dirty="0"/>
          </a:p>
        </p:txBody>
      </p:sp>
      <p:sp>
        <p:nvSpPr>
          <p:cNvPr id="9" name="Footer Placeholder 12"/>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31829722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1" y="274320"/>
            <a:ext cx="11019692" cy="1143000"/>
          </a:xfrm>
        </p:spPr>
        <p:txBody>
          <a:bodyPr/>
          <a:lstStyle>
            <a:lvl1pPr algn="l">
              <a:defRPr sz="4200"/>
            </a:lvl1pPr>
          </a:lstStyle>
          <a:p>
            <a:r>
              <a:rPr lang="en-US"/>
              <a:t>Click to edit Master title style</a:t>
            </a:r>
            <a:endParaRPr lang="en-US" dirty="0"/>
          </a:p>
        </p:txBody>
      </p:sp>
      <p:sp>
        <p:nvSpPr>
          <p:cNvPr id="3"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4" name="Slide Number Placeholder 7"/>
          <p:cNvSpPr>
            <a:spLocks noGrp="1"/>
          </p:cNvSpPr>
          <p:nvPr>
            <p:ph type="sldNum" sz="quarter" idx="11"/>
          </p:nvPr>
        </p:nvSpPr>
        <p:spPr/>
        <p:txBody>
          <a:bodyPr/>
          <a:lstStyle>
            <a:lvl1pPr>
              <a:defRPr/>
            </a:lvl1pPr>
          </a:lstStyle>
          <a:p>
            <a:pPr>
              <a:defRPr/>
            </a:pPr>
            <a:fld id="{6F511B9D-6F96-4F87-8B35-61163C5BB4B9}" type="slidenum">
              <a:rPr lang="en-US" smtClean="0"/>
              <a:pPr>
                <a:defRPr/>
              </a:pPr>
              <a:t>‹#›</a:t>
            </a:fld>
            <a:endParaRPr lang="en-US" dirty="0"/>
          </a:p>
        </p:txBody>
      </p:sp>
      <p:sp>
        <p:nvSpPr>
          <p:cNvPr id="5" name="Footer Placeholder 8"/>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11651588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7"/>
          <p:cNvSpPr>
            <a:spLocks noGrp="1"/>
          </p:cNvSpPr>
          <p:nvPr>
            <p:ph type="sldNum" sz="quarter" idx="10"/>
          </p:nvPr>
        </p:nvSpPr>
        <p:spPr/>
        <p:txBody>
          <a:bodyPr/>
          <a:lstStyle>
            <a:lvl1pPr>
              <a:defRPr/>
            </a:lvl1pPr>
          </a:lstStyle>
          <a:p>
            <a:pPr>
              <a:defRPr/>
            </a:pPr>
            <a:fld id="{7C26B078-5B06-4C47-BCA4-6CFF3CFEE081}" type="slidenum">
              <a:rPr lang="en-US" smtClean="0"/>
              <a:pPr>
                <a:defRPr/>
              </a:pPr>
              <a:t>‹#›</a:t>
            </a:fld>
            <a:endParaRPr lang="en-US" dirty="0"/>
          </a:p>
        </p:txBody>
      </p:sp>
    </p:spTree>
    <p:extLst>
      <p:ext uri="{BB962C8B-B14F-4D97-AF65-F5344CB8AC3E}">
        <p14:creationId xmlns:p14="http://schemas.microsoft.com/office/powerpoint/2010/main" val="31846895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23393" y="5733256"/>
            <a:ext cx="11019692" cy="541784"/>
          </a:xfrm>
        </p:spPr>
        <p:txBody>
          <a:bodyPr lIns="47891" tIns="0" rIns="47891" bIns="0" anchor="b"/>
          <a:lstStyle>
            <a:lvl1pPr marL="0" indent="0" algn="l">
              <a:buNone/>
              <a:defRPr sz="1500">
                <a:solidFill>
                  <a:schemeClr val="bg2"/>
                </a:solidFill>
              </a:defRPr>
            </a:lvl1pPr>
            <a:lvl2pPr>
              <a:buNone/>
              <a:defRPr sz="1300"/>
            </a:lvl2pPr>
            <a:lvl3pPr>
              <a:buNone/>
              <a:defRPr sz="1000"/>
            </a:lvl3pPr>
            <a:lvl4pPr>
              <a:buNone/>
              <a:defRPr sz="1000"/>
            </a:lvl4pPr>
            <a:lvl5pPr>
              <a:buNone/>
              <a:defRPr sz="1000"/>
            </a:lvl5pPr>
          </a:lstStyle>
          <a:p>
            <a:pPr lvl="0"/>
            <a:r>
              <a:rPr lang="en-US"/>
              <a:t>Click to edit Master text styles</a:t>
            </a:r>
          </a:p>
        </p:txBody>
      </p:sp>
      <p:sp>
        <p:nvSpPr>
          <p:cNvPr id="8"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9" name="Content Placeholder 2"/>
          <p:cNvSpPr>
            <a:spLocks noGrp="1"/>
          </p:cNvSpPr>
          <p:nvPr>
            <p:ph idx="1"/>
          </p:nvPr>
        </p:nvSpPr>
        <p:spPr>
          <a:xfrm>
            <a:off x="609601" y="1600201"/>
            <a:ext cx="11019367" cy="3989040"/>
          </a:xfrm>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1923A5BB-293F-4D5C-B901-F9D8AE1A5EEB}"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356259560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10"/>
            <a:ext cx="4071824" cy="1253808"/>
          </a:xfrm>
        </p:spPr>
        <p:txBody>
          <a:bodyPr anchor="b"/>
          <a:lstStyle>
            <a:lvl1pPr algn="l">
              <a:buNone/>
              <a:defRPr sz="2300" b="1">
                <a:ln>
                  <a:noFill/>
                </a:ln>
                <a:solidFill>
                  <a:srgbClr val="0039A6"/>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408979" y="2998765"/>
            <a:ext cx="4071821" cy="2663482"/>
          </a:xfrm>
        </p:spPr>
        <p:txBody>
          <a:bodyPr lIns="47891" rIns="47891"/>
          <a:lstStyle>
            <a:lvl1pPr marL="0" indent="0">
              <a:buFontTx/>
              <a:buNone/>
              <a:defRPr sz="1300"/>
            </a:lvl1pPr>
            <a:lvl2pPr>
              <a:buFontTx/>
              <a:buNone/>
              <a:defRPr sz="1300"/>
            </a:lvl2pPr>
            <a:lvl3pPr>
              <a:buFontTx/>
              <a:buNone/>
              <a:defRPr sz="1000"/>
            </a:lvl3pPr>
            <a:lvl4pPr>
              <a:buFontTx/>
              <a:buNone/>
              <a:defRPr sz="1000"/>
            </a:lvl4pPr>
            <a:lvl5pPr>
              <a:buFontTx/>
              <a:buNone/>
              <a:defRPr sz="1000"/>
            </a:lvl5pPr>
          </a:lstStyle>
          <a:p>
            <a:pPr lvl="0"/>
            <a:r>
              <a:rPr lang="en-US"/>
              <a:t>Click to edit Master text styles</a:t>
            </a:r>
          </a:p>
        </p:txBody>
      </p:sp>
      <p:sp>
        <p:nvSpPr>
          <p:cNvPr id="8" name="Picture Placeholder 2"/>
          <p:cNvSpPr>
            <a:spLocks noGrp="1"/>
          </p:cNvSpPr>
          <p:nvPr>
            <p:ph type="pic" idx="1"/>
          </p:nvPr>
        </p:nvSpPr>
        <p:spPr>
          <a:xfrm>
            <a:off x="508000" y="457203"/>
            <a:ext cx="6502400" cy="5205047"/>
          </a:xfrm>
        </p:spPr>
        <p:txBody>
          <a:bodyPr/>
          <a:lstStyle>
            <a:lvl1pPr marL="0" indent="0">
              <a:buNone/>
              <a:defRPr sz="3400"/>
            </a:lvl1pPr>
            <a:lvl2pPr marL="478908" indent="0">
              <a:buNone/>
              <a:defRPr sz="2900"/>
            </a:lvl2pPr>
            <a:lvl3pPr marL="957816" indent="0">
              <a:buNone/>
              <a:defRPr sz="2500"/>
            </a:lvl3pPr>
            <a:lvl4pPr marL="1436724" indent="0">
              <a:buNone/>
              <a:defRPr sz="2100"/>
            </a:lvl4pPr>
            <a:lvl5pPr marL="1915631" indent="0">
              <a:buNone/>
              <a:defRPr sz="2100"/>
            </a:lvl5pPr>
            <a:lvl6pPr marL="2394539" indent="0">
              <a:buNone/>
              <a:defRPr sz="2100"/>
            </a:lvl6pPr>
            <a:lvl7pPr marL="2873447" indent="0">
              <a:buNone/>
              <a:defRPr sz="2100"/>
            </a:lvl7pPr>
            <a:lvl8pPr marL="3352355" indent="0">
              <a:buNone/>
              <a:defRPr sz="2100"/>
            </a:lvl8pPr>
            <a:lvl9pPr marL="3831263" indent="0">
              <a:buNone/>
              <a:defRPr sz="2100"/>
            </a:lvl9pPr>
          </a:lstStyle>
          <a:p>
            <a:pPr lvl="0"/>
            <a:r>
              <a:rPr lang="en-US" noProof="0" dirty="0"/>
              <a:t>Click icon to add picture</a:t>
            </a:r>
          </a:p>
        </p:txBody>
      </p:sp>
      <p:sp>
        <p:nvSpPr>
          <p:cNvPr id="5" name="Date Placeholder 9"/>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10"/>
          <p:cNvSpPr>
            <a:spLocks noGrp="1"/>
          </p:cNvSpPr>
          <p:nvPr>
            <p:ph type="sldNum" sz="quarter" idx="11"/>
          </p:nvPr>
        </p:nvSpPr>
        <p:spPr/>
        <p:txBody>
          <a:bodyPr/>
          <a:lstStyle>
            <a:lvl1pPr>
              <a:defRPr/>
            </a:lvl1pPr>
          </a:lstStyle>
          <a:p>
            <a:pPr>
              <a:defRPr/>
            </a:pPr>
            <a:fld id="{A6C87B65-6A02-407B-9F4E-B0788349D648}" type="slidenum">
              <a:rPr lang="en-US" smtClean="0"/>
              <a:pPr>
                <a:defRPr/>
              </a:pPr>
              <a:t>‹#›</a:t>
            </a:fld>
            <a:endParaRPr lang="en-US" dirty="0"/>
          </a:p>
        </p:txBody>
      </p:sp>
      <p:sp>
        <p:nvSpPr>
          <p:cNvPr id="7" name="Footer Placeholder 11"/>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770380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 Game Changer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1431309339"/>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423F1188-2FEE-4BC8-9561-A0DA2CD1E2AE}"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8466881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41"/>
            <a:ext cx="8026400" cy="5851525"/>
          </a:xfrm>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68C6DC45-634D-456D-B655-0126A38CF048}"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10103003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61975"/>
            <a:ext cx="10972800" cy="8509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09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78332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5" name="Picture 7" descr="The_Warwick_Uni_black.emf"/>
          <p:cNvPicPr>
            <a:picLocks noChangeAspect="1"/>
          </p:cNvPicPr>
          <p:nvPr/>
        </p:nvPicPr>
        <p:blipFill>
          <a:blip r:embed="rId4" cstate="print"/>
          <a:srcRect/>
          <a:stretch>
            <a:fillRect/>
          </a:stretch>
        </p:blipFill>
        <p:spPr bwMode="auto">
          <a:xfrm>
            <a:off x="9723967" y="6245226"/>
            <a:ext cx="1940984" cy="612775"/>
          </a:xfrm>
          <a:prstGeom prst="rect">
            <a:avLst/>
          </a:prstGeom>
          <a:noFill/>
          <a:ln w="9525">
            <a:noFill/>
            <a:miter lim="800000"/>
            <a:headEnd/>
            <a:tailEnd/>
          </a:ln>
        </p:spPr>
      </p:pic>
      <p:pic>
        <p:nvPicPr>
          <p:cNvPr id="6" name="Picture 8" descr="wbs_tab-logo_cmyk.emf"/>
          <p:cNvPicPr>
            <a:picLocks noChangeAspect="1"/>
          </p:cNvPicPr>
          <p:nvPr/>
        </p:nvPicPr>
        <p:blipFill>
          <a:blip r:embed="rId5" cstate="print"/>
          <a:srcRect/>
          <a:stretch>
            <a:fillRect/>
          </a:stretch>
        </p:blipFill>
        <p:spPr bwMode="auto">
          <a:xfrm>
            <a:off x="0" y="561976"/>
            <a:ext cx="1219200" cy="1401763"/>
          </a:xfrm>
          <a:prstGeom prst="rect">
            <a:avLst/>
          </a:prstGeom>
          <a:noFill/>
          <a:ln w="9525">
            <a:noFill/>
            <a:miter lim="800000"/>
            <a:headEnd/>
            <a:tailEnd/>
          </a:ln>
        </p:spPr>
      </p:pic>
      <p:sp>
        <p:nvSpPr>
          <p:cNvPr id="9" name="Title 8"/>
          <p:cNvSpPr>
            <a:spLocks noGrp="1"/>
          </p:cNvSpPr>
          <p:nvPr>
            <p:ph type="ctrTitle"/>
          </p:nvPr>
        </p:nvSpPr>
        <p:spPr>
          <a:xfrm>
            <a:off x="1627200" y="1524000"/>
            <a:ext cx="8788000" cy="2225040"/>
          </a:xfrm>
        </p:spPr>
        <p:txBody>
          <a:bodyPr lIns="36000" anchor="b">
            <a:normAutofit/>
          </a:bodyPr>
          <a:lstStyle>
            <a:lvl1pPr algn="l">
              <a:defRPr lang="en-US" sz="4200" b="1" cap="none" baseline="0" dirty="0">
                <a:ln w="5000" cmpd="sng">
                  <a:solidFill>
                    <a:schemeClr val="tx2">
                      <a:alpha val="50000"/>
                    </a:schemeClr>
                  </a:solidFill>
                  <a:prstDash val="solid"/>
                </a:ln>
                <a:solidFill>
                  <a:schemeClr val="bg1"/>
                </a:solidFill>
                <a:effectLst/>
                <a:latin typeface="+mj-lt"/>
                <a:cs typeface="Arial"/>
              </a:defRPr>
            </a:lvl1pPr>
          </a:lstStyle>
          <a:p>
            <a:r>
              <a:rPr lang="en-US"/>
              <a:t>Click to edit Master title style</a:t>
            </a:r>
            <a:endParaRPr lang="en-US" dirty="0"/>
          </a:p>
        </p:txBody>
      </p:sp>
      <p:sp>
        <p:nvSpPr>
          <p:cNvPr id="17" name="Subtitle 16"/>
          <p:cNvSpPr>
            <a:spLocks noGrp="1"/>
          </p:cNvSpPr>
          <p:nvPr>
            <p:ph type="subTitle" idx="1"/>
          </p:nvPr>
        </p:nvSpPr>
        <p:spPr>
          <a:xfrm>
            <a:off x="1627200" y="3749040"/>
            <a:ext cx="8788000" cy="746760"/>
          </a:xfrm>
        </p:spPr>
        <p:txBody>
          <a:bodyPr lIns="72000" tIns="0" rIns="72000" bIns="0">
            <a:normAutofit/>
          </a:bodyPr>
          <a:lstStyle>
            <a:lvl1pPr marL="0" indent="0" algn="l">
              <a:buNone/>
              <a:defRPr sz="2100">
                <a:ln w="1270" cmpd="sng">
                  <a:solidFill>
                    <a:schemeClr val="tx2">
                      <a:alpha val="40000"/>
                    </a:schemeClr>
                  </a:solidFill>
                  <a:prstDash val="solid"/>
                </a:ln>
                <a:solidFill>
                  <a:schemeClr val="bg1"/>
                </a:solidFill>
                <a:effectLst/>
              </a:defRPr>
            </a:lvl1pPr>
            <a:lvl2pPr marL="478908" indent="0" algn="ctr">
              <a:buNone/>
            </a:lvl2pPr>
            <a:lvl3pPr marL="957816" indent="0" algn="ctr">
              <a:buNone/>
            </a:lvl3pPr>
            <a:lvl4pPr marL="1436724" indent="0" algn="ctr">
              <a:buNone/>
            </a:lvl4pPr>
            <a:lvl5pPr marL="1915631" indent="0" algn="ctr">
              <a:buNone/>
            </a:lvl5pPr>
            <a:lvl6pPr marL="2394539" indent="0" algn="ctr">
              <a:buNone/>
            </a:lvl6pPr>
            <a:lvl7pPr marL="2873447" indent="0" algn="ctr">
              <a:buNone/>
            </a:lvl7pPr>
            <a:lvl8pPr marL="3352355" indent="0" algn="ctr">
              <a:buNone/>
            </a:lvl8pPr>
            <a:lvl9pPr marL="3831263" indent="0" algn="ctr">
              <a:buNone/>
            </a:lvl9pPr>
          </a:lstStyle>
          <a:p>
            <a:r>
              <a:rPr lang="en-US"/>
              <a:t>Click to edit Master subtitle style</a:t>
            </a:r>
            <a:endParaRPr lang="en-GB" dirty="0"/>
          </a:p>
        </p:txBody>
      </p:sp>
      <p:sp>
        <p:nvSpPr>
          <p:cNvPr id="36" name="Content Placeholder 35"/>
          <p:cNvSpPr>
            <a:spLocks noGrp="1"/>
          </p:cNvSpPr>
          <p:nvPr>
            <p:ph sz="quarter" idx="13"/>
          </p:nvPr>
        </p:nvSpPr>
        <p:spPr>
          <a:xfrm>
            <a:off x="1627200" y="4800600"/>
            <a:ext cx="8788400" cy="1219200"/>
          </a:xfrm>
        </p:spPr>
        <p:txBody>
          <a:bodyPr lIns="36000" rIns="36000">
            <a:noAutofit/>
          </a:bodyPr>
          <a:lstStyle>
            <a:lvl1pPr marL="0" indent="0">
              <a:buFontTx/>
              <a:buNone/>
              <a:defRPr sz="2100" baseline="0">
                <a:solidFill>
                  <a:schemeClr val="tx2"/>
                </a:solidFill>
              </a:defRPr>
            </a:lvl1pPr>
            <a:lvl2pPr marL="540000" indent="-457200">
              <a:buNone/>
              <a:defRPr sz="1800"/>
            </a:lvl2pPr>
          </a:lstStyle>
          <a:p>
            <a:pPr lvl="0"/>
            <a:r>
              <a:rPr lang="en-US"/>
              <a:t>Click to edit Master text styles</a:t>
            </a:r>
          </a:p>
        </p:txBody>
      </p:sp>
      <p:sp>
        <p:nvSpPr>
          <p:cNvPr id="7" name="Date Placeholder 26"/>
          <p:cNvSpPr>
            <a:spLocks noGrp="1"/>
          </p:cNvSpPr>
          <p:nvPr>
            <p:ph type="dt" sz="half" idx="14"/>
          </p:nvPr>
        </p:nvSpPr>
        <p:spPr/>
        <p:txBody>
          <a:bodyPr wrap="square" numCol="1" anchorCtr="0" compatLnSpc="1">
            <a:prstTxWarp prst="textNoShape">
              <a:avLst/>
            </a:prstTxWarp>
          </a:bodyPr>
          <a:lstStyle>
            <a:lvl1pPr>
              <a:defRPr/>
            </a:lvl1pPr>
          </a:lstStyle>
          <a:p>
            <a:pPr>
              <a:defRPr/>
            </a:pPr>
            <a:endParaRPr lang="en-GB" dirty="0"/>
          </a:p>
        </p:txBody>
      </p:sp>
    </p:spTree>
    <p:extLst>
      <p:ext uri="{BB962C8B-B14F-4D97-AF65-F5344CB8AC3E}">
        <p14:creationId xmlns:p14="http://schemas.microsoft.com/office/powerpoint/2010/main" val="1814387704"/>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4523F335-736E-4173-BD22-3A70CF47A0B5}"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40124988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Divider">
    <p:spTree>
      <p:nvGrpSpPr>
        <p:cNvPr id="1" name=""/>
        <p:cNvGrpSpPr/>
        <p:nvPr/>
      </p:nvGrpSpPr>
      <p:grpSpPr>
        <a:xfrm>
          <a:off x="0" y="0"/>
          <a:ext cx="0" cy="0"/>
          <a:chOff x="0" y="0"/>
          <a:chExt cx="0" cy="0"/>
        </a:xfrm>
      </p:grpSpPr>
      <p:pic>
        <p:nvPicPr>
          <p:cNvPr id="4" name="Picture 7" descr="wbs_tab-logo_cmyk.emf"/>
          <p:cNvPicPr>
            <a:picLocks noChangeAspect="1"/>
          </p:cNvPicPr>
          <p:nvPr/>
        </p:nvPicPr>
        <p:blipFill>
          <a:blip r:embed="rId2" cstate="print"/>
          <a:srcRect/>
          <a:stretch>
            <a:fillRect/>
          </a:stretch>
        </p:blipFill>
        <p:spPr bwMode="auto">
          <a:xfrm>
            <a:off x="0" y="561976"/>
            <a:ext cx="1219200" cy="1401763"/>
          </a:xfrm>
          <a:prstGeom prst="rect">
            <a:avLst/>
          </a:prstGeom>
          <a:noFill/>
          <a:ln w="9525">
            <a:noFill/>
            <a:miter lim="800000"/>
            <a:headEnd/>
            <a:tailEnd/>
          </a:ln>
        </p:spPr>
      </p:pic>
      <p:sp>
        <p:nvSpPr>
          <p:cNvPr id="2" name="Title 1"/>
          <p:cNvSpPr>
            <a:spLocks noGrp="1"/>
          </p:cNvSpPr>
          <p:nvPr>
            <p:ph type="title"/>
          </p:nvPr>
        </p:nvSpPr>
        <p:spPr>
          <a:xfrm>
            <a:off x="1625600" y="1524000"/>
            <a:ext cx="8839200" cy="2224800"/>
          </a:xfrm>
        </p:spPr>
        <p:txBody>
          <a:bodyPr tIns="0" bIns="0" anchor="b">
            <a:normAutofit/>
          </a:bodyPr>
          <a:lstStyle>
            <a:lvl1pPr algn="l">
              <a:buNone/>
              <a:defRPr sz="3400" b="1" cap="none" baseline="0">
                <a:ln w="5000" cmpd="sng">
                  <a:noFill/>
                  <a:prstDash val="solid"/>
                </a:ln>
                <a:solidFill>
                  <a:srgbClr val="0039A6"/>
                </a:solidFill>
                <a:effectLst/>
                <a:latin typeface="+mj-lt"/>
                <a:cs typeface="Franklin Gothic Book (Headings)"/>
              </a:defRPr>
            </a:lvl1pPr>
          </a:lstStyle>
          <a:p>
            <a:r>
              <a:rPr lang="en-US"/>
              <a:t>Click to edit Master title style</a:t>
            </a:r>
            <a:endParaRPr lang="en-US" dirty="0"/>
          </a:p>
        </p:txBody>
      </p:sp>
      <p:sp>
        <p:nvSpPr>
          <p:cNvPr id="3" name="Text Placeholder 2"/>
          <p:cNvSpPr>
            <a:spLocks noGrp="1"/>
          </p:cNvSpPr>
          <p:nvPr>
            <p:ph type="body" idx="1"/>
          </p:nvPr>
        </p:nvSpPr>
        <p:spPr>
          <a:xfrm>
            <a:off x="1625600" y="3748800"/>
            <a:ext cx="8839200" cy="745200"/>
          </a:xfrm>
        </p:spPr>
        <p:txBody>
          <a:bodyPr lIns="72000" tIns="0" rIns="72000" bIns="0"/>
          <a:lstStyle>
            <a:lvl1pPr marL="0" indent="0" algn="l">
              <a:buNone/>
              <a:defRPr sz="2100">
                <a:ln>
                  <a:noFill/>
                </a:ln>
                <a:solidFill>
                  <a:srgbClr val="0039A6"/>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a:r>
              <a:rPr lang="en-US"/>
              <a:t>Click to edit Master text styles</a:t>
            </a:r>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solidFill>
                  <a:schemeClr val="tx2"/>
                </a:solidFill>
              </a:defRPr>
            </a:lvl1pPr>
          </a:lstStyle>
          <a:p>
            <a:pPr>
              <a:defRPr/>
            </a:pPr>
            <a:fld id="{C4079D65-0222-475B-BA40-2B1A4BDCFCFD}" type="slidenum">
              <a:rPr lang="en-US" smtClean="0">
                <a:solidFill>
                  <a:srgbClr val="0039A6"/>
                </a:solidFill>
              </a:rPr>
              <a:pPr>
                <a:defRPr/>
              </a:pPr>
              <a:t>‹#›</a:t>
            </a:fld>
            <a:endParaRPr lang="en-US" dirty="0">
              <a:solidFill>
                <a:srgbClr val="0039A6"/>
              </a:solidFill>
            </a:endParaRPr>
          </a:p>
        </p:txBody>
      </p:sp>
      <p:sp>
        <p:nvSpPr>
          <p:cNvPr id="7" name="Footer Placeholder 10"/>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2865467221"/>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1476"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D30754FC-AF60-4EB6-BD7F-EC27607A3AF6}"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4861481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5486400"/>
            <a:ext cx="5386917"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9" y="5486400"/>
            <a:ext cx="5389033"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1516913"/>
            <a:ext cx="5386917"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193369" y="1516913"/>
            <a:ext cx="5389033"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10"/>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8" name="Slide Number Placeholder 11"/>
          <p:cNvSpPr>
            <a:spLocks noGrp="1"/>
          </p:cNvSpPr>
          <p:nvPr>
            <p:ph type="sldNum" sz="quarter" idx="11"/>
          </p:nvPr>
        </p:nvSpPr>
        <p:spPr/>
        <p:txBody>
          <a:bodyPr/>
          <a:lstStyle>
            <a:lvl1pPr>
              <a:defRPr/>
            </a:lvl1pPr>
          </a:lstStyle>
          <a:p>
            <a:pPr>
              <a:defRPr/>
            </a:pPr>
            <a:fld id="{31BC202C-4B58-4B97-806B-6DFD67755032}" type="slidenum">
              <a:rPr lang="en-US" smtClean="0"/>
              <a:pPr>
                <a:defRPr/>
              </a:pPr>
              <a:t>‹#›</a:t>
            </a:fld>
            <a:endParaRPr lang="en-US" dirty="0"/>
          </a:p>
        </p:txBody>
      </p:sp>
      <p:sp>
        <p:nvSpPr>
          <p:cNvPr id="9" name="Footer Placeholder 12"/>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4920271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1" y="274320"/>
            <a:ext cx="11019692" cy="1143000"/>
          </a:xfrm>
        </p:spPr>
        <p:txBody>
          <a:bodyPr/>
          <a:lstStyle>
            <a:lvl1pPr algn="l">
              <a:defRPr sz="4200"/>
            </a:lvl1pPr>
          </a:lstStyle>
          <a:p>
            <a:r>
              <a:rPr lang="en-US"/>
              <a:t>Click to edit Master title style</a:t>
            </a:r>
            <a:endParaRPr lang="en-US" dirty="0"/>
          </a:p>
        </p:txBody>
      </p:sp>
      <p:sp>
        <p:nvSpPr>
          <p:cNvPr id="3"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4" name="Slide Number Placeholder 7"/>
          <p:cNvSpPr>
            <a:spLocks noGrp="1"/>
          </p:cNvSpPr>
          <p:nvPr>
            <p:ph type="sldNum" sz="quarter" idx="11"/>
          </p:nvPr>
        </p:nvSpPr>
        <p:spPr/>
        <p:txBody>
          <a:bodyPr/>
          <a:lstStyle>
            <a:lvl1pPr>
              <a:defRPr/>
            </a:lvl1pPr>
          </a:lstStyle>
          <a:p>
            <a:pPr>
              <a:defRPr/>
            </a:pPr>
            <a:fld id="{6F511B9D-6F96-4F87-8B35-61163C5BB4B9}" type="slidenum">
              <a:rPr lang="en-US" smtClean="0"/>
              <a:pPr>
                <a:defRPr/>
              </a:pPr>
              <a:t>‹#›</a:t>
            </a:fld>
            <a:endParaRPr lang="en-US" dirty="0"/>
          </a:p>
        </p:txBody>
      </p:sp>
      <p:sp>
        <p:nvSpPr>
          <p:cNvPr id="5" name="Footer Placeholder 8"/>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18561591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7"/>
          <p:cNvSpPr>
            <a:spLocks noGrp="1"/>
          </p:cNvSpPr>
          <p:nvPr>
            <p:ph type="sldNum" sz="quarter" idx="10"/>
          </p:nvPr>
        </p:nvSpPr>
        <p:spPr/>
        <p:txBody>
          <a:bodyPr/>
          <a:lstStyle>
            <a:lvl1pPr>
              <a:defRPr/>
            </a:lvl1pPr>
          </a:lstStyle>
          <a:p>
            <a:pPr>
              <a:defRPr/>
            </a:pPr>
            <a:fld id="{7C26B078-5B06-4C47-BCA4-6CFF3CFEE081}" type="slidenum">
              <a:rPr lang="en-US" smtClean="0"/>
              <a:pPr>
                <a:defRPr/>
              </a:pPr>
              <a:t>‹#›</a:t>
            </a:fld>
            <a:endParaRPr lang="en-US" dirty="0"/>
          </a:p>
        </p:txBody>
      </p:sp>
    </p:spTree>
    <p:extLst>
      <p:ext uri="{BB962C8B-B14F-4D97-AF65-F5344CB8AC3E}">
        <p14:creationId xmlns:p14="http://schemas.microsoft.com/office/powerpoint/2010/main" val="362721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 Global Citizen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2285215562"/>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23393" y="5733256"/>
            <a:ext cx="11019692" cy="541784"/>
          </a:xfrm>
        </p:spPr>
        <p:txBody>
          <a:bodyPr lIns="47891" tIns="0" rIns="47891" bIns="0" anchor="b"/>
          <a:lstStyle>
            <a:lvl1pPr marL="0" indent="0" algn="l">
              <a:buNone/>
              <a:defRPr sz="1500">
                <a:solidFill>
                  <a:schemeClr val="bg2"/>
                </a:solidFill>
              </a:defRPr>
            </a:lvl1pPr>
            <a:lvl2pPr>
              <a:buNone/>
              <a:defRPr sz="1300"/>
            </a:lvl2pPr>
            <a:lvl3pPr>
              <a:buNone/>
              <a:defRPr sz="1000"/>
            </a:lvl3pPr>
            <a:lvl4pPr>
              <a:buNone/>
              <a:defRPr sz="1000"/>
            </a:lvl4pPr>
            <a:lvl5pPr>
              <a:buNone/>
              <a:defRPr sz="1000"/>
            </a:lvl5pPr>
          </a:lstStyle>
          <a:p>
            <a:pPr lvl="0"/>
            <a:r>
              <a:rPr lang="en-US"/>
              <a:t>Click to edit Master text styles</a:t>
            </a:r>
          </a:p>
        </p:txBody>
      </p:sp>
      <p:sp>
        <p:nvSpPr>
          <p:cNvPr id="8"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9" name="Content Placeholder 2"/>
          <p:cNvSpPr>
            <a:spLocks noGrp="1"/>
          </p:cNvSpPr>
          <p:nvPr>
            <p:ph idx="1"/>
          </p:nvPr>
        </p:nvSpPr>
        <p:spPr>
          <a:xfrm>
            <a:off x="609601" y="1600201"/>
            <a:ext cx="11019367" cy="3989040"/>
          </a:xfrm>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1923A5BB-293F-4D5C-B901-F9D8AE1A5EEB}"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183178337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10"/>
            <a:ext cx="4071824" cy="1253808"/>
          </a:xfrm>
        </p:spPr>
        <p:txBody>
          <a:bodyPr anchor="b"/>
          <a:lstStyle>
            <a:lvl1pPr algn="l">
              <a:buNone/>
              <a:defRPr sz="2300" b="1">
                <a:ln>
                  <a:noFill/>
                </a:ln>
                <a:solidFill>
                  <a:srgbClr val="0039A6"/>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408979" y="2998765"/>
            <a:ext cx="4071821" cy="2663482"/>
          </a:xfrm>
        </p:spPr>
        <p:txBody>
          <a:bodyPr lIns="47891" rIns="47891"/>
          <a:lstStyle>
            <a:lvl1pPr marL="0" indent="0">
              <a:buFontTx/>
              <a:buNone/>
              <a:defRPr sz="1300"/>
            </a:lvl1pPr>
            <a:lvl2pPr>
              <a:buFontTx/>
              <a:buNone/>
              <a:defRPr sz="1300"/>
            </a:lvl2pPr>
            <a:lvl3pPr>
              <a:buFontTx/>
              <a:buNone/>
              <a:defRPr sz="1000"/>
            </a:lvl3pPr>
            <a:lvl4pPr>
              <a:buFontTx/>
              <a:buNone/>
              <a:defRPr sz="1000"/>
            </a:lvl4pPr>
            <a:lvl5pPr>
              <a:buFontTx/>
              <a:buNone/>
              <a:defRPr sz="1000"/>
            </a:lvl5pPr>
          </a:lstStyle>
          <a:p>
            <a:pPr lvl="0"/>
            <a:r>
              <a:rPr lang="en-US"/>
              <a:t>Click to edit Master text styles</a:t>
            </a:r>
          </a:p>
        </p:txBody>
      </p:sp>
      <p:sp>
        <p:nvSpPr>
          <p:cNvPr id="8" name="Picture Placeholder 2"/>
          <p:cNvSpPr>
            <a:spLocks noGrp="1"/>
          </p:cNvSpPr>
          <p:nvPr>
            <p:ph type="pic" idx="1"/>
          </p:nvPr>
        </p:nvSpPr>
        <p:spPr>
          <a:xfrm>
            <a:off x="508000" y="457203"/>
            <a:ext cx="6502400" cy="5205047"/>
          </a:xfrm>
        </p:spPr>
        <p:txBody>
          <a:bodyPr/>
          <a:lstStyle>
            <a:lvl1pPr marL="0" indent="0">
              <a:buNone/>
              <a:defRPr sz="3400"/>
            </a:lvl1pPr>
            <a:lvl2pPr marL="478908" indent="0">
              <a:buNone/>
              <a:defRPr sz="2900"/>
            </a:lvl2pPr>
            <a:lvl3pPr marL="957816" indent="0">
              <a:buNone/>
              <a:defRPr sz="2500"/>
            </a:lvl3pPr>
            <a:lvl4pPr marL="1436724" indent="0">
              <a:buNone/>
              <a:defRPr sz="2100"/>
            </a:lvl4pPr>
            <a:lvl5pPr marL="1915631" indent="0">
              <a:buNone/>
              <a:defRPr sz="2100"/>
            </a:lvl5pPr>
            <a:lvl6pPr marL="2394539" indent="0">
              <a:buNone/>
              <a:defRPr sz="2100"/>
            </a:lvl6pPr>
            <a:lvl7pPr marL="2873447" indent="0">
              <a:buNone/>
              <a:defRPr sz="2100"/>
            </a:lvl7pPr>
            <a:lvl8pPr marL="3352355" indent="0">
              <a:buNone/>
              <a:defRPr sz="2100"/>
            </a:lvl8pPr>
            <a:lvl9pPr marL="3831263" indent="0">
              <a:buNone/>
              <a:defRPr sz="2100"/>
            </a:lvl9pPr>
          </a:lstStyle>
          <a:p>
            <a:pPr lvl="0"/>
            <a:r>
              <a:rPr lang="en-US" noProof="0" dirty="0"/>
              <a:t>Click icon to add picture</a:t>
            </a:r>
          </a:p>
        </p:txBody>
      </p:sp>
      <p:sp>
        <p:nvSpPr>
          <p:cNvPr id="5" name="Date Placeholder 9"/>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10"/>
          <p:cNvSpPr>
            <a:spLocks noGrp="1"/>
          </p:cNvSpPr>
          <p:nvPr>
            <p:ph type="sldNum" sz="quarter" idx="11"/>
          </p:nvPr>
        </p:nvSpPr>
        <p:spPr/>
        <p:txBody>
          <a:bodyPr/>
          <a:lstStyle>
            <a:lvl1pPr>
              <a:defRPr/>
            </a:lvl1pPr>
          </a:lstStyle>
          <a:p>
            <a:pPr>
              <a:defRPr/>
            </a:pPr>
            <a:fld id="{A6C87B65-6A02-407B-9F4E-B0788349D648}" type="slidenum">
              <a:rPr lang="en-US" smtClean="0"/>
              <a:pPr>
                <a:defRPr/>
              </a:pPr>
              <a:t>‹#›</a:t>
            </a:fld>
            <a:endParaRPr lang="en-US" dirty="0"/>
          </a:p>
        </p:txBody>
      </p:sp>
      <p:sp>
        <p:nvSpPr>
          <p:cNvPr id="7" name="Footer Placeholder 11"/>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411114922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423F1188-2FEE-4BC8-9561-A0DA2CD1E2AE}"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8021429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41"/>
            <a:ext cx="8026400" cy="5851525"/>
          </a:xfrm>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68C6DC45-634D-456D-B655-0126A38CF048}"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27886326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61975"/>
            <a:ext cx="10972800" cy="8509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09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152493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cSld name="Content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67644" y="226989"/>
            <a:ext cx="10671763" cy="516199"/>
          </a:xfrm>
        </p:spPr>
        <p:txBody>
          <a:bodyPr/>
          <a:lstStyle>
            <a:lvl1pPr algn="l">
              <a:defRPr sz="3200" b="0" i="0">
                <a:solidFill>
                  <a:schemeClr val="tx1"/>
                </a:solidFill>
              </a:defRPr>
            </a:lvl1pPr>
          </a:lstStyle>
          <a:p>
            <a:r>
              <a:rPr lang="en-GB" dirty="0"/>
              <a:t>Click to add title</a:t>
            </a:r>
            <a:endParaRPr lang="en-US" dirty="0"/>
          </a:p>
        </p:txBody>
      </p:sp>
      <p:sp>
        <p:nvSpPr>
          <p:cNvPr id="3" name="Subtitle 2"/>
          <p:cNvSpPr>
            <a:spLocks noGrp="1"/>
          </p:cNvSpPr>
          <p:nvPr>
            <p:ph type="subTitle" idx="1" hasCustomPrompt="1"/>
          </p:nvPr>
        </p:nvSpPr>
        <p:spPr>
          <a:xfrm>
            <a:off x="767646" y="1233313"/>
            <a:ext cx="10671764" cy="4288837"/>
          </a:xfrm>
          <a:prstGeom prst="rect">
            <a:avLst/>
          </a:prstGeom>
        </p:spPr>
        <p:txBody>
          <a:bodyPr>
            <a:normAutofit/>
          </a:bodyPr>
          <a:lstStyle>
            <a:lvl1pPr marL="0" indent="0" algn="ctr">
              <a:buNone/>
              <a:defRPr sz="2400">
                <a:solidFill>
                  <a:schemeClr val="tx1"/>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GB" dirty="0"/>
              <a:t>Click to text</a:t>
            </a:r>
            <a:endParaRPr lang="en-US" dirty="0"/>
          </a:p>
        </p:txBody>
      </p:sp>
      <p:sp>
        <p:nvSpPr>
          <p:cNvPr id="11" name="TextBox 10"/>
          <p:cNvSpPr txBox="1"/>
          <p:nvPr userDrawn="1"/>
        </p:nvSpPr>
        <p:spPr>
          <a:xfrm>
            <a:off x="1535291" y="592668"/>
            <a:ext cx="184731" cy="369332"/>
          </a:xfrm>
          <a:prstGeom prst="rect">
            <a:avLst/>
          </a:prstGeom>
          <a:noFill/>
        </p:spPr>
        <p:txBody>
          <a:bodyPr wrap="none" rtlCol="0">
            <a:spAutoFit/>
          </a:bodyPr>
          <a:lstStyle/>
          <a:p>
            <a:pPr defTabSz="457189" fontAlgn="auto">
              <a:spcBef>
                <a:spcPts val="0"/>
              </a:spcBef>
              <a:spcAft>
                <a:spcPts val="0"/>
              </a:spcAft>
            </a:pPr>
            <a:endParaRPr lang="en-US" dirty="0">
              <a:solidFill>
                <a:prstClr val="black"/>
              </a:solidFill>
              <a:latin typeface="Calibri"/>
              <a:ea typeface=""/>
            </a:endParaRPr>
          </a:p>
        </p:txBody>
      </p:sp>
    </p:spTree>
    <p:extLst>
      <p:ext uri="{BB962C8B-B14F-4D97-AF65-F5344CB8AC3E}">
        <p14:creationId xmlns:p14="http://schemas.microsoft.com/office/powerpoint/2010/main" val="414005460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5" name="Picture 7" descr="The_Warwick_Uni_black.emf"/>
          <p:cNvPicPr>
            <a:picLocks noChangeAspect="1"/>
          </p:cNvPicPr>
          <p:nvPr/>
        </p:nvPicPr>
        <p:blipFill>
          <a:blip r:embed="rId4" cstate="print"/>
          <a:srcRect/>
          <a:stretch>
            <a:fillRect/>
          </a:stretch>
        </p:blipFill>
        <p:spPr bwMode="auto">
          <a:xfrm>
            <a:off x="9723967" y="6245226"/>
            <a:ext cx="1940984" cy="612775"/>
          </a:xfrm>
          <a:prstGeom prst="rect">
            <a:avLst/>
          </a:prstGeom>
          <a:noFill/>
          <a:ln w="9525">
            <a:noFill/>
            <a:miter lim="800000"/>
            <a:headEnd/>
            <a:tailEnd/>
          </a:ln>
        </p:spPr>
      </p:pic>
      <p:pic>
        <p:nvPicPr>
          <p:cNvPr id="6" name="Picture 8" descr="wbs_tab-logo_cmyk.emf"/>
          <p:cNvPicPr>
            <a:picLocks noChangeAspect="1"/>
          </p:cNvPicPr>
          <p:nvPr/>
        </p:nvPicPr>
        <p:blipFill>
          <a:blip r:embed="rId5" cstate="print"/>
          <a:srcRect/>
          <a:stretch>
            <a:fillRect/>
          </a:stretch>
        </p:blipFill>
        <p:spPr bwMode="auto">
          <a:xfrm>
            <a:off x="0" y="561976"/>
            <a:ext cx="1219200" cy="1401763"/>
          </a:xfrm>
          <a:prstGeom prst="rect">
            <a:avLst/>
          </a:prstGeom>
          <a:noFill/>
          <a:ln w="9525">
            <a:noFill/>
            <a:miter lim="800000"/>
            <a:headEnd/>
            <a:tailEnd/>
          </a:ln>
        </p:spPr>
      </p:pic>
      <p:sp>
        <p:nvSpPr>
          <p:cNvPr id="9" name="Title 8"/>
          <p:cNvSpPr>
            <a:spLocks noGrp="1"/>
          </p:cNvSpPr>
          <p:nvPr>
            <p:ph type="ctrTitle"/>
          </p:nvPr>
        </p:nvSpPr>
        <p:spPr>
          <a:xfrm>
            <a:off x="1627200" y="1524000"/>
            <a:ext cx="8788000" cy="2225040"/>
          </a:xfrm>
        </p:spPr>
        <p:txBody>
          <a:bodyPr lIns="36000" anchor="b">
            <a:normAutofit/>
          </a:bodyPr>
          <a:lstStyle>
            <a:lvl1pPr algn="l">
              <a:defRPr lang="en-US" sz="4200" b="1" cap="none" baseline="0" dirty="0">
                <a:ln w="5000" cmpd="sng">
                  <a:solidFill>
                    <a:schemeClr val="tx2">
                      <a:alpha val="50000"/>
                    </a:schemeClr>
                  </a:solidFill>
                  <a:prstDash val="solid"/>
                </a:ln>
                <a:solidFill>
                  <a:schemeClr val="bg1"/>
                </a:solidFill>
                <a:effectLst/>
                <a:latin typeface="+mj-lt"/>
                <a:cs typeface="Arial"/>
              </a:defRPr>
            </a:lvl1pPr>
          </a:lstStyle>
          <a:p>
            <a:r>
              <a:rPr lang="en-US"/>
              <a:t>Click to edit Master title style</a:t>
            </a:r>
            <a:endParaRPr lang="en-US" dirty="0"/>
          </a:p>
        </p:txBody>
      </p:sp>
      <p:sp>
        <p:nvSpPr>
          <p:cNvPr id="17" name="Subtitle 16"/>
          <p:cNvSpPr>
            <a:spLocks noGrp="1"/>
          </p:cNvSpPr>
          <p:nvPr>
            <p:ph type="subTitle" idx="1"/>
          </p:nvPr>
        </p:nvSpPr>
        <p:spPr>
          <a:xfrm>
            <a:off x="1627200" y="3749040"/>
            <a:ext cx="8788000" cy="746760"/>
          </a:xfrm>
        </p:spPr>
        <p:txBody>
          <a:bodyPr lIns="72000" tIns="0" rIns="72000" bIns="0">
            <a:normAutofit/>
          </a:bodyPr>
          <a:lstStyle>
            <a:lvl1pPr marL="0" indent="0" algn="l">
              <a:buNone/>
              <a:defRPr sz="2100">
                <a:ln w="1270" cmpd="sng">
                  <a:solidFill>
                    <a:schemeClr val="tx2">
                      <a:alpha val="40000"/>
                    </a:schemeClr>
                  </a:solidFill>
                  <a:prstDash val="solid"/>
                </a:ln>
                <a:solidFill>
                  <a:schemeClr val="bg1"/>
                </a:solidFill>
                <a:effectLst/>
              </a:defRPr>
            </a:lvl1pPr>
            <a:lvl2pPr marL="478908" indent="0" algn="ctr">
              <a:buNone/>
            </a:lvl2pPr>
            <a:lvl3pPr marL="957816" indent="0" algn="ctr">
              <a:buNone/>
            </a:lvl3pPr>
            <a:lvl4pPr marL="1436724" indent="0" algn="ctr">
              <a:buNone/>
            </a:lvl4pPr>
            <a:lvl5pPr marL="1915631" indent="0" algn="ctr">
              <a:buNone/>
            </a:lvl5pPr>
            <a:lvl6pPr marL="2394539" indent="0" algn="ctr">
              <a:buNone/>
            </a:lvl6pPr>
            <a:lvl7pPr marL="2873447" indent="0" algn="ctr">
              <a:buNone/>
            </a:lvl7pPr>
            <a:lvl8pPr marL="3352355" indent="0" algn="ctr">
              <a:buNone/>
            </a:lvl8pPr>
            <a:lvl9pPr marL="3831263" indent="0" algn="ctr">
              <a:buNone/>
            </a:lvl9pPr>
          </a:lstStyle>
          <a:p>
            <a:r>
              <a:rPr lang="en-US"/>
              <a:t>Click to edit Master subtitle style</a:t>
            </a:r>
            <a:endParaRPr lang="en-GB" dirty="0"/>
          </a:p>
        </p:txBody>
      </p:sp>
      <p:sp>
        <p:nvSpPr>
          <p:cNvPr id="36" name="Content Placeholder 35"/>
          <p:cNvSpPr>
            <a:spLocks noGrp="1"/>
          </p:cNvSpPr>
          <p:nvPr>
            <p:ph sz="quarter" idx="13"/>
          </p:nvPr>
        </p:nvSpPr>
        <p:spPr>
          <a:xfrm>
            <a:off x="1627200" y="4800600"/>
            <a:ext cx="8788400" cy="1219200"/>
          </a:xfrm>
        </p:spPr>
        <p:txBody>
          <a:bodyPr lIns="36000" rIns="36000">
            <a:noAutofit/>
          </a:bodyPr>
          <a:lstStyle>
            <a:lvl1pPr marL="0" indent="0">
              <a:buFontTx/>
              <a:buNone/>
              <a:defRPr sz="2100" baseline="0">
                <a:solidFill>
                  <a:schemeClr val="tx2"/>
                </a:solidFill>
              </a:defRPr>
            </a:lvl1pPr>
            <a:lvl2pPr marL="540000" indent="-457200">
              <a:buNone/>
              <a:defRPr sz="1800"/>
            </a:lvl2pPr>
          </a:lstStyle>
          <a:p>
            <a:pPr lvl="0"/>
            <a:r>
              <a:rPr lang="en-US"/>
              <a:t>Click to edit Master text styles</a:t>
            </a:r>
          </a:p>
        </p:txBody>
      </p:sp>
      <p:sp>
        <p:nvSpPr>
          <p:cNvPr id="7" name="Date Placeholder 26"/>
          <p:cNvSpPr>
            <a:spLocks noGrp="1"/>
          </p:cNvSpPr>
          <p:nvPr>
            <p:ph type="dt" sz="half" idx="14"/>
          </p:nvPr>
        </p:nvSpPr>
        <p:spPr/>
        <p:txBody>
          <a:bodyPr wrap="square" numCol="1" anchorCtr="0" compatLnSpc="1">
            <a:prstTxWarp prst="textNoShape">
              <a:avLst/>
            </a:prstTxWarp>
          </a:bodyPr>
          <a:lstStyle>
            <a:lvl1pPr>
              <a:defRPr/>
            </a:lvl1pPr>
          </a:lstStyle>
          <a:p>
            <a:pPr>
              <a:defRPr/>
            </a:pPr>
            <a:endParaRPr lang="en-GB" dirty="0"/>
          </a:p>
        </p:txBody>
      </p:sp>
    </p:spTree>
    <p:extLst>
      <p:ext uri="{BB962C8B-B14F-4D97-AF65-F5344CB8AC3E}">
        <p14:creationId xmlns:p14="http://schemas.microsoft.com/office/powerpoint/2010/main" val="3645014489"/>
      </p:ext>
    </p:extLst>
  </p:cSld>
  <p:clrMapOvr>
    <a:overrideClrMapping bg1="lt1" tx1="dk1" bg2="lt2" tx2="dk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4523F335-736E-4173-BD22-3A70CF47A0B5}"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248482881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Divider">
    <p:spTree>
      <p:nvGrpSpPr>
        <p:cNvPr id="1" name=""/>
        <p:cNvGrpSpPr/>
        <p:nvPr/>
      </p:nvGrpSpPr>
      <p:grpSpPr>
        <a:xfrm>
          <a:off x="0" y="0"/>
          <a:ext cx="0" cy="0"/>
          <a:chOff x="0" y="0"/>
          <a:chExt cx="0" cy="0"/>
        </a:xfrm>
      </p:grpSpPr>
      <p:pic>
        <p:nvPicPr>
          <p:cNvPr id="4" name="Picture 7" descr="wbs_tab-logo_cmyk.emf"/>
          <p:cNvPicPr>
            <a:picLocks noChangeAspect="1"/>
          </p:cNvPicPr>
          <p:nvPr/>
        </p:nvPicPr>
        <p:blipFill>
          <a:blip r:embed="rId2" cstate="print"/>
          <a:srcRect/>
          <a:stretch>
            <a:fillRect/>
          </a:stretch>
        </p:blipFill>
        <p:spPr bwMode="auto">
          <a:xfrm>
            <a:off x="0" y="561976"/>
            <a:ext cx="1219200" cy="1401763"/>
          </a:xfrm>
          <a:prstGeom prst="rect">
            <a:avLst/>
          </a:prstGeom>
          <a:noFill/>
          <a:ln w="9525">
            <a:noFill/>
            <a:miter lim="800000"/>
            <a:headEnd/>
            <a:tailEnd/>
          </a:ln>
        </p:spPr>
      </p:pic>
      <p:sp>
        <p:nvSpPr>
          <p:cNvPr id="2" name="Title 1"/>
          <p:cNvSpPr>
            <a:spLocks noGrp="1"/>
          </p:cNvSpPr>
          <p:nvPr>
            <p:ph type="title"/>
          </p:nvPr>
        </p:nvSpPr>
        <p:spPr>
          <a:xfrm>
            <a:off x="1625600" y="1524000"/>
            <a:ext cx="8839200" cy="2224800"/>
          </a:xfrm>
        </p:spPr>
        <p:txBody>
          <a:bodyPr tIns="0" bIns="0" anchor="b">
            <a:normAutofit/>
          </a:bodyPr>
          <a:lstStyle>
            <a:lvl1pPr algn="l">
              <a:buNone/>
              <a:defRPr sz="3400" b="1" cap="none" baseline="0">
                <a:ln w="5000" cmpd="sng">
                  <a:noFill/>
                  <a:prstDash val="solid"/>
                </a:ln>
                <a:solidFill>
                  <a:srgbClr val="0039A6"/>
                </a:solidFill>
                <a:effectLst/>
                <a:latin typeface="+mj-lt"/>
                <a:cs typeface="Franklin Gothic Book (Headings)"/>
              </a:defRPr>
            </a:lvl1pPr>
          </a:lstStyle>
          <a:p>
            <a:r>
              <a:rPr lang="en-US"/>
              <a:t>Click to edit Master title style</a:t>
            </a:r>
            <a:endParaRPr lang="en-US" dirty="0"/>
          </a:p>
        </p:txBody>
      </p:sp>
      <p:sp>
        <p:nvSpPr>
          <p:cNvPr id="3" name="Text Placeholder 2"/>
          <p:cNvSpPr>
            <a:spLocks noGrp="1"/>
          </p:cNvSpPr>
          <p:nvPr>
            <p:ph type="body" idx="1"/>
          </p:nvPr>
        </p:nvSpPr>
        <p:spPr>
          <a:xfrm>
            <a:off x="1625600" y="3748800"/>
            <a:ext cx="8839200" cy="745200"/>
          </a:xfrm>
        </p:spPr>
        <p:txBody>
          <a:bodyPr lIns="72000" tIns="0" rIns="72000" bIns="0"/>
          <a:lstStyle>
            <a:lvl1pPr marL="0" indent="0" algn="l">
              <a:buNone/>
              <a:defRPr sz="2100">
                <a:ln>
                  <a:noFill/>
                </a:ln>
                <a:solidFill>
                  <a:srgbClr val="0039A6"/>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a:r>
              <a:rPr lang="en-US"/>
              <a:t>Click to edit Master text styles</a:t>
            </a:r>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solidFill>
                  <a:schemeClr val="tx2"/>
                </a:solidFill>
              </a:defRPr>
            </a:lvl1pPr>
          </a:lstStyle>
          <a:p>
            <a:pPr>
              <a:defRPr/>
            </a:pPr>
            <a:fld id="{C4079D65-0222-475B-BA40-2B1A4BDCFCFD}" type="slidenum">
              <a:rPr lang="en-US" smtClean="0">
                <a:solidFill>
                  <a:srgbClr val="0039A6"/>
                </a:solidFill>
              </a:rPr>
              <a:pPr>
                <a:defRPr/>
              </a:pPr>
              <a:t>‹#›</a:t>
            </a:fld>
            <a:endParaRPr lang="en-US" dirty="0">
              <a:solidFill>
                <a:srgbClr val="0039A6"/>
              </a:solidFill>
            </a:endParaRPr>
          </a:p>
        </p:txBody>
      </p:sp>
      <p:sp>
        <p:nvSpPr>
          <p:cNvPr id="7" name="Footer Placeholder 10"/>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659535443"/>
      </p:ext>
    </p:extLst>
  </p:cSld>
  <p:clrMapOvr>
    <a:overrideClrMapping bg1="dk1" tx1="lt1" bg2="dk2" tx2="lt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1476"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D30754FC-AF60-4EB6-BD7F-EC27607A3AF6}"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370482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 Intellectually Restles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3690548351"/>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5486400"/>
            <a:ext cx="5386917"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9" y="5486400"/>
            <a:ext cx="5389033"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1516913"/>
            <a:ext cx="5386917"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193369" y="1516913"/>
            <a:ext cx="5389033"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10"/>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8" name="Slide Number Placeholder 11"/>
          <p:cNvSpPr>
            <a:spLocks noGrp="1"/>
          </p:cNvSpPr>
          <p:nvPr>
            <p:ph type="sldNum" sz="quarter" idx="11"/>
          </p:nvPr>
        </p:nvSpPr>
        <p:spPr/>
        <p:txBody>
          <a:bodyPr/>
          <a:lstStyle>
            <a:lvl1pPr>
              <a:defRPr/>
            </a:lvl1pPr>
          </a:lstStyle>
          <a:p>
            <a:pPr>
              <a:defRPr/>
            </a:pPr>
            <a:fld id="{31BC202C-4B58-4B97-806B-6DFD67755032}" type="slidenum">
              <a:rPr lang="en-US" smtClean="0"/>
              <a:pPr>
                <a:defRPr/>
              </a:pPr>
              <a:t>‹#›</a:t>
            </a:fld>
            <a:endParaRPr lang="en-US" dirty="0"/>
          </a:p>
        </p:txBody>
      </p:sp>
      <p:sp>
        <p:nvSpPr>
          <p:cNvPr id="9" name="Footer Placeholder 12"/>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51283733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1" y="274320"/>
            <a:ext cx="11019692" cy="1143000"/>
          </a:xfrm>
        </p:spPr>
        <p:txBody>
          <a:bodyPr/>
          <a:lstStyle>
            <a:lvl1pPr algn="l">
              <a:defRPr sz="4200"/>
            </a:lvl1pPr>
          </a:lstStyle>
          <a:p>
            <a:r>
              <a:rPr lang="en-US"/>
              <a:t>Click to edit Master title style</a:t>
            </a:r>
            <a:endParaRPr lang="en-US" dirty="0"/>
          </a:p>
        </p:txBody>
      </p:sp>
      <p:sp>
        <p:nvSpPr>
          <p:cNvPr id="3"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4" name="Slide Number Placeholder 7"/>
          <p:cNvSpPr>
            <a:spLocks noGrp="1"/>
          </p:cNvSpPr>
          <p:nvPr>
            <p:ph type="sldNum" sz="quarter" idx="11"/>
          </p:nvPr>
        </p:nvSpPr>
        <p:spPr/>
        <p:txBody>
          <a:bodyPr/>
          <a:lstStyle>
            <a:lvl1pPr>
              <a:defRPr/>
            </a:lvl1pPr>
          </a:lstStyle>
          <a:p>
            <a:pPr>
              <a:defRPr/>
            </a:pPr>
            <a:fld id="{6F511B9D-6F96-4F87-8B35-61163C5BB4B9}" type="slidenum">
              <a:rPr lang="en-US" smtClean="0"/>
              <a:pPr>
                <a:defRPr/>
              </a:pPr>
              <a:t>‹#›</a:t>
            </a:fld>
            <a:endParaRPr lang="en-US" dirty="0"/>
          </a:p>
        </p:txBody>
      </p:sp>
      <p:sp>
        <p:nvSpPr>
          <p:cNvPr id="5" name="Footer Placeholder 8"/>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03690405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7"/>
          <p:cNvSpPr>
            <a:spLocks noGrp="1"/>
          </p:cNvSpPr>
          <p:nvPr>
            <p:ph type="sldNum" sz="quarter" idx="10"/>
          </p:nvPr>
        </p:nvSpPr>
        <p:spPr/>
        <p:txBody>
          <a:bodyPr/>
          <a:lstStyle>
            <a:lvl1pPr>
              <a:defRPr/>
            </a:lvl1pPr>
          </a:lstStyle>
          <a:p>
            <a:pPr>
              <a:defRPr/>
            </a:pPr>
            <a:fld id="{7C26B078-5B06-4C47-BCA4-6CFF3CFEE081}" type="slidenum">
              <a:rPr lang="en-US" smtClean="0"/>
              <a:pPr>
                <a:defRPr/>
              </a:pPr>
              <a:t>‹#›</a:t>
            </a:fld>
            <a:endParaRPr lang="en-US" dirty="0"/>
          </a:p>
        </p:txBody>
      </p:sp>
    </p:spTree>
    <p:extLst>
      <p:ext uri="{BB962C8B-B14F-4D97-AF65-F5344CB8AC3E}">
        <p14:creationId xmlns:p14="http://schemas.microsoft.com/office/powerpoint/2010/main" val="198020148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23393" y="5733256"/>
            <a:ext cx="11019692" cy="541784"/>
          </a:xfrm>
        </p:spPr>
        <p:txBody>
          <a:bodyPr lIns="47891" tIns="0" rIns="47891" bIns="0" anchor="b"/>
          <a:lstStyle>
            <a:lvl1pPr marL="0" indent="0" algn="l">
              <a:buNone/>
              <a:defRPr sz="1500">
                <a:solidFill>
                  <a:schemeClr val="bg2"/>
                </a:solidFill>
              </a:defRPr>
            </a:lvl1pPr>
            <a:lvl2pPr>
              <a:buNone/>
              <a:defRPr sz="1300"/>
            </a:lvl2pPr>
            <a:lvl3pPr>
              <a:buNone/>
              <a:defRPr sz="1000"/>
            </a:lvl3pPr>
            <a:lvl4pPr>
              <a:buNone/>
              <a:defRPr sz="1000"/>
            </a:lvl4pPr>
            <a:lvl5pPr>
              <a:buNone/>
              <a:defRPr sz="1000"/>
            </a:lvl5pPr>
          </a:lstStyle>
          <a:p>
            <a:pPr lvl="0"/>
            <a:r>
              <a:rPr lang="en-US"/>
              <a:t>Click to edit Master text styles</a:t>
            </a:r>
          </a:p>
        </p:txBody>
      </p:sp>
      <p:sp>
        <p:nvSpPr>
          <p:cNvPr id="8"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9" name="Content Placeholder 2"/>
          <p:cNvSpPr>
            <a:spLocks noGrp="1"/>
          </p:cNvSpPr>
          <p:nvPr>
            <p:ph idx="1"/>
          </p:nvPr>
        </p:nvSpPr>
        <p:spPr>
          <a:xfrm>
            <a:off x="609601" y="1600201"/>
            <a:ext cx="11019367" cy="3989040"/>
          </a:xfrm>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1923A5BB-293F-4D5C-B901-F9D8AE1A5EEB}"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160896534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10"/>
            <a:ext cx="4071824" cy="1253808"/>
          </a:xfrm>
        </p:spPr>
        <p:txBody>
          <a:bodyPr anchor="b"/>
          <a:lstStyle>
            <a:lvl1pPr algn="l">
              <a:buNone/>
              <a:defRPr sz="2300" b="1">
                <a:ln>
                  <a:noFill/>
                </a:ln>
                <a:solidFill>
                  <a:srgbClr val="0039A6"/>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408979" y="2998765"/>
            <a:ext cx="4071821" cy="2663482"/>
          </a:xfrm>
        </p:spPr>
        <p:txBody>
          <a:bodyPr lIns="47891" rIns="47891"/>
          <a:lstStyle>
            <a:lvl1pPr marL="0" indent="0">
              <a:buFontTx/>
              <a:buNone/>
              <a:defRPr sz="1300"/>
            </a:lvl1pPr>
            <a:lvl2pPr>
              <a:buFontTx/>
              <a:buNone/>
              <a:defRPr sz="1300"/>
            </a:lvl2pPr>
            <a:lvl3pPr>
              <a:buFontTx/>
              <a:buNone/>
              <a:defRPr sz="1000"/>
            </a:lvl3pPr>
            <a:lvl4pPr>
              <a:buFontTx/>
              <a:buNone/>
              <a:defRPr sz="1000"/>
            </a:lvl4pPr>
            <a:lvl5pPr>
              <a:buFontTx/>
              <a:buNone/>
              <a:defRPr sz="1000"/>
            </a:lvl5pPr>
          </a:lstStyle>
          <a:p>
            <a:pPr lvl="0"/>
            <a:r>
              <a:rPr lang="en-US"/>
              <a:t>Click to edit Master text styles</a:t>
            </a:r>
          </a:p>
        </p:txBody>
      </p:sp>
      <p:sp>
        <p:nvSpPr>
          <p:cNvPr id="8" name="Picture Placeholder 2"/>
          <p:cNvSpPr>
            <a:spLocks noGrp="1"/>
          </p:cNvSpPr>
          <p:nvPr>
            <p:ph type="pic" idx="1"/>
          </p:nvPr>
        </p:nvSpPr>
        <p:spPr>
          <a:xfrm>
            <a:off x="508000" y="457203"/>
            <a:ext cx="6502400" cy="5205047"/>
          </a:xfrm>
        </p:spPr>
        <p:txBody>
          <a:bodyPr/>
          <a:lstStyle>
            <a:lvl1pPr marL="0" indent="0">
              <a:buNone/>
              <a:defRPr sz="3400"/>
            </a:lvl1pPr>
            <a:lvl2pPr marL="478908" indent="0">
              <a:buNone/>
              <a:defRPr sz="2900"/>
            </a:lvl2pPr>
            <a:lvl3pPr marL="957816" indent="0">
              <a:buNone/>
              <a:defRPr sz="2500"/>
            </a:lvl3pPr>
            <a:lvl4pPr marL="1436724" indent="0">
              <a:buNone/>
              <a:defRPr sz="2100"/>
            </a:lvl4pPr>
            <a:lvl5pPr marL="1915631" indent="0">
              <a:buNone/>
              <a:defRPr sz="2100"/>
            </a:lvl5pPr>
            <a:lvl6pPr marL="2394539" indent="0">
              <a:buNone/>
              <a:defRPr sz="2100"/>
            </a:lvl6pPr>
            <a:lvl7pPr marL="2873447" indent="0">
              <a:buNone/>
              <a:defRPr sz="2100"/>
            </a:lvl7pPr>
            <a:lvl8pPr marL="3352355" indent="0">
              <a:buNone/>
              <a:defRPr sz="2100"/>
            </a:lvl8pPr>
            <a:lvl9pPr marL="3831263" indent="0">
              <a:buNone/>
              <a:defRPr sz="2100"/>
            </a:lvl9pPr>
          </a:lstStyle>
          <a:p>
            <a:pPr lvl="0"/>
            <a:r>
              <a:rPr lang="en-US" noProof="0" dirty="0"/>
              <a:t>Click icon to add picture</a:t>
            </a:r>
          </a:p>
        </p:txBody>
      </p:sp>
      <p:sp>
        <p:nvSpPr>
          <p:cNvPr id="5" name="Date Placeholder 9"/>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10"/>
          <p:cNvSpPr>
            <a:spLocks noGrp="1"/>
          </p:cNvSpPr>
          <p:nvPr>
            <p:ph type="sldNum" sz="quarter" idx="11"/>
          </p:nvPr>
        </p:nvSpPr>
        <p:spPr/>
        <p:txBody>
          <a:bodyPr/>
          <a:lstStyle>
            <a:lvl1pPr>
              <a:defRPr/>
            </a:lvl1pPr>
          </a:lstStyle>
          <a:p>
            <a:pPr>
              <a:defRPr/>
            </a:pPr>
            <a:fld id="{A6C87B65-6A02-407B-9F4E-B0788349D648}" type="slidenum">
              <a:rPr lang="en-US" smtClean="0"/>
              <a:pPr>
                <a:defRPr/>
              </a:pPr>
              <a:t>‹#›</a:t>
            </a:fld>
            <a:endParaRPr lang="en-US" dirty="0"/>
          </a:p>
        </p:txBody>
      </p:sp>
      <p:sp>
        <p:nvSpPr>
          <p:cNvPr id="7" name="Footer Placeholder 11"/>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52881670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423F1188-2FEE-4BC8-9561-A0DA2CD1E2AE}"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286196874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41"/>
            <a:ext cx="8026400" cy="5851525"/>
          </a:xfrm>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68C6DC45-634D-456D-B655-0126A38CF048}"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05446665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61975"/>
            <a:ext cx="10972800" cy="8509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09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5569981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US" dirty="0">
              <a:solidFill>
                <a:srgbClr val="3662B5"/>
              </a:solidFill>
            </a:endParaRPr>
          </a:p>
        </p:txBody>
      </p:sp>
      <p:sp>
        <p:nvSpPr>
          <p:cNvPr id="6" name="Slide Number Placeholder 5"/>
          <p:cNvSpPr>
            <a:spLocks noGrp="1"/>
          </p:cNvSpPr>
          <p:nvPr>
            <p:ph type="sldNum" sz="quarter" idx="12"/>
          </p:nvPr>
        </p:nvSpPr>
        <p:spPr/>
        <p:txBody>
          <a:bodyPr/>
          <a:lstStyle/>
          <a:p>
            <a:pPr>
              <a:defRPr/>
            </a:pPr>
            <a:fld id="{65BFC1A1-DC94-411D-8AFC-11179DEF0288}" type="slidenum">
              <a:rPr lang="en-US" smtClean="0"/>
              <a:pPr>
                <a:defRPr/>
              </a:pPr>
              <a:t>‹#›</a:t>
            </a:fld>
            <a:endParaRPr lang="en-US" dirty="0"/>
          </a:p>
        </p:txBody>
      </p:sp>
    </p:spTree>
    <p:extLst>
      <p:ext uri="{BB962C8B-B14F-4D97-AF65-F5344CB8AC3E}">
        <p14:creationId xmlns:p14="http://schemas.microsoft.com/office/powerpoint/2010/main" val="259407393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60350"/>
            <a:ext cx="10972800" cy="850900"/>
          </a:xfrm>
        </p:spPr>
        <p:txBody>
          <a:bodyPr/>
          <a:lstStyle/>
          <a:p>
            <a:r>
              <a:rPr lang="en-US"/>
              <a:t>Click to edit Master title style</a:t>
            </a:r>
          </a:p>
        </p:txBody>
      </p:sp>
      <p:sp>
        <p:nvSpPr>
          <p:cNvPr id="3" name="Table Placeholder 2"/>
          <p:cNvSpPr>
            <a:spLocks noGrp="1"/>
          </p:cNvSpPr>
          <p:nvPr>
            <p:ph type="tbl" idx="1"/>
          </p:nvPr>
        </p:nvSpPr>
        <p:spPr>
          <a:xfrm>
            <a:off x="609600" y="1600200"/>
            <a:ext cx="10972800" cy="4276725"/>
          </a:xfrm>
        </p:spPr>
        <p:txBody>
          <a:bodyPr/>
          <a:lstStyle/>
          <a:p>
            <a:pPr lvl="0"/>
            <a:endParaRPr lang="en-US" noProof="0" dirty="0"/>
          </a:p>
        </p:txBody>
      </p:sp>
    </p:spTree>
    <p:extLst>
      <p:ext uri="{BB962C8B-B14F-4D97-AF65-F5344CB8AC3E}">
        <p14:creationId xmlns:p14="http://schemas.microsoft.com/office/powerpoint/2010/main" val="630296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 Open Minde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4282906300"/>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5" name="Picture 7" descr="The_Warwick_Uni_black.emf"/>
          <p:cNvPicPr>
            <a:picLocks noChangeAspect="1"/>
          </p:cNvPicPr>
          <p:nvPr/>
        </p:nvPicPr>
        <p:blipFill>
          <a:blip r:embed="rId4" cstate="print"/>
          <a:srcRect/>
          <a:stretch>
            <a:fillRect/>
          </a:stretch>
        </p:blipFill>
        <p:spPr bwMode="auto">
          <a:xfrm>
            <a:off x="9723967" y="6245226"/>
            <a:ext cx="1940984" cy="612775"/>
          </a:xfrm>
          <a:prstGeom prst="rect">
            <a:avLst/>
          </a:prstGeom>
          <a:noFill/>
          <a:ln w="9525">
            <a:noFill/>
            <a:miter lim="800000"/>
            <a:headEnd/>
            <a:tailEnd/>
          </a:ln>
        </p:spPr>
      </p:pic>
      <p:pic>
        <p:nvPicPr>
          <p:cNvPr id="6" name="Picture 8" descr="wbs_tab-logo_cmyk.emf"/>
          <p:cNvPicPr>
            <a:picLocks noChangeAspect="1"/>
          </p:cNvPicPr>
          <p:nvPr/>
        </p:nvPicPr>
        <p:blipFill>
          <a:blip r:embed="rId5" cstate="print"/>
          <a:srcRect/>
          <a:stretch>
            <a:fillRect/>
          </a:stretch>
        </p:blipFill>
        <p:spPr bwMode="auto">
          <a:xfrm>
            <a:off x="0" y="561976"/>
            <a:ext cx="1219200" cy="1401763"/>
          </a:xfrm>
          <a:prstGeom prst="rect">
            <a:avLst/>
          </a:prstGeom>
          <a:noFill/>
          <a:ln w="9525">
            <a:noFill/>
            <a:miter lim="800000"/>
            <a:headEnd/>
            <a:tailEnd/>
          </a:ln>
        </p:spPr>
      </p:pic>
      <p:sp>
        <p:nvSpPr>
          <p:cNvPr id="9" name="Title 8"/>
          <p:cNvSpPr>
            <a:spLocks noGrp="1"/>
          </p:cNvSpPr>
          <p:nvPr>
            <p:ph type="ctrTitle"/>
          </p:nvPr>
        </p:nvSpPr>
        <p:spPr>
          <a:xfrm>
            <a:off x="1627200" y="1524000"/>
            <a:ext cx="8788000" cy="2225040"/>
          </a:xfrm>
        </p:spPr>
        <p:txBody>
          <a:bodyPr lIns="36000" anchor="b">
            <a:normAutofit/>
          </a:bodyPr>
          <a:lstStyle>
            <a:lvl1pPr algn="l">
              <a:defRPr lang="en-US" sz="4200" b="1" cap="none" baseline="0" dirty="0">
                <a:ln w="5000" cmpd="sng">
                  <a:solidFill>
                    <a:schemeClr val="tx2">
                      <a:alpha val="50000"/>
                    </a:schemeClr>
                  </a:solidFill>
                  <a:prstDash val="solid"/>
                </a:ln>
                <a:solidFill>
                  <a:schemeClr val="bg1"/>
                </a:solidFill>
                <a:effectLst/>
                <a:latin typeface="+mj-lt"/>
                <a:cs typeface="Arial"/>
              </a:defRPr>
            </a:lvl1pPr>
          </a:lstStyle>
          <a:p>
            <a:r>
              <a:rPr lang="en-US"/>
              <a:t>Click to edit Master title style</a:t>
            </a:r>
            <a:endParaRPr lang="en-US" dirty="0"/>
          </a:p>
        </p:txBody>
      </p:sp>
      <p:sp>
        <p:nvSpPr>
          <p:cNvPr id="17" name="Subtitle 16"/>
          <p:cNvSpPr>
            <a:spLocks noGrp="1"/>
          </p:cNvSpPr>
          <p:nvPr>
            <p:ph type="subTitle" idx="1"/>
          </p:nvPr>
        </p:nvSpPr>
        <p:spPr>
          <a:xfrm>
            <a:off x="1627200" y="3749040"/>
            <a:ext cx="8788000" cy="746760"/>
          </a:xfrm>
        </p:spPr>
        <p:txBody>
          <a:bodyPr lIns="72000" tIns="0" rIns="72000" bIns="0">
            <a:normAutofit/>
          </a:bodyPr>
          <a:lstStyle>
            <a:lvl1pPr marL="0" indent="0" algn="l">
              <a:buNone/>
              <a:defRPr sz="2100">
                <a:ln w="1270" cmpd="sng">
                  <a:solidFill>
                    <a:schemeClr val="tx2">
                      <a:alpha val="40000"/>
                    </a:schemeClr>
                  </a:solidFill>
                  <a:prstDash val="solid"/>
                </a:ln>
                <a:solidFill>
                  <a:schemeClr val="bg1"/>
                </a:solidFill>
                <a:effectLst/>
              </a:defRPr>
            </a:lvl1pPr>
            <a:lvl2pPr marL="478908" indent="0" algn="ctr">
              <a:buNone/>
            </a:lvl2pPr>
            <a:lvl3pPr marL="957816" indent="0" algn="ctr">
              <a:buNone/>
            </a:lvl3pPr>
            <a:lvl4pPr marL="1436724" indent="0" algn="ctr">
              <a:buNone/>
            </a:lvl4pPr>
            <a:lvl5pPr marL="1915631" indent="0" algn="ctr">
              <a:buNone/>
            </a:lvl5pPr>
            <a:lvl6pPr marL="2394539" indent="0" algn="ctr">
              <a:buNone/>
            </a:lvl6pPr>
            <a:lvl7pPr marL="2873447" indent="0" algn="ctr">
              <a:buNone/>
            </a:lvl7pPr>
            <a:lvl8pPr marL="3352355" indent="0" algn="ctr">
              <a:buNone/>
            </a:lvl8pPr>
            <a:lvl9pPr marL="3831263" indent="0" algn="ctr">
              <a:buNone/>
            </a:lvl9pPr>
          </a:lstStyle>
          <a:p>
            <a:r>
              <a:rPr lang="en-US"/>
              <a:t>Click to edit Master subtitle style</a:t>
            </a:r>
            <a:endParaRPr lang="en-GB" dirty="0"/>
          </a:p>
        </p:txBody>
      </p:sp>
      <p:sp>
        <p:nvSpPr>
          <p:cNvPr id="36" name="Content Placeholder 35"/>
          <p:cNvSpPr>
            <a:spLocks noGrp="1"/>
          </p:cNvSpPr>
          <p:nvPr>
            <p:ph sz="quarter" idx="13"/>
          </p:nvPr>
        </p:nvSpPr>
        <p:spPr>
          <a:xfrm>
            <a:off x="1627200" y="4800600"/>
            <a:ext cx="8788400" cy="1219200"/>
          </a:xfrm>
        </p:spPr>
        <p:txBody>
          <a:bodyPr lIns="36000" rIns="36000">
            <a:noAutofit/>
          </a:bodyPr>
          <a:lstStyle>
            <a:lvl1pPr marL="0" indent="0">
              <a:buFontTx/>
              <a:buNone/>
              <a:defRPr sz="2100" baseline="0">
                <a:solidFill>
                  <a:schemeClr val="tx2"/>
                </a:solidFill>
              </a:defRPr>
            </a:lvl1pPr>
            <a:lvl2pPr marL="540000" indent="-457200">
              <a:buNone/>
              <a:defRPr sz="1800"/>
            </a:lvl2pPr>
          </a:lstStyle>
          <a:p>
            <a:pPr lvl="0"/>
            <a:r>
              <a:rPr lang="en-US"/>
              <a:t>Click to edit Master text styles</a:t>
            </a:r>
          </a:p>
        </p:txBody>
      </p:sp>
      <p:sp>
        <p:nvSpPr>
          <p:cNvPr id="7" name="Date Placeholder 26"/>
          <p:cNvSpPr>
            <a:spLocks noGrp="1"/>
          </p:cNvSpPr>
          <p:nvPr>
            <p:ph type="dt" sz="half" idx="14"/>
          </p:nvPr>
        </p:nvSpPr>
        <p:spPr/>
        <p:txBody>
          <a:bodyPr wrap="square" numCol="1" anchorCtr="0" compatLnSpc="1">
            <a:prstTxWarp prst="textNoShape">
              <a:avLst/>
            </a:prstTxWarp>
          </a:bodyPr>
          <a:lstStyle>
            <a:lvl1pPr>
              <a:defRPr/>
            </a:lvl1pPr>
          </a:lstStyle>
          <a:p>
            <a:pPr>
              <a:defRPr/>
            </a:pPr>
            <a:endParaRPr lang="en-GB" dirty="0"/>
          </a:p>
        </p:txBody>
      </p:sp>
    </p:spTree>
    <p:extLst>
      <p:ext uri="{BB962C8B-B14F-4D97-AF65-F5344CB8AC3E}">
        <p14:creationId xmlns:p14="http://schemas.microsoft.com/office/powerpoint/2010/main" val="3052767954"/>
      </p:ext>
    </p:extLst>
  </p:cSld>
  <p:clrMapOvr>
    <a:overrideClrMapping bg1="lt1" tx1="dk1" bg2="lt2" tx2="dk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882DF9D8-12EC-0046-93E0-88EA8E58089D}"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37157618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Divider">
    <p:spTree>
      <p:nvGrpSpPr>
        <p:cNvPr id="1" name=""/>
        <p:cNvGrpSpPr/>
        <p:nvPr/>
      </p:nvGrpSpPr>
      <p:grpSpPr>
        <a:xfrm>
          <a:off x="0" y="0"/>
          <a:ext cx="0" cy="0"/>
          <a:chOff x="0" y="0"/>
          <a:chExt cx="0" cy="0"/>
        </a:xfrm>
      </p:grpSpPr>
      <p:pic>
        <p:nvPicPr>
          <p:cNvPr id="4" name="Picture 7" descr="wbs_tab-logo_cmyk.emf"/>
          <p:cNvPicPr>
            <a:picLocks noChangeAspect="1"/>
          </p:cNvPicPr>
          <p:nvPr/>
        </p:nvPicPr>
        <p:blipFill>
          <a:blip r:embed="rId2" cstate="print"/>
          <a:srcRect/>
          <a:stretch>
            <a:fillRect/>
          </a:stretch>
        </p:blipFill>
        <p:spPr bwMode="auto">
          <a:xfrm>
            <a:off x="0" y="561976"/>
            <a:ext cx="1219200" cy="1401763"/>
          </a:xfrm>
          <a:prstGeom prst="rect">
            <a:avLst/>
          </a:prstGeom>
          <a:noFill/>
          <a:ln w="9525">
            <a:noFill/>
            <a:miter lim="800000"/>
            <a:headEnd/>
            <a:tailEnd/>
          </a:ln>
        </p:spPr>
      </p:pic>
      <p:sp>
        <p:nvSpPr>
          <p:cNvPr id="2" name="Title 1"/>
          <p:cNvSpPr>
            <a:spLocks noGrp="1"/>
          </p:cNvSpPr>
          <p:nvPr>
            <p:ph type="title"/>
          </p:nvPr>
        </p:nvSpPr>
        <p:spPr>
          <a:xfrm>
            <a:off x="1625600" y="1524000"/>
            <a:ext cx="8839200" cy="2224800"/>
          </a:xfrm>
        </p:spPr>
        <p:txBody>
          <a:bodyPr tIns="0" bIns="0" anchor="b">
            <a:normAutofit/>
          </a:bodyPr>
          <a:lstStyle>
            <a:lvl1pPr algn="l">
              <a:buNone/>
              <a:defRPr sz="3400" b="1" cap="none" baseline="0">
                <a:ln w="5000" cmpd="sng">
                  <a:noFill/>
                  <a:prstDash val="solid"/>
                </a:ln>
                <a:solidFill>
                  <a:srgbClr val="0039A6"/>
                </a:solidFill>
                <a:effectLst/>
                <a:latin typeface="+mj-lt"/>
                <a:cs typeface="Franklin Gothic Book (Headings)"/>
              </a:defRPr>
            </a:lvl1pPr>
          </a:lstStyle>
          <a:p>
            <a:r>
              <a:rPr lang="en-US"/>
              <a:t>Click to edit Master title style</a:t>
            </a:r>
            <a:endParaRPr lang="en-US" dirty="0"/>
          </a:p>
        </p:txBody>
      </p:sp>
      <p:sp>
        <p:nvSpPr>
          <p:cNvPr id="3" name="Text Placeholder 2"/>
          <p:cNvSpPr>
            <a:spLocks noGrp="1"/>
          </p:cNvSpPr>
          <p:nvPr>
            <p:ph type="body" idx="1"/>
          </p:nvPr>
        </p:nvSpPr>
        <p:spPr>
          <a:xfrm>
            <a:off x="1625600" y="3748800"/>
            <a:ext cx="8839200" cy="745200"/>
          </a:xfrm>
        </p:spPr>
        <p:txBody>
          <a:bodyPr lIns="72000" tIns="0" rIns="72000" bIns="0"/>
          <a:lstStyle>
            <a:lvl1pPr marL="0" indent="0" algn="l">
              <a:buNone/>
              <a:defRPr sz="2100">
                <a:ln>
                  <a:noFill/>
                </a:ln>
                <a:solidFill>
                  <a:srgbClr val="0039A6"/>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a:r>
              <a:rPr lang="en-US"/>
              <a:t>Click to edit Master text styles</a:t>
            </a:r>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6B4017D5-2B5F-4CF8-AD1C-7C6998B960E7}"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2888712704"/>
      </p:ext>
    </p:extLst>
  </p:cSld>
  <p:clrMapOvr>
    <a:overrideClrMapping bg1="dk1" tx1="lt1" bg2="dk2" tx2="lt2" accent1="accent1" accent2="accent2" accent3="accent3" accent4="accent4" accent5="accent5" accent6="accent6" hlink="hlink" folHlink="folHlink"/>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1476"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0C6255C3-79E3-4856-B33A-844202AB7B88}"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222893477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5486400"/>
            <a:ext cx="5386917"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9" y="5486400"/>
            <a:ext cx="5389033"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1516913"/>
            <a:ext cx="5386917"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193369" y="1516913"/>
            <a:ext cx="5389033"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10"/>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8" name="Slide Number Placeholder 11"/>
          <p:cNvSpPr>
            <a:spLocks noGrp="1"/>
          </p:cNvSpPr>
          <p:nvPr>
            <p:ph type="sldNum" sz="quarter" idx="11"/>
          </p:nvPr>
        </p:nvSpPr>
        <p:spPr/>
        <p:txBody>
          <a:bodyPr/>
          <a:lstStyle>
            <a:lvl1pPr>
              <a:defRPr/>
            </a:lvl1pPr>
          </a:lstStyle>
          <a:p>
            <a:pPr>
              <a:defRPr/>
            </a:pPr>
            <a:fld id="{011525BC-8B53-49E6-A666-8C938D8ADACF}" type="slidenum">
              <a:rPr lang="en-US" smtClean="0"/>
              <a:pPr>
                <a:defRPr/>
              </a:pPr>
              <a:t>‹#›</a:t>
            </a:fld>
            <a:endParaRPr lang="en-US" dirty="0"/>
          </a:p>
        </p:txBody>
      </p:sp>
      <p:sp>
        <p:nvSpPr>
          <p:cNvPr id="9" name="Footer Placeholder 12"/>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88457908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1" y="274320"/>
            <a:ext cx="11019692" cy="1143000"/>
          </a:xfrm>
        </p:spPr>
        <p:txBody>
          <a:bodyPr/>
          <a:lstStyle>
            <a:lvl1pPr algn="l">
              <a:defRPr sz="4200"/>
            </a:lvl1pPr>
          </a:lstStyle>
          <a:p>
            <a:r>
              <a:rPr lang="en-US"/>
              <a:t>Click to edit Master title style</a:t>
            </a:r>
            <a:endParaRPr lang="en-US" dirty="0"/>
          </a:p>
        </p:txBody>
      </p:sp>
      <p:sp>
        <p:nvSpPr>
          <p:cNvPr id="3"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4" name="Slide Number Placeholder 7"/>
          <p:cNvSpPr>
            <a:spLocks noGrp="1"/>
          </p:cNvSpPr>
          <p:nvPr>
            <p:ph type="sldNum" sz="quarter" idx="11"/>
          </p:nvPr>
        </p:nvSpPr>
        <p:spPr/>
        <p:txBody>
          <a:bodyPr/>
          <a:lstStyle>
            <a:lvl1pPr>
              <a:defRPr/>
            </a:lvl1pPr>
          </a:lstStyle>
          <a:p>
            <a:pPr>
              <a:defRPr/>
            </a:pPr>
            <a:fld id="{B741C854-D127-4D7C-8A78-6DF9F19D5421}" type="slidenum">
              <a:rPr lang="en-US" smtClean="0"/>
              <a:pPr>
                <a:defRPr/>
              </a:pPr>
              <a:t>‹#›</a:t>
            </a:fld>
            <a:endParaRPr lang="en-US" dirty="0"/>
          </a:p>
        </p:txBody>
      </p:sp>
      <p:sp>
        <p:nvSpPr>
          <p:cNvPr id="5" name="Footer Placeholder 8"/>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315798010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7"/>
          <p:cNvSpPr>
            <a:spLocks noGrp="1"/>
          </p:cNvSpPr>
          <p:nvPr>
            <p:ph type="sldNum" sz="quarter" idx="10"/>
          </p:nvPr>
        </p:nvSpPr>
        <p:spPr/>
        <p:txBody>
          <a:bodyPr/>
          <a:lstStyle>
            <a:lvl1pPr>
              <a:defRPr/>
            </a:lvl1pPr>
          </a:lstStyle>
          <a:p>
            <a:pPr>
              <a:defRPr/>
            </a:pPr>
            <a:fld id="{A7FC46D1-CA55-42DE-A47B-38B5223F7BC6}" type="slidenum">
              <a:rPr lang="en-US" smtClean="0"/>
              <a:pPr>
                <a:defRPr/>
              </a:pPr>
              <a:t>‹#›</a:t>
            </a:fld>
            <a:endParaRPr lang="en-US" dirty="0"/>
          </a:p>
        </p:txBody>
      </p:sp>
    </p:spTree>
    <p:extLst>
      <p:ext uri="{BB962C8B-B14F-4D97-AF65-F5344CB8AC3E}">
        <p14:creationId xmlns:p14="http://schemas.microsoft.com/office/powerpoint/2010/main" val="166664692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23393" y="5733256"/>
            <a:ext cx="11019692" cy="541784"/>
          </a:xfrm>
        </p:spPr>
        <p:txBody>
          <a:bodyPr lIns="47891" tIns="0" rIns="47891" bIns="0" anchor="b"/>
          <a:lstStyle>
            <a:lvl1pPr marL="0" indent="0" algn="l">
              <a:buNone/>
              <a:defRPr sz="1500">
                <a:solidFill>
                  <a:schemeClr val="bg2"/>
                </a:solidFill>
              </a:defRPr>
            </a:lvl1pPr>
            <a:lvl2pPr>
              <a:buNone/>
              <a:defRPr sz="1300"/>
            </a:lvl2pPr>
            <a:lvl3pPr>
              <a:buNone/>
              <a:defRPr sz="1000"/>
            </a:lvl3pPr>
            <a:lvl4pPr>
              <a:buNone/>
              <a:defRPr sz="1000"/>
            </a:lvl4pPr>
            <a:lvl5pPr>
              <a:buNone/>
              <a:defRPr sz="1000"/>
            </a:lvl5pPr>
          </a:lstStyle>
          <a:p>
            <a:pPr lvl="0"/>
            <a:r>
              <a:rPr lang="en-US"/>
              <a:t>Click to edit Master text styles</a:t>
            </a:r>
          </a:p>
        </p:txBody>
      </p:sp>
      <p:sp>
        <p:nvSpPr>
          <p:cNvPr id="8"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9" name="Content Placeholder 2"/>
          <p:cNvSpPr>
            <a:spLocks noGrp="1"/>
          </p:cNvSpPr>
          <p:nvPr>
            <p:ph idx="1"/>
          </p:nvPr>
        </p:nvSpPr>
        <p:spPr>
          <a:xfrm>
            <a:off x="609601" y="1600201"/>
            <a:ext cx="11019367" cy="3989040"/>
          </a:xfrm>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FFA1FBB8-76F9-4F1B-A95F-DE360E9C224C}"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9236122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10"/>
            <a:ext cx="4071824" cy="1253808"/>
          </a:xfrm>
        </p:spPr>
        <p:txBody>
          <a:bodyPr anchor="b"/>
          <a:lstStyle>
            <a:lvl1pPr algn="l">
              <a:buNone/>
              <a:defRPr sz="2300" b="1">
                <a:ln>
                  <a:noFill/>
                </a:ln>
                <a:solidFill>
                  <a:srgbClr val="0039A6"/>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408979" y="2998765"/>
            <a:ext cx="4071821" cy="2663482"/>
          </a:xfrm>
        </p:spPr>
        <p:txBody>
          <a:bodyPr lIns="47891" rIns="47891"/>
          <a:lstStyle>
            <a:lvl1pPr marL="0" indent="0">
              <a:buFontTx/>
              <a:buNone/>
              <a:defRPr sz="1300"/>
            </a:lvl1pPr>
            <a:lvl2pPr>
              <a:buFontTx/>
              <a:buNone/>
              <a:defRPr sz="1300"/>
            </a:lvl2pPr>
            <a:lvl3pPr>
              <a:buFontTx/>
              <a:buNone/>
              <a:defRPr sz="1000"/>
            </a:lvl3pPr>
            <a:lvl4pPr>
              <a:buFontTx/>
              <a:buNone/>
              <a:defRPr sz="1000"/>
            </a:lvl4pPr>
            <a:lvl5pPr>
              <a:buFontTx/>
              <a:buNone/>
              <a:defRPr sz="1000"/>
            </a:lvl5pPr>
          </a:lstStyle>
          <a:p>
            <a:pPr lvl="0"/>
            <a:r>
              <a:rPr lang="en-US"/>
              <a:t>Click to edit Master text styles</a:t>
            </a:r>
          </a:p>
        </p:txBody>
      </p:sp>
      <p:sp>
        <p:nvSpPr>
          <p:cNvPr id="8" name="Picture Placeholder 2"/>
          <p:cNvSpPr>
            <a:spLocks noGrp="1"/>
          </p:cNvSpPr>
          <p:nvPr>
            <p:ph type="pic" idx="1"/>
          </p:nvPr>
        </p:nvSpPr>
        <p:spPr>
          <a:xfrm>
            <a:off x="508000" y="457203"/>
            <a:ext cx="6502400" cy="5205047"/>
          </a:xfrm>
        </p:spPr>
        <p:txBody>
          <a:bodyPr/>
          <a:lstStyle>
            <a:lvl1pPr marL="0" indent="0">
              <a:buNone/>
              <a:defRPr sz="3400"/>
            </a:lvl1pPr>
            <a:lvl2pPr marL="478908" indent="0">
              <a:buNone/>
              <a:defRPr sz="2900"/>
            </a:lvl2pPr>
            <a:lvl3pPr marL="957816" indent="0">
              <a:buNone/>
              <a:defRPr sz="2500"/>
            </a:lvl3pPr>
            <a:lvl4pPr marL="1436724" indent="0">
              <a:buNone/>
              <a:defRPr sz="2100"/>
            </a:lvl4pPr>
            <a:lvl5pPr marL="1915631" indent="0">
              <a:buNone/>
              <a:defRPr sz="2100"/>
            </a:lvl5pPr>
            <a:lvl6pPr marL="2394539" indent="0">
              <a:buNone/>
              <a:defRPr sz="2100"/>
            </a:lvl6pPr>
            <a:lvl7pPr marL="2873447" indent="0">
              <a:buNone/>
              <a:defRPr sz="2100"/>
            </a:lvl7pPr>
            <a:lvl8pPr marL="3352355" indent="0">
              <a:buNone/>
              <a:defRPr sz="2100"/>
            </a:lvl8pPr>
            <a:lvl9pPr marL="3831263" indent="0">
              <a:buNone/>
              <a:defRPr sz="2100"/>
            </a:lvl9pPr>
          </a:lstStyle>
          <a:p>
            <a:pPr lvl="0"/>
            <a:r>
              <a:rPr lang="en-US" noProof="0" dirty="0"/>
              <a:t>Click icon to add picture</a:t>
            </a:r>
          </a:p>
        </p:txBody>
      </p:sp>
      <p:sp>
        <p:nvSpPr>
          <p:cNvPr id="5" name="Date Placeholder 9"/>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10"/>
          <p:cNvSpPr>
            <a:spLocks noGrp="1"/>
          </p:cNvSpPr>
          <p:nvPr>
            <p:ph type="sldNum" sz="quarter" idx="11"/>
          </p:nvPr>
        </p:nvSpPr>
        <p:spPr/>
        <p:txBody>
          <a:bodyPr/>
          <a:lstStyle>
            <a:lvl1pPr>
              <a:defRPr/>
            </a:lvl1pPr>
          </a:lstStyle>
          <a:p>
            <a:pPr>
              <a:defRPr/>
            </a:pPr>
            <a:fld id="{4E049D79-EA88-4B9E-8C59-77A3928D4B93}" type="slidenum">
              <a:rPr lang="en-US" smtClean="0"/>
              <a:pPr>
                <a:defRPr/>
              </a:pPr>
              <a:t>‹#›</a:t>
            </a:fld>
            <a:endParaRPr lang="en-US" dirty="0"/>
          </a:p>
        </p:txBody>
      </p:sp>
      <p:sp>
        <p:nvSpPr>
          <p:cNvPr id="7" name="Footer Placeholder 11"/>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25029943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88238573-6557-453E-8633-893DB976B52D}"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3597880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lide - Problem Solver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328422200"/>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41"/>
            <a:ext cx="8026400" cy="5851525"/>
          </a:xfrm>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F5ACEFAB-F270-47F1-B746-A0566B98B8B0}"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171328677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61975"/>
            <a:ext cx="10972800" cy="8509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09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1082156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5" name="Picture 11" descr="wbs-logo.emf"/>
          <p:cNvPicPr>
            <a:picLocks noChangeAspect="1"/>
          </p:cNvPicPr>
          <p:nvPr userDrawn="1"/>
        </p:nvPicPr>
        <p:blipFill>
          <a:blip r:embed="rId4"/>
          <a:srcRect/>
          <a:stretch>
            <a:fillRect/>
          </a:stretch>
        </p:blipFill>
        <p:spPr bwMode="auto">
          <a:xfrm>
            <a:off x="9398000" y="0"/>
            <a:ext cx="1879600" cy="706438"/>
          </a:xfrm>
          <a:prstGeom prst="rect">
            <a:avLst/>
          </a:prstGeom>
          <a:noFill/>
          <a:ln w="9525">
            <a:noFill/>
            <a:miter lim="800000"/>
            <a:headEnd/>
            <a:tailEnd/>
          </a:ln>
        </p:spPr>
      </p:pic>
      <p:pic>
        <p:nvPicPr>
          <p:cNvPr id="6" name="Picture 8" descr="The_Warwick_Uni_black.emf"/>
          <p:cNvPicPr>
            <a:picLocks noChangeAspect="1"/>
          </p:cNvPicPr>
          <p:nvPr userDrawn="1"/>
        </p:nvPicPr>
        <p:blipFill>
          <a:blip r:embed="rId5"/>
          <a:srcRect/>
          <a:stretch>
            <a:fillRect/>
          </a:stretch>
        </p:blipFill>
        <p:spPr bwMode="auto">
          <a:xfrm>
            <a:off x="9378951" y="6172201"/>
            <a:ext cx="1940983" cy="612775"/>
          </a:xfrm>
          <a:prstGeom prst="rect">
            <a:avLst/>
          </a:prstGeom>
          <a:noFill/>
          <a:ln w="9525">
            <a:noFill/>
            <a:miter lim="800000"/>
            <a:headEnd/>
            <a:tailEnd/>
          </a:ln>
        </p:spPr>
      </p:pic>
      <p:sp>
        <p:nvSpPr>
          <p:cNvPr id="9" name="Title 8"/>
          <p:cNvSpPr>
            <a:spLocks noGrp="1"/>
          </p:cNvSpPr>
          <p:nvPr>
            <p:ph type="ctrTitle"/>
          </p:nvPr>
        </p:nvSpPr>
        <p:spPr>
          <a:xfrm>
            <a:off x="610000" y="1524000"/>
            <a:ext cx="8788000" cy="2225040"/>
          </a:xfrm>
        </p:spPr>
        <p:txBody>
          <a:bodyPr lIns="36000" anchor="b">
            <a:normAutofit/>
          </a:bodyPr>
          <a:lstStyle>
            <a:lvl1pPr algn="l">
              <a:defRPr lang="en-US" sz="4200" b="1" cap="none" baseline="0" dirty="0">
                <a:ln w="5000" cmpd="sng">
                  <a:noFill/>
                  <a:prstDash val="solid"/>
                </a:ln>
                <a:solidFill>
                  <a:schemeClr val="bg1"/>
                </a:solidFill>
                <a:effectLst/>
                <a:latin typeface="+mj-lt"/>
                <a:cs typeface="Arial"/>
              </a:defRPr>
            </a:lvl1pPr>
          </a:lstStyle>
          <a:p>
            <a:r>
              <a:rPr lang="en-US"/>
              <a:t>Click to edit Master title style</a:t>
            </a:r>
            <a:endParaRPr lang="en-US" dirty="0"/>
          </a:p>
        </p:txBody>
      </p:sp>
      <p:sp>
        <p:nvSpPr>
          <p:cNvPr id="17" name="Subtitle 16"/>
          <p:cNvSpPr>
            <a:spLocks noGrp="1"/>
          </p:cNvSpPr>
          <p:nvPr>
            <p:ph type="subTitle" idx="1"/>
          </p:nvPr>
        </p:nvSpPr>
        <p:spPr>
          <a:xfrm>
            <a:off x="609600" y="3749040"/>
            <a:ext cx="8788000" cy="746760"/>
          </a:xfrm>
        </p:spPr>
        <p:txBody>
          <a:bodyPr lIns="72000" tIns="0" rIns="72000" bIns="0">
            <a:normAutofit/>
          </a:bodyPr>
          <a:lstStyle>
            <a:lvl1pPr marL="0" indent="0" algn="l">
              <a:buNone/>
              <a:defRPr sz="2100">
                <a:solidFill>
                  <a:schemeClr val="bg1"/>
                </a:solidFill>
                <a:effectLst/>
              </a:defRPr>
            </a:lvl1pPr>
            <a:lvl2pPr marL="478908" indent="0" algn="ctr">
              <a:buNone/>
            </a:lvl2pPr>
            <a:lvl3pPr marL="957816" indent="0" algn="ctr">
              <a:buNone/>
            </a:lvl3pPr>
            <a:lvl4pPr marL="1436724" indent="0" algn="ctr">
              <a:buNone/>
            </a:lvl4pPr>
            <a:lvl5pPr marL="1915631" indent="0" algn="ctr">
              <a:buNone/>
            </a:lvl5pPr>
            <a:lvl6pPr marL="2394539" indent="0" algn="ctr">
              <a:buNone/>
            </a:lvl6pPr>
            <a:lvl7pPr marL="2873447" indent="0" algn="ctr">
              <a:buNone/>
            </a:lvl7pPr>
            <a:lvl8pPr marL="3352355" indent="0" algn="ctr">
              <a:buNone/>
            </a:lvl8pPr>
            <a:lvl9pPr marL="3831263" indent="0" algn="ctr">
              <a:buNone/>
            </a:lvl9pPr>
          </a:lstStyle>
          <a:p>
            <a:r>
              <a:rPr lang="en-US"/>
              <a:t>Click to edit Master subtitle style</a:t>
            </a:r>
            <a:endParaRPr lang="en-GB" dirty="0"/>
          </a:p>
        </p:txBody>
      </p:sp>
      <p:sp>
        <p:nvSpPr>
          <p:cNvPr id="36" name="Content Placeholder 35"/>
          <p:cNvSpPr>
            <a:spLocks noGrp="1"/>
          </p:cNvSpPr>
          <p:nvPr>
            <p:ph sz="quarter" idx="13"/>
          </p:nvPr>
        </p:nvSpPr>
        <p:spPr>
          <a:xfrm>
            <a:off x="609600" y="4800600"/>
            <a:ext cx="8788400" cy="1219200"/>
          </a:xfrm>
        </p:spPr>
        <p:txBody>
          <a:bodyPr lIns="36000" rIns="36000">
            <a:noAutofit/>
          </a:bodyPr>
          <a:lstStyle>
            <a:lvl1pPr>
              <a:buFontTx/>
              <a:buNone/>
              <a:defRPr sz="2100" baseline="0">
                <a:solidFill>
                  <a:srgbClr val="A71930"/>
                </a:solidFill>
              </a:defRPr>
            </a:lvl1pPr>
          </a:lstStyle>
          <a:p>
            <a:pPr lvl="0"/>
            <a:r>
              <a:rPr lang="en-US"/>
              <a:t>Click to edit Master text styles</a:t>
            </a:r>
          </a:p>
          <a:p>
            <a:pPr lvl="1"/>
            <a:r>
              <a:rPr lang="en-US"/>
              <a:t>Second level</a:t>
            </a:r>
          </a:p>
        </p:txBody>
      </p:sp>
      <p:sp>
        <p:nvSpPr>
          <p:cNvPr id="7" name="Date Placeholder 26"/>
          <p:cNvSpPr>
            <a:spLocks noGrp="1"/>
          </p:cNvSpPr>
          <p:nvPr>
            <p:ph type="dt" sz="half" idx="14"/>
          </p:nvPr>
        </p:nvSpPr>
        <p:spPr/>
        <p:txBody>
          <a:bodyPr/>
          <a:lstStyle>
            <a:lvl1pPr>
              <a:defRPr/>
            </a:lvl1pPr>
          </a:lstStyle>
          <a:p>
            <a:pPr>
              <a:defRPr/>
            </a:pPr>
            <a:endParaRPr lang="en-GB" dirty="0"/>
          </a:p>
        </p:txBody>
      </p:sp>
    </p:spTree>
    <p:extLst>
      <p:ext uri="{BB962C8B-B14F-4D97-AF65-F5344CB8AC3E}">
        <p14:creationId xmlns:p14="http://schemas.microsoft.com/office/powerpoint/2010/main" val="2968157808"/>
      </p:ext>
    </p:extLst>
  </p:cSld>
  <p:clrMapOvr>
    <a:overrideClrMapping bg1="lt1" tx1="dk1" bg2="lt2" tx2="dk2" accent1="accent1" accent2="accent2" accent3="accent3" accent4="accent4" accent5="accent5" accent6="accent6" hlink="hlink" folHlink="folHlink"/>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10"/>
            <a:ext cx="4071824" cy="1253808"/>
          </a:xfrm>
        </p:spPr>
        <p:txBody>
          <a:bodyPr anchor="b"/>
          <a:lstStyle>
            <a:lvl1pPr algn="l">
              <a:buNone/>
              <a:defRPr sz="2300" b="1">
                <a:ln>
                  <a:noFill/>
                </a:ln>
                <a:solidFill>
                  <a:schemeClr val="accent1"/>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408979" y="2998765"/>
            <a:ext cx="4071821" cy="2663482"/>
          </a:xfrm>
        </p:spPr>
        <p:txBody>
          <a:bodyPr lIns="47891" rIns="47891"/>
          <a:lstStyle>
            <a:lvl1pPr marL="0" indent="0">
              <a:buFontTx/>
              <a:buNone/>
              <a:defRPr sz="1300"/>
            </a:lvl1pPr>
            <a:lvl2pPr>
              <a:buFontTx/>
              <a:buNone/>
              <a:defRPr sz="1300"/>
            </a:lvl2pPr>
            <a:lvl3pPr>
              <a:buFontTx/>
              <a:buNone/>
              <a:defRPr sz="1000"/>
            </a:lvl3pPr>
            <a:lvl4pPr>
              <a:buFontTx/>
              <a:buNone/>
              <a:defRPr sz="1000"/>
            </a:lvl4pPr>
            <a:lvl5pPr>
              <a:buFontTx/>
              <a:buNone/>
              <a:defRPr sz="1000"/>
            </a:lvl5pPr>
          </a:lstStyle>
          <a:p>
            <a:pPr lvl="0"/>
            <a:r>
              <a:rPr lang="en-US"/>
              <a:t>Click to edit Master text styles</a:t>
            </a:r>
          </a:p>
        </p:txBody>
      </p:sp>
      <p:sp>
        <p:nvSpPr>
          <p:cNvPr id="8" name="Picture Placeholder 2"/>
          <p:cNvSpPr>
            <a:spLocks noGrp="1"/>
          </p:cNvSpPr>
          <p:nvPr>
            <p:ph type="pic" idx="1"/>
          </p:nvPr>
        </p:nvSpPr>
        <p:spPr>
          <a:xfrm>
            <a:off x="508000" y="457203"/>
            <a:ext cx="6502400" cy="5205047"/>
          </a:xfrm>
        </p:spPr>
        <p:txBody>
          <a:bodyPr/>
          <a:lstStyle>
            <a:lvl1pPr marL="0" indent="0">
              <a:buNone/>
              <a:defRPr sz="3400"/>
            </a:lvl1pPr>
            <a:lvl2pPr marL="478908" indent="0">
              <a:buNone/>
              <a:defRPr sz="2900"/>
            </a:lvl2pPr>
            <a:lvl3pPr marL="957816" indent="0">
              <a:buNone/>
              <a:defRPr sz="2500"/>
            </a:lvl3pPr>
            <a:lvl4pPr marL="1436724" indent="0">
              <a:buNone/>
              <a:defRPr sz="2100"/>
            </a:lvl4pPr>
            <a:lvl5pPr marL="1915631" indent="0">
              <a:buNone/>
              <a:defRPr sz="2100"/>
            </a:lvl5pPr>
            <a:lvl6pPr marL="2394539" indent="0">
              <a:buNone/>
              <a:defRPr sz="2100"/>
            </a:lvl6pPr>
            <a:lvl7pPr marL="2873447" indent="0">
              <a:buNone/>
              <a:defRPr sz="2100"/>
            </a:lvl7pPr>
            <a:lvl8pPr marL="3352355" indent="0">
              <a:buNone/>
              <a:defRPr sz="2100"/>
            </a:lvl8pPr>
            <a:lvl9pPr marL="3831263" indent="0">
              <a:buNone/>
              <a:defRPr sz="2100"/>
            </a:lvl9pPr>
          </a:lstStyle>
          <a:p>
            <a:pPr lvl="0"/>
            <a:r>
              <a:rPr lang="en-US" noProof="0" dirty="0"/>
              <a:t>Click icon to add picture</a:t>
            </a:r>
          </a:p>
        </p:txBody>
      </p:sp>
      <p:sp>
        <p:nvSpPr>
          <p:cNvPr id="5" name="Footer Placeholder 21"/>
          <p:cNvSpPr>
            <a:spLocks noGrp="1"/>
          </p:cNvSpPr>
          <p:nvPr>
            <p:ph type="ftr" sz="quarter" idx="10"/>
          </p:nvPr>
        </p:nvSpPr>
        <p:spPr/>
        <p:txBody>
          <a:bodyPr/>
          <a:lstStyle>
            <a:lvl1pPr>
              <a:defRPr/>
            </a:lvl1pPr>
          </a:lstStyle>
          <a:p>
            <a:pPr>
              <a:defRPr/>
            </a:pPr>
            <a:endParaRPr lang="en-US" dirty="0"/>
          </a:p>
        </p:txBody>
      </p:sp>
      <p:sp>
        <p:nvSpPr>
          <p:cNvPr id="6" name="Slide Number Placeholder 17"/>
          <p:cNvSpPr>
            <a:spLocks noGrp="1"/>
          </p:cNvSpPr>
          <p:nvPr>
            <p:ph type="sldNum" sz="quarter" idx="11"/>
          </p:nvPr>
        </p:nvSpPr>
        <p:spPr/>
        <p:txBody>
          <a:bodyPr/>
          <a:lstStyle>
            <a:lvl1pPr>
              <a:defRPr/>
            </a:lvl1pPr>
          </a:lstStyle>
          <a:p>
            <a:pPr>
              <a:defRPr/>
            </a:pPr>
            <a:fld id="{4E049D79-EA88-4B9E-8C59-77A3928D4B93}" type="slidenum">
              <a:rPr lang="en-US"/>
              <a:pPr>
                <a:defRPr/>
              </a:pPr>
              <a:t>‹#›</a:t>
            </a:fld>
            <a:endParaRPr lang="en-US" dirty="0"/>
          </a:p>
        </p:txBody>
      </p:sp>
      <p:sp>
        <p:nvSpPr>
          <p:cNvPr id="7" name="Date Placeholder 11"/>
          <p:cNvSpPr>
            <a:spLocks noGrp="1"/>
          </p:cNvSpPr>
          <p:nvPr>
            <p:ph type="dt" sz="half" idx="12"/>
          </p:nvPr>
        </p:nvSpPr>
        <p:spPr/>
        <p:txBody>
          <a:bodyPr/>
          <a:lstStyle>
            <a:lvl1pPr>
              <a:defRPr/>
            </a:lvl1pPr>
          </a:lstStyle>
          <a:p>
            <a:pPr>
              <a:defRPr/>
            </a:pPr>
            <a:endParaRPr lang="en-GB" dirty="0"/>
          </a:p>
        </p:txBody>
      </p:sp>
    </p:spTree>
    <p:extLst>
      <p:ext uri="{BB962C8B-B14F-4D97-AF65-F5344CB8AC3E}">
        <p14:creationId xmlns:p14="http://schemas.microsoft.com/office/powerpoint/2010/main" val="199830049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cSld name="Content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67644" y="226987"/>
            <a:ext cx="10671763" cy="516199"/>
          </a:xfrm>
        </p:spPr>
        <p:txBody>
          <a:bodyPr/>
          <a:lstStyle>
            <a:lvl1pPr algn="l">
              <a:defRPr sz="3200" b="0" i="0">
                <a:solidFill>
                  <a:schemeClr val="tx1"/>
                </a:solidFill>
              </a:defRPr>
            </a:lvl1pPr>
          </a:lstStyle>
          <a:p>
            <a:r>
              <a:rPr lang="en-GB" dirty="0"/>
              <a:t>Click to add title</a:t>
            </a:r>
            <a:endParaRPr lang="en-US" dirty="0"/>
          </a:p>
        </p:txBody>
      </p:sp>
      <p:sp>
        <p:nvSpPr>
          <p:cNvPr id="3" name="Subtitle 2"/>
          <p:cNvSpPr>
            <a:spLocks noGrp="1"/>
          </p:cNvSpPr>
          <p:nvPr>
            <p:ph type="subTitle" idx="1" hasCustomPrompt="1"/>
          </p:nvPr>
        </p:nvSpPr>
        <p:spPr>
          <a:xfrm>
            <a:off x="767643" y="1233311"/>
            <a:ext cx="10671764" cy="4288837"/>
          </a:xfrm>
          <a:prstGeom prst="rect">
            <a:avLst/>
          </a:prstGeom>
        </p:spPr>
        <p:txBody>
          <a:bodyPr>
            <a:norm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text</a:t>
            </a:r>
            <a:endParaRPr lang="en-US" dirty="0"/>
          </a:p>
        </p:txBody>
      </p:sp>
      <p:sp>
        <p:nvSpPr>
          <p:cNvPr id="11" name="TextBox 10"/>
          <p:cNvSpPr txBox="1"/>
          <p:nvPr userDrawn="1"/>
        </p:nvSpPr>
        <p:spPr>
          <a:xfrm>
            <a:off x="1535290" y="592667"/>
            <a:ext cx="184731" cy="369332"/>
          </a:xfrm>
          <a:prstGeom prst="rect">
            <a:avLst/>
          </a:prstGeom>
          <a:noFill/>
        </p:spPr>
        <p:txBody>
          <a:bodyPr wrap="none" rtlCol="0">
            <a:spAutoFit/>
          </a:bodyPr>
          <a:lstStyle/>
          <a:p>
            <a:pPr defTabSz="457200" fontAlgn="auto">
              <a:spcBef>
                <a:spcPts val="0"/>
              </a:spcBef>
              <a:spcAft>
                <a:spcPts val="0"/>
              </a:spcAft>
            </a:pPr>
            <a:endParaRPr lang="en-US" dirty="0">
              <a:solidFill>
                <a:prstClr val="black"/>
              </a:solidFill>
              <a:latin typeface="Calibri"/>
              <a:ea typeface=""/>
            </a:endParaRPr>
          </a:p>
        </p:txBody>
      </p:sp>
    </p:spTree>
    <p:extLst>
      <p:ext uri="{BB962C8B-B14F-4D97-AF65-F5344CB8AC3E}">
        <p14:creationId xmlns:p14="http://schemas.microsoft.com/office/powerpoint/2010/main" val="1426325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 World Clas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976540777"/>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2.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image" Target="../media/image1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image" Target="../media/image12.png"/><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2" Type="http://schemas.openxmlformats.org/officeDocument/2006/relationships/slideLayout" Target="../slideLayouts/slideLayout57.xml"/><Relationship Id="rId16" Type="http://schemas.openxmlformats.org/officeDocument/2006/relationships/image" Target="../media/image12.png"/><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theme" Target="../theme/theme4.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image" Target="../media/image12.png"/><Relationship Id="rId2" Type="http://schemas.openxmlformats.org/officeDocument/2006/relationships/slideLayout" Target="../slideLayouts/slideLayout71.xml"/><Relationship Id="rId16" Type="http://schemas.openxmlformats.org/officeDocument/2006/relationships/theme" Target="../theme/theme5.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6"/>
            <a:ext cx="10515600" cy="41255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8">
            <a:extLst>
              <a:ext uri="{FF2B5EF4-FFF2-40B4-BE49-F238E27FC236}">
                <a16:creationId xmlns:a16="http://schemas.microsoft.com/office/drawing/2014/main" id="{6FBC570B-A74D-8C45-83C9-95F1A529A3D2}"/>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27058501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Lst>
  <p:hf hdr="0" ftr="0" dt="0"/>
  <p:txStyles>
    <p:titleStyle>
      <a:lvl1pPr algn="l" defTabSz="822960" rtl="0" eaLnBrk="1" latinLnBrk="0" hangingPunct="1">
        <a:lnSpc>
          <a:spcPct val="90000"/>
        </a:lnSpc>
        <a:spcBef>
          <a:spcPct val="0"/>
        </a:spcBef>
        <a:buNone/>
        <a:defRPr sz="3600" b="1" i="0" kern="1200" baseline="0">
          <a:solidFill>
            <a:schemeClr val="accent1">
              <a:lumMod val="50000"/>
            </a:schemeClr>
          </a:solidFill>
          <a:latin typeface="Calibri" charset="0"/>
          <a:ea typeface="+mj-ea"/>
          <a:cs typeface="+mj-cs"/>
        </a:defRPr>
      </a:lvl1pPr>
    </p:titleStyle>
    <p:bodyStyle>
      <a:lvl1pPr marL="205740" indent="-205740" algn="l" defTabSz="822960"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609601" y="274638"/>
            <a:ext cx="11019367" cy="1143000"/>
          </a:xfrm>
          <a:prstGeom prst="rect">
            <a:avLst/>
          </a:prstGeom>
          <a:noFill/>
          <a:ln w="9525">
            <a:noFill/>
            <a:miter lim="800000"/>
            <a:headEnd/>
            <a:tailEnd/>
          </a:ln>
        </p:spPr>
        <p:txBody>
          <a:bodyPr vert="horz" wrap="square" lIns="47891" tIns="47891" rIns="47891" bIns="47891" numCol="1" anchor="ctr" anchorCtr="0" compatLnSpc="1">
            <a:prstTxWarp prst="textNoShape">
              <a:avLst/>
            </a:prstTxWarp>
          </a:bodyPr>
          <a:lstStyle/>
          <a:p>
            <a:pPr lvl="0"/>
            <a:r>
              <a:rPr lang="en-US"/>
              <a:t>Click to edit Master title style</a:t>
            </a:r>
            <a:endParaRPr lang="en-GB"/>
          </a:p>
        </p:txBody>
      </p:sp>
      <p:sp>
        <p:nvSpPr>
          <p:cNvPr id="1027" name="Text Placeholder 29"/>
          <p:cNvSpPr>
            <a:spLocks noGrp="1"/>
          </p:cNvSpPr>
          <p:nvPr>
            <p:ph type="body" idx="1"/>
          </p:nvPr>
        </p:nvSpPr>
        <p:spPr bwMode="auto">
          <a:xfrm>
            <a:off x="609601" y="1600201"/>
            <a:ext cx="11019367" cy="4525963"/>
          </a:xfrm>
          <a:prstGeom prst="rect">
            <a:avLst/>
          </a:prstGeom>
          <a:noFill/>
          <a:ln w="9525">
            <a:noFill/>
            <a:miter lim="800000"/>
            <a:headEnd/>
            <a:tailEnd/>
          </a:ln>
        </p:spPr>
        <p:txBody>
          <a:bodyPr vert="horz" wrap="square" lIns="36000" tIns="47891" rIns="36000" bIns="4789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Footer Placeholder 21"/>
          <p:cNvSpPr>
            <a:spLocks noGrp="1"/>
          </p:cNvSpPr>
          <p:nvPr>
            <p:ph type="ftr" sz="quarter" idx="3"/>
          </p:nvPr>
        </p:nvSpPr>
        <p:spPr>
          <a:xfrm>
            <a:off x="4502152" y="6551614"/>
            <a:ext cx="5149849" cy="212725"/>
          </a:xfrm>
          <a:prstGeom prst="rect">
            <a:avLst/>
          </a:prstGeom>
        </p:spPr>
        <p:txBody>
          <a:bodyPr vert="horz" lIns="0" tIns="0" rIns="0" bIns="0" anchor="t"/>
          <a:lstStyle>
            <a:lvl1pPr algn="l" eaLnBrk="1" fontAlgn="auto" latinLnBrk="0" hangingPunct="1">
              <a:spcBef>
                <a:spcPts val="0"/>
              </a:spcBef>
              <a:spcAft>
                <a:spcPts val="0"/>
              </a:spcAft>
              <a:defRPr kumimoji="0" sz="1000">
                <a:solidFill>
                  <a:schemeClr val="accent6"/>
                </a:solidFill>
                <a:latin typeface="+mn-lt"/>
                <a:ea typeface="+mn-ea"/>
                <a:cs typeface="+mn-cs"/>
              </a:defRPr>
            </a:lvl1pPr>
          </a:lstStyle>
          <a:p>
            <a:pPr>
              <a:defRPr/>
            </a:pPr>
            <a:endParaRPr lang="en-US" dirty="0"/>
          </a:p>
        </p:txBody>
      </p:sp>
      <p:sp>
        <p:nvSpPr>
          <p:cNvPr id="18" name="Slide Number Placeholder 17"/>
          <p:cNvSpPr>
            <a:spLocks noGrp="1"/>
          </p:cNvSpPr>
          <p:nvPr>
            <p:ph type="sldNum" sz="quarter" idx="4"/>
          </p:nvPr>
        </p:nvSpPr>
        <p:spPr>
          <a:xfrm>
            <a:off x="10058401" y="6551614"/>
            <a:ext cx="554567" cy="212725"/>
          </a:xfrm>
          <a:prstGeom prst="rect">
            <a:avLst/>
          </a:prstGeom>
        </p:spPr>
        <p:txBody>
          <a:bodyPr vert="horz" wrap="square" lIns="0" tIns="0" rIns="0" bIns="0" numCol="1" anchor="t" anchorCtr="0" compatLnSpc="1">
            <a:prstTxWarp prst="textNoShape">
              <a:avLst/>
            </a:prstTxWarp>
          </a:bodyPr>
          <a:lstStyle>
            <a:lvl1pPr algn="r">
              <a:defRPr sz="1000">
                <a:solidFill>
                  <a:srgbClr val="7E848D"/>
                </a:solidFill>
                <a:latin typeface="Calibri" pitchFamily="35" charset="0"/>
              </a:defRPr>
            </a:lvl1pPr>
          </a:lstStyle>
          <a:p>
            <a:pPr>
              <a:defRPr/>
            </a:pPr>
            <a:fld id="{65BFC1A1-DC94-411D-8AFC-11179DEF0288}" type="slidenum">
              <a:rPr lang="en-US" smtClean="0"/>
              <a:pPr>
                <a:defRPr/>
              </a:pPr>
              <a:t>‹#›</a:t>
            </a:fld>
            <a:endParaRPr lang="en-US" dirty="0"/>
          </a:p>
        </p:txBody>
      </p:sp>
      <p:sp>
        <p:nvSpPr>
          <p:cNvPr id="12" name="Date Placeholder 11"/>
          <p:cNvSpPr>
            <a:spLocks noGrp="1"/>
          </p:cNvSpPr>
          <p:nvPr>
            <p:ph type="dt" sz="half" idx="2"/>
          </p:nvPr>
        </p:nvSpPr>
        <p:spPr>
          <a:xfrm>
            <a:off x="2639485" y="6551614"/>
            <a:ext cx="1517649" cy="212725"/>
          </a:xfrm>
          <a:prstGeom prst="rect">
            <a:avLst/>
          </a:prstGeom>
        </p:spPr>
        <p:txBody>
          <a:bodyPr vert="horz" lIns="0" tIns="0" rIns="0" bIns="0" rtlCol="0" anchor="t"/>
          <a:lstStyle>
            <a:lvl1pPr algn="l">
              <a:defRPr sz="1000" dirty="0">
                <a:solidFill>
                  <a:srgbClr val="7E848D"/>
                </a:solidFill>
                <a:latin typeface="+mn-lt"/>
                <a:ea typeface="Arial" pitchFamily="35" charset="0"/>
                <a:cs typeface="Arial" pitchFamily="35" charset="0"/>
              </a:defRPr>
            </a:lvl1pPr>
          </a:lstStyle>
          <a:p>
            <a:pPr>
              <a:defRPr/>
            </a:pPr>
            <a:endParaRPr lang="en-GB" dirty="0"/>
          </a:p>
        </p:txBody>
      </p:sp>
      <p:sp>
        <p:nvSpPr>
          <p:cNvPr id="7" name="Footer Placeholder 21"/>
          <p:cNvSpPr txBox="1">
            <a:spLocks/>
          </p:cNvSpPr>
          <p:nvPr/>
        </p:nvSpPr>
        <p:spPr>
          <a:xfrm>
            <a:off x="670984" y="6551614"/>
            <a:ext cx="1828800" cy="212725"/>
          </a:xfrm>
          <a:prstGeom prst="rect">
            <a:avLst/>
          </a:prstGeom>
        </p:spPr>
        <p:txBody>
          <a:bodyPr lIns="0" tIns="0" rIns="0" bIns="0"/>
          <a:lstStyle/>
          <a:p>
            <a:pPr defTabSz="477838">
              <a:defRPr/>
            </a:pPr>
            <a:r>
              <a:rPr lang="en-US" sz="1000" dirty="0">
                <a:solidFill>
                  <a:srgbClr val="3662B5"/>
                </a:solidFill>
                <a:latin typeface="Calibri" pitchFamily="35" charset="0"/>
                <a:ea typeface="+mn-ea"/>
                <a:cs typeface="Arial" charset="0"/>
              </a:rPr>
              <a:t>Warwick Business School</a:t>
            </a:r>
          </a:p>
        </p:txBody>
      </p:sp>
    </p:spTree>
    <p:extLst>
      <p:ext uri="{BB962C8B-B14F-4D97-AF65-F5344CB8AC3E}">
        <p14:creationId xmlns:p14="http://schemas.microsoft.com/office/powerpoint/2010/main" val="648371390"/>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ftr="0" dt="0"/>
  <p:txStyles>
    <p:titleStyle>
      <a:lvl1pPr algn="l" rtl="0" eaLnBrk="1" fontAlgn="base" hangingPunct="1">
        <a:spcBef>
          <a:spcPct val="0"/>
        </a:spcBef>
        <a:spcAft>
          <a:spcPct val="0"/>
        </a:spcAft>
        <a:defRPr sz="4200" b="1" kern="1200">
          <a:solidFill>
            <a:srgbClr val="0039A6"/>
          </a:solidFill>
          <a:latin typeface="+mj-lt"/>
          <a:ea typeface="ＭＳ Ｐゴシック" pitchFamily="-112" charset="-128"/>
          <a:cs typeface="ＭＳ Ｐゴシック" pitchFamily="-112" charset="-128"/>
        </a:defRPr>
      </a:lvl1pPr>
      <a:lvl2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5pPr>
      <a:lvl6pPr marL="478908"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6pPr>
      <a:lvl7pPr marL="957816"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7pPr>
      <a:lvl8pPr marL="1436724"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8pPr>
      <a:lvl9pPr marL="1915631"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9pPr>
    </p:titleStyle>
    <p:bodyStyle>
      <a:lvl1pPr marL="432000" indent="-432000" algn="l" rtl="0" eaLnBrk="1" fontAlgn="base" hangingPunct="1">
        <a:spcBef>
          <a:spcPts val="600"/>
        </a:spcBef>
        <a:spcAft>
          <a:spcPts val="200"/>
        </a:spcAft>
        <a:buSzPct val="80000"/>
        <a:buFont typeface="Wingdings 2" pitchFamily="35" charset="2"/>
        <a:buChar char=""/>
        <a:defRPr sz="3100" kern="1200">
          <a:solidFill>
            <a:srgbClr val="404040"/>
          </a:solidFill>
          <a:latin typeface="+mn-lt"/>
          <a:ea typeface="ＭＳ Ｐゴシック" pitchFamily="-112" charset="-128"/>
          <a:cs typeface="ＭＳ Ｐゴシック" pitchFamily="-112" charset="-128"/>
        </a:defRPr>
      </a:lvl1pPr>
      <a:lvl2pPr marL="702000" indent="-285750" algn="l" rtl="0" eaLnBrk="1" fontAlgn="base" hangingPunct="1">
        <a:spcBef>
          <a:spcPct val="20000"/>
        </a:spcBef>
        <a:spcAft>
          <a:spcPct val="0"/>
        </a:spcAft>
        <a:buSzPct val="90000"/>
        <a:buFont typeface="Wingdings 2" pitchFamily="35" charset="2"/>
        <a:buChar char=""/>
        <a:defRPr sz="2700" kern="1200">
          <a:solidFill>
            <a:srgbClr val="404040"/>
          </a:solidFill>
          <a:latin typeface="+mn-lt"/>
          <a:ea typeface="ＭＳ Ｐゴシック" pitchFamily="-112" charset="-128"/>
          <a:cs typeface="+mn-cs"/>
        </a:defRPr>
      </a:lvl2pPr>
      <a:lvl3pPr marL="950400" indent="-266700" algn="l" rtl="0" eaLnBrk="1" fontAlgn="base" hangingPunct="1">
        <a:spcBef>
          <a:spcPct val="20000"/>
        </a:spcBef>
        <a:spcAft>
          <a:spcPct val="0"/>
        </a:spcAft>
        <a:buSzPct val="85000"/>
        <a:buFont typeface="Arial" pitchFamily="35" charset="0"/>
        <a:buChar char="○"/>
        <a:defRPr sz="2500" kern="1200">
          <a:solidFill>
            <a:srgbClr val="404040"/>
          </a:solidFill>
          <a:latin typeface="+mn-lt"/>
          <a:ea typeface="ＭＳ Ｐゴシック" pitchFamily="-112" charset="-128"/>
          <a:cs typeface="+mn-cs"/>
        </a:defRPr>
      </a:lvl3pPr>
      <a:lvl4pPr marL="1195200" indent="-247650" algn="l" rtl="0" eaLnBrk="1" fontAlgn="base" hangingPunct="1">
        <a:spcBef>
          <a:spcPct val="20000"/>
        </a:spcBef>
        <a:spcAft>
          <a:spcPct val="0"/>
        </a:spcAft>
        <a:buSzPct val="90000"/>
        <a:buFont typeface="Wingdings 2" pitchFamily="35" charset="2"/>
        <a:buChar char=""/>
        <a:defRPr sz="2100" kern="1200">
          <a:solidFill>
            <a:srgbClr val="404040"/>
          </a:solidFill>
          <a:latin typeface="+mn-lt"/>
          <a:ea typeface="ＭＳ Ｐゴシック" pitchFamily="-112" charset="-128"/>
          <a:cs typeface="+mn-cs"/>
        </a:defRPr>
      </a:lvl4pPr>
      <a:lvl5pPr marL="1440000" indent="-190500" algn="l" rtl="0" eaLnBrk="1" fontAlgn="base" hangingPunct="1">
        <a:spcBef>
          <a:spcPct val="20000"/>
        </a:spcBef>
        <a:spcAft>
          <a:spcPct val="0"/>
        </a:spcAft>
        <a:buSzPct val="100000"/>
        <a:buFont typeface="Arial" pitchFamily="35" charset="0"/>
        <a:buChar char="-"/>
        <a:defRPr sz="2100" kern="1200">
          <a:solidFill>
            <a:srgbClr val="404040"/>
          </a:solidFill>
          <a:latin typeface="+mn-lt"/>
          <a:ea typeface="ＭＳ Ｐゴシック" pitchFamily="-112" charset="-128"/>
          <a:cs typeface="+mn-cs"/>
        </a:defRPr>
      </a:lvl5pPr>
      <a:lvl6pPr marL="1781538" indent="-191563" algn="l" rtl="0" eaLnBrk="1" latinLnBrk="0" hangingPunct="1">
        <a:spcBef>
          <a:spcPct val="20000"/>
        </a:spcBef>
        <a:buClr>
          <a:schemeClr val="accent5"/>
        </a:buClr>
        <a:buFont typeface="Arial"/>
        <a:buChar char="-"/>
        <a:defRPr kumimoji="0" sz="2100" kern="1200" baseline="0">
          <a:solidFill>
            <a:schemeClr val="tx1"/>
          </a:solidFill>
          <a:latin typeface="+mn-lt"/>
          <a:ea typeface="+mn-ea"/>
          <a:cs typeface="+mn-cs"/>
        </a:defRPr>
      </a:lvl6pPr>
      <a:lvl7pPr marL="2011413" indent="-191563" algn="l" rtl="0" eaLnBrk="1" latinLnBrk="0" hangingPunct="1">
        <a:spcBef>
          <a:spcPct val="20000"/>
        </a:spcBef>
        <a:buClr>
          <a:schemeClr val="accent6"/>
        </a:buClr>
        <a:buSzPct val="100000"/>
        <a:buFont typeface="Arial"/>
        <a:buChar char="•"/>
        <a:defRPr kumimoji="0" sz="1900" kern="1200" baseline="0">
          <a:solidFill>
            <a:schemeClr val="tx1"/>
          </a:solidFill>
          <a:latin typeface="+mn-lt"/>
          <a:ea typeface="+mn-ea"/>
          <a:cs typeface="+mn-cs"/>
        </a:defRPr>
      </a:lvl7pPr>
      <a:lvl8pPr marL="2241288"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442430"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78908" algn="l" rtl="0" eaLnBrk="1" latinLnBrk="0" hangingPunct="1">
        <a:defRPr kumimoji="0" kern="1200">
          <a:solidFill>
            <a:schemeClr val="tx1"/>
          </a:solidFill>
          <a:latin typeface="+mn-lt"/>
          <a:ea typeface="+mn-ea"/>
          <a:cs typeface="+mn-cs"/>
        </a:defRPr>
      </a:lvl2pPr>
      <a:lvl3pPr marL="957816" algn="l" rtl="0" eaLnBrk="1" latinLnBrk="0" hangingPunct="1">
        <a:defRPr kumimoji="0" kern="1200">
          <a:solidFill>
            <a:schemeClr val="tx1"/>
          </a:solidFill>
          <a:latin typeface="+mn-lt"/>
          <a:ea typeface="+mn-ea"/>
          <a:cs typeface="+mn-cs"/>
        </a:defRPr>
      </a:lvl3pPr>
      <a:lvl4pPr marL="1436724" algn="l" rtl="0" eaLnBrk="1" latinLnBrk="0" hangingPunct="1">
        <a:defRPr kumimoji="0" kern="1200">
          <a:solidFill>
            <a:schemeClr val="tx1"/>
          </a:solidFill>
          <a:latin typeface="+mn-lt"/>
          <a:ea typeface="+mn-ea"/>
          <a:cs typeface="+mn-cs"/>
        </a:defRPr>
      </a:lvl4pPr>
      <a:lvl5pPr marL="1915631" algn="l" rtl="0" eaLnBrk="1" latinLnBrk="0" hangingPunct="1">
        <a:defRPr kumimoji="0" kern="1200">
          <a:solidFill>
            <a:schemeClr val="tx1"/>
          </a:solidFill>
          <a:latin typeface="+mn-lt"/>
          <a:ea typeface="+mn-ea"/>
          <a:cs typeface="+mn-cs"/>
        </a:defRPr>
      </a:lvl5pPr>
      <a:lvl6pPr marL="2394539" algn="l" rtl="0" eaLnBrk="1" latinLnBrk="0" hangingPunct="1">
        <a:defRPr kumimoji="0" kern="1200">
          <a:solidFill>
            <a:schemeClr val="tx1"/>
          </a:solidFill>
          <a:latin typeface="+mn-lt"/>
          <a:ea typeface="+mn-ea"/>
          <a:cs typeface="+mn-cs"/>
        </a:defRPr>
      </a:lvl6pPr>
      <a:lvl7pPr marL="2873447" algn="l" rtl="0" eaLnBrk="1" latinLnBrk="0" hangingPunct="1">
        <a:defRPr kumimoji="0" kern="1200">
          <a:solidFill>
            <a:schemeClr val="tx1"/>
          </a:solidFill>
          <a:latin typeface="+mn-lt"/>
          <a:ea typeface="+mn-ea"/>
          <a:cs typeface="+mn-cs"/>
        </a:defRPr>
      </a:lvl7pPr>
      <a:lvl8pPr marL="3352355" algn="l" rtl="0" eaLnBrk="1" latinLnBrk="0" hangingPunct="1">
        <a:defRPr kumimoji="0" kern="1200">
          <a:solidFill>
            <a:schemeClr val="tx1"/>
          </a:solidFill>
          <a:latin typeface="+mn-lt"/>
          <a:ea typeface="+mn-ea"/>
          <a:cs typeface="+mn-cs"/>
        </a:defRPr>
      </a:lvl8pPr>
      <a:lvl9pPr marL="3831263"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609601" y="274638"/>
            <a:ext cx="11019367" cy="1143000"/>
          </a:xfrm>
          <a:prstGeom prst="rect">
            <a:avLst/>
          </a:prstGeom>
          <a:noFill/>
          <a:ln w="9525">
            <a:noFill/>
            <a:miter lim="800000"/>
            <a:headEnd/>
            <a:tailEnd/>
          </a:ln>
        </p:spPr>
        <p:txBody>
          <a:bodyPr vert="horz" wrap="square" lIns="47891" tIns="47891" rIns="47891" bIns="47891" numCol="1" anchor="ctr" anchorCtr="0" compatLnSpc="1">
            <a:prstTxWarp prst="textNoShape">
              <a:avLst/>
            </a:prstTxWarp>
          </a:bodyPr>
          <a:lstStyle/>
          <a:p>
            <a:pPr lvl="0"/>
            <a:r>
              <a:rPr lang="en-US"/>
              <a:t>Click to edit Master title style</a:t>
            </a:r>
            <a:endParaRPr lang="en-GB"/>
          </a:p>
        </p:txBody>
      </p:sp>
      <p:sp>
        <p:nvSpPr>
          <p:cNvPr id="1027" name="Text Placeholder 29"/>
          <p:cNvSpPr>
            <a:spLocks noGrp="1"/>
          </p:cNvSpPr>
          <p:nvPr>
            <p:ph type="body" idx="1"/>
          </p:nvPr>
        </p:nvSpPr>
        <p:spPr bwMode="auto">
          <a:xfrm>
            <a:off x="609601" y="1600201"/>
            <a:ext cx="11019367" cy="4525963"/>
          </a:xfrm>
          <a:prstGeom prst="rect">
            <a:avLst/>
          </a:prstGeom>
          <a:noFill/>
          <a:ln w="9525">
            <a:noFill/>
            <a:miter lim="800000"/>
            <a:headEnd/>
            <a:tailEnd/>
          </a:ln>
        </p:spPr>
        <p:txBody>
          <a:bodyPr vert="horz" wrap="square" lIns="36000" tIns="47891" rIns="36000" bIns="4789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Footer Placeholder 21"/>
          <p:cNvSpPr>
            <a:spLocks noGrp="1"/>
          </p:cNvSpPr>
          <p:nvPr>
            <p:ph type="ftr" sz="quarter" idx="3"/>
          </p:nvPr>
        </p:nvSpPr>
        <p:spPr>
          <a:xfrm>
            <a:off x="4502152" y="6551614"/>
            <a:ext cx="5149849" cy="212725"/>
          </a:xfrm>
          <a:prstGeom prst="rect">
            <a:avLst/>
          </a:prstGeom>
        </p:spPr>
        <p:txBody>
          <a:bodyPr vert="horz" lIns="0" tIns="0" rIns="0" bIns="0" anchor="t"/>
          <a:lstStyle>
            <a:lvl1pPr algn="l" eaLnBrk="1" fontAlgn="auto" latinLnBrk="0" hangingPunct="1">
              <a:spcBef>
                <a:spcPts val="0"/>
              </a:spcBef>
              <a:spcAft>
                <a:spcPts val="0"/>
              </a:spcAft>
              <a:defRPr kumimoji="0" sz="1000">
                <a:solidFill>
                  <a:schemeClr val="accent6"/>
                </a:solidFill>
                <a:latin typeface="+mn-lt"/>
                <a:ea typeface="+mn-ea"/>
                <a:cs typeface="+mn-cs"/>
              </a:defRPr>
            </a:lvl1pPr>
          </a:lstStyle>
          <a:p>
            <a:pPr>
              <a:defRPr/>
            </a:pPr>
            <a:endParaRPr lang="en-US" dirty="0">
              <a:solidFill>
                <a:srgbClr val="3662B5"/>
              </a:solidFill>
            </a:endParaRPr>
          </a:p>
        </p:txBody>
      </p:sp>
      <p:sp>
        <p:nvSpPr>
          <p:cNvPr id="18" name="Slide Number Placeholder 17"/>
          <p:cNvSpPr>
            <a:spLocks noGrp="1"/>
          </p:cNvSpPr>
          <p:nvPr>
            <p:ph type="sldNum" sz="quarter" idx="4"/>
          </p:nvPr>
        </p:nvSpPr>
        <p:spPr>
          <a:xfrm>
            <a:off x="10058401" y="6551614"/>
            <a:ext cx="554567" cy="212725"/>
          </a:xfrm>
          <a:prstGeom prst="rect">
            <a:avLst/>
          </a:prstGeom>
        </p:spPr>
        <p:txBody>
          <a:bodyPr vert="horz" wrap="square" lIns="0" tIns="0" rIns="0" bIns="0" numCol="1" anchor="t" anchorCtr="0" compatLnSpc="1">
            <a:prstTxWarp prst="textNoShape">
              <a:avLst/>
            </a:prstTxWarp>
          </a:bodyPr>
          <a:lstStyle>
            <a:lvl1pPr algn="r">
              <a:defRPr sz="1000">
                <a:solidFill>
                  <a:srgbClr val="7E848D"/>
                </a:solidFill>
                <a:latin typeface="Calibri" pitchFamily="35" charset="0"/>
              </a:defRPr>
            </a:lvl1pPr>
          </a:lstStyle>
          <a:p>
            <a:pPr>
              <a:defRPr/>
            </a:pPr>
            <a:fld id="{65BFC1A1-DC94-411D-8AFC-11179DEF0288}" type="slidenum">
              <a:rPr lang="en-US" smtClean="0"/>
              <a:pPr>
                <a:defRPr/>
              </a:pPr>
              <a:t>‹#›</a:t>
            </a:fld>
            <a:endParaRPr lang="en-US" dirty="0"/>
          </a:p>
        </p:txBody>
      </p:sp>
      <p:sp>
        <p:nvSpPr>
          <p:cNvPr id="12" name="Date Placeholder 11"/>
          <p:cNvSpPr>
            <a:spLocks noGrp="1"/>
          </p:cNvSpPr>
          <p:nvPr>
            <p:ph type="dt" sz="half" idx="2"/>
          </p:nvPr>
        </p:nvSpPr>
        <p:spPr>
          <a:xfrm>
            <a:off x="2639485" y="6551614"/>
            <a:ext cx="1517649" cy="212725"/>
          </a:xfrm>
          <a:prstGeom prst="rect">
            <a:avLst/>
          </a:prstGeom>
        </p:spPr>
        <p:txBody>
          <a:bodyPr vert="horz" lIns="0" tIns="0" rIns="0" bIns="0" rtlCol="0" anchor="t"/>
          <a:lstStyle>
            <a:lvl1pPr algn="l">
              <a:defRPr sz="1000" dirty="0">
                <a:solidFill>
                  <a:srgbClr val="7E848D"/>
                </a:solidFill>
                <a:latin typeface="+mn-lt"/>
                <a:ea typeface="Arial" pitchFamily="35" charset="0"/>
                <a:cs typeface="Arial" pitchFamily="35" charset="0"/>
              </a:defRPr>
            </a:lvl1pPr>
          </a:lstStyle>
          <a:p>
            <a:pPr>
              <a:defRPr/>
            </a:pPr>
            <a:endParaRPr lang="en-GB" dirty="0"/>
          </a:p>
        </p:txBody>
      </p:sp>
      <p:sp>
        <p:nvSpPr>
          <p:cNvPr id="7" name="Footer Placeholder 21"/>
          <p:cNvSpPr txBox="1">
            <a:spLocks/>
          </p:cNvSpPr>
          <p:nvPr/>
        </p:nvSpPr>
        <p:spPr>
          <a:xfrm>
            <a:off x="670984" y="6551614"/>
            <a:ext cx="1828800" cy="212725"/>
          </a:xfrm>
          <a:prstGeom prst="rect">
            <a:avLst/>
          </a:prstGeom>
        </p:spPr>
        <p:txBody>
          <a:bodyPr lIns="0" tIns="0" rIns="0" bIns="0"/>
          <a:lstStyle/>
          <a:p>
            <a:pPr>
              <a:defRPr/>
            </a:pPr>
            <a:r>
              <a:rPr lang="en-US" sz="1000" dirty="0">
                <a:solidFill>
                  <a:srgbClr val="3662B5"/>
                </a:solidFill>
                <a:latin typeface="Calibri" pitchFamily="35" charset="0"/>
                <a:ea typeface=""/>
                <a:cs typeface="Arial" charset="0"/>
              </a:rPr>
              <a:t>Warwick Business School</a:t>
            </a:r>
          </a:p>
        </p:txBody>
      </p:sp>
    </p:spTree>
    <p:extLst>
      <p:ext uri="{BB962C8B-B14F-4D97-AF65-F5344CB8AC3E}">
        <p14:creationId xmlns:p14="http://schemas.microsoft.com/office/powerpoint/2010/main" val="3523751145"/>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Lst>
  <p:hf hdr="0" ftr="0" dt="0"/>
  <p:txStyles>
    <p:titleStyle>
      <a:lvl1pPr algn="l" rtl="0" eaLnBrk="1" fontAlgn="base" hangingPunct="1">
        <a:spcBef>
          <a:spcPct val="0"/>
        </a:spcBef>
        <a:spcAft>
          <a:spcPct val="0"/>
        </a:spcAft>
        <a:defRPr sz="4200" b="1" kern="1200">
          <a:solidFill>
            <a:srgbClr val="0039A6"/>
          </a:solidFill>
          <a:latin typeface="+mj-lt"/>
          <a:ea typeface="ＭＳ Ｐゴシック" pitchFamily="-112" charset="-128"/>
          <a:cs typeface="ＭＳ Ｐゴシック" pitchFamily="-112" charset="-128"/>
        </a:defRPr>
      </a:lvl1pPr>
      <a:lvl2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5pPr>
      <a:lvl6pPr marL="478908"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6pPr>
      <a:lvl7pPr marL="957816"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7pPr>
      <a:lvl8pPr marL="1436724"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8pPr>
      <a:lvl9pPr marL="1915631"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9pPr>
    </p:titleStyle>
    <p:bodyStyle>
      <a:lvl1pPr marL="432000" indent="-432000" algn="l" rtl="0" eaLnBrk="1" fontAlgn="base" hangingPunct="1">
        <a:spcBef>
          <a:spcPts val="600"/>
        </a:spcBef>
        <a:spcAft>
          <a:spcPts val="200"/>
        </a:spcAft>
        <a:buSzPct val="80000"/>
        <a:buFont typeface="Wingdings 2" pitchFamily="35" charset="2"/>
        <a:buChar char=""/>
        <a:defRPr sz="3100" kern="1200">
          <a:solidFill>
            <a:srgbClr val="404040"/>
          </a:solidFill>
          <a:latin typeface="+mn-lt"/>
          <a:ea typeface="ＭＳ Ｐゴシック" pitchFamily="-112" charset="-128"/>
          <a:cs typeface="ＭＳ Ｐゴシック" pitchFamily="-112" charset="-128"/>
        </a:defRPr>
      </a:lvl1pPr>
      <a:lvl2pPr marL="702000" indent="-285750" algn="l" rtl="0" eaLnBrk="1" fontAlgn="base" hangingPunct="1">
        <a:spcBef>
          <a:spcPct val="20000"/>
        </a:spcBef>
        <a:spcAft>
          <a:spcPct val="0"/>
        </a:spcAft>
        <a:buSzPct val="90000"/>
        <a:buFont typeface="Wingdings 2" pitchFamily="35" charset="2"/>
        <a:buChar char=""/>
        <a:defRPr sz="2700" kern="1200">
          <a:solidFill>
            <a:srgbClr val="404040"/>
          </a:solidFill>
          <a:latin typeface="+mn-lt"/>
          <a:ea typeface="ＭＳ Ｐゴシック" pitchFamily="-112" charset="-128"/>
          <a:cs typeface="+mn-cs"/>
        </a:defRPr>
      </a:lvl2pPr>
      <a:lvl3pPr marL="950400" indent="-266700" algn="l" rtl="0" eaLnBrk="1" fontAlgn="base" hangingPunct="1">
        <a:spcBef>
          <a:spcPct val="20000"/>
        </a:spcBef>
        <a:spcAft>
          <a:spcPct val="0"/>
        </a:spcAft>
        <a:buSzPct val="85000"/>
        <a:buFont typeface="Arial" pitchFamily="35" charset="0"/>
        <a:buChar char="○"/>
        <a:defRPr sz="2500" kern="1200">
          <a:solidFill>
            <a:srgbClr val="404040"/>
          </a:solidFill>
          <a:latin typeface="+mn-lt"/>
          <a:ea typeface="ＭＳ Ｐゴシック" pitchFamily="-112" charset="-128"/>
          <a:cs typeface="+mn-cs"/>
        </a:defRPr>
      </a:lvl3pPr>
      <a:lvl4pPr marL="1195200" indent="-247650" algn="l" rtl="0" eaLnBrk="1" fontAlgn="base" hangingPunct="1">
        <a:spcBef>
          <a:spcPct val="20000"/>
        </a:spcBef>
        <a:spcAft>
          <a:spcPct val="0"/>
        </a:spcAft>
        <a:buSzPct val="90000"/>
        <a:buFont typeface="Wingdings 2" pitchFamily="35" charset="2"/>
        <a:buChar char=""/>
        <a:defRPr sz="2100" kern="1200">
          <a:solidFill>
            <a:srgbClr val="404040"/>
          </a:solidFill>
          <a:latin typeface="+mn-lt"/>
          <a:ea typeface="ＭＳ Ｐゴシック" pitchFamily="-112" charset="-128"/>
          <a:cs typeface="+mn-cs"/>
        </a:defRPr>
      </a:lvl4pPr>
      <a:lvl5pPr marL="1440000" indent="-190500" algn="l" rtl="0" eaLnBrk="1" fontAlgn="base" hangingPunct="1">
        <a:spcBef>
          <a:spcPct val="20000"/>
        </a:spcBef>
        <a:spcAft>
          <a:spcPct val="0"/>
        </a:spcAft>
        <a:buSzPct val="100000"/>
        <a:buFont typeface="Arial" pitchFamily="35" charset="0"/>
        <a:buChar char="-"/>
        <a:defRPr sz="2100" kern="1200">
          <a:solidFill>
            <a:srgbClr val="404040"/>
          </a:solidFill>
          <a:latin typeface="+mn-lt"/>
          <a:ea typeface="ＭＳ Ｐゴシック" pitchFamily="-112" charset="-128"/>
          <a:cs typeface="+mn-cs"/>
        </a:defRPr>
      </a:lvl5pPr>
      <a:lvl6pPr marL="1781538" indent="-191563" algn="l" rtl="0" eaLnBrk="1" latinLnBrk="0" hangingPunct="1">
        <a:spcBef>
          <a:spcPct val="20000"/>
        </a:spcBef>
        <a:buClr>
          <a:schemeClr val="accent5"/>
        </a:buClr>
        <a:buFont typeface="Arial"/>
        <a:buChar char="-"/>
        <a:defRPr kumimoji="0" sz="2100" kern="1200" baseline="0">
          <a:solidFill>
            <a:schemeClr val="tx1"/>
          </a:solidFill>
          <a:latin typeface="+mn-lt"/>
          <a:ea typeface="+mn-ea"/>
          <a:cs typeface="+mn-cs"/>
        </a:defRPr>
      </a:lvl6pPr>
      <a:lvl7pPr marL="2011413" indent="-191563" algn="l" rtl="0" eaLnBrk="1" latinLnBrk="0" hangingPunct="1">
        <a:spcBef>
          <a:spcPct val="20000"/>
        </a:spcBef>
        <a:buClr>
          <a:schemeClr val="accent6"/>
        </a:buClr>
        <a:buSzPct val="100000"/>
        <a:buFont typeface="Arial"/>
        <a:buChar char="•"/>
        <a:defRPr kumimoji="0" sz="1900" kern="1200" baseline="0">
          <a:solidFill>
            <a:schemeClr val="tx1"/>
          </a:solidFill>
          <a:latin typeface="+mn-lt"/>
          <a:ea typeface="+mn-ea"/>
          <a:cs typeface="+mn-cs"/>
        </a:defRPr>
      </a:lvl7pPr>
      <a:lvl8pPr marL="2241288"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442430"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78908" algn="l" rtl="0" eaLnBrk="1" latinLnBrk="0" hangingPunct="1">
        <a:defRPr kumimoji="0" kern="1200">
          <a:solidFill>
            <a:schemeClr val="tx1"/>
          </a:solidFill>
          <a:latin typeface="+mn-lt"/>
          <a:ea typeface="+mn-ea"/>
          <a:cs typeface="+mn-cs"/>
        </a:defRPr>
      </a:lvl2pPr>
      <a:lvl3pPr marL="957816" algn="l" rtl="0" eaLnBrk="1" latinLnBrk="0" hangingPunct="1">
        <a:defRPr kumimoji="0" kern="1200">
          <a:solidFill>
            <a:schemeClr val="tx1"/>
          </a:solidFill>
          <a:latin typeface="+mn-lt"/>
          <a:ea typeface="+mn-ea"/>
          <a:cs typeface="+mn-cs"/>
        </a:defRPr>
      </a:lvl3pPr>
      <a:lvl4pPr marL="1436724" algn="l" rtl="0" eaLnBrk="1" latinLnBrk="0" hangingPunct="1">
        <a:defRPr kumimoji="0" kern="1200">
          <a:solidFill>
            <a:schemeClr val="tx1"/>
          </a:solidFill>
          <a:latin typeface="+mn-lt"/>
          <a:ea typeface="+mn-ea"/>
          <a:cs typeface="+mn-cs"/>
        </a:defRPr>
      </a:lvl4pPr>
      <a:lvl5pPr marL="1915631" algn="l" rtl="0" eaLnBrk="1" latinLnBrk="0" hangingPunct="1">
        <a:defRPr kumimoji="0" kern="1200">
          <a:solidFill>
            <a:schemeClr val="tx1"/>
          </a:solidFill>
          <a:latin typeface="+mn-lt"/>
          <a:ea typeface="+mn-ea"/>
          <a:cs typeface="+mn-cs"/>
        </a:defRPr>
      </a:lvl5pPr>
      <a:lvl6pPr marL="2394539" algn="l" rtl="0" eaLnBrk="1" latinLnBrk="0" hangingPunct="1">
        <a:defRPr kumimoji="0" kern="1200">
          <a:solidFill>
            <a:schemeClr val="tx1"/>
          </a:solidFill>
          <a:latin typeface="+mn-lt"/>
          <a:ea typeface="+mn-ea"/>
          <a:cs typeface="+mn-cs"/>
        </a:defRPr>
      </a:lvl6pPr>
      <a:lvl7pPr marL="2873447" algn="l" rtl="0" eaLnBrk="1" latinLnBrk="0" hangingPunct="1">
        <a:defRPr kumimoji="0" kern="1200">
          <a:solidFill>
            <a:schemeClr val="tx1"/>
          </a:solidFill>
          <a:latin typeface="+mn-lt"/>
          <a:ea typeface="+mn-ea"/>
          <a:cs typeface="+mn-cs"/>
        </a:defRPr>
      </a:lvl7pPr>
      <a:lvl8pPr marL="3352355" algn="l" rtl="0" eaLnBrk="1" latinLnBrk="0" hangingPunct="1">
        <a:defRPr kumimoji="0" kern="1200">
          <a:solidFill>
            <a:schemeClr val="tx1"/>
          </a:solidFill>
          <a:latin typeface="+mn-lt"/>
          <a:ea typeface="+mn-ea"/>
          <a:cs typeface="+mn-cs"/>
        </a:defRPr>
      </a:lvl8pPr>
      <a:lvl9pPr marL="3831263"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609601" y="274638"/>
            <a:ext cx="11019367" cy="1143000"/>
          </a:xfrm>
          <a:prstGeom prst="rect">
            <a:avLst/>
          </a:prstGeom>
          <a:noFill/>
          <a:ln w="9525">
            <a:noFill/>
            <a:miter lim="800000"/>
            <a:headEnd/>
            <a:tailEnd/>
          </a:ln>
        </p:spPr>
        <p:txBody>
          <a:bodyPr vert="horz" wrap="square" lIns="47891" tIns="47891" rIns="47891" bIns="47891" numCol="1" anchor="ctr" anchorCtr="0" compatLnSpc="1">
            <a:prstTxWarp prst="textNoShape">
              <a:avLst/>
            </a:prstTxWarp>
          </a:bodyPr>
          <a:lstStyle/>
          <a:p>
            <a:pPr lvl="0"/>
            <a:r>
              <a:rPr lang="en-US"/>
              <a:t>Click to edit Master title style</a:t>
            </a:r>
            <a:endParaRPr lang="en-GB"/>
          </a:p>
        </p:txBody>
      </p:sp>
      <p:sp>
        <p:nvSpPr>
          <p:cNvPr id="1027" name="Text Placeholder 29"/>
          <p:cNvSpPr>
            <a:spLocks noGrp="1"/>
          </p:cNvSpPr>
          <p:nvPr>
            <p:ph type="body" idx="1"/>
          </p:nvPr>
        </p:nvSpPr>
        <p:spPr bwMode="auto">
          <a:xfrm>
            <a:off x="609601" y="1600201"/>
            <a:ext cx="11019367" cy="4525963"/>
          </a:xfrm>
          <a:prstGeom prst="rect">
            <a:avLst/>
          </a:prstGeom>
          <a:noFill/>
          <a:ln w="9525">
            <a:noFill/>
            <a:miter lim="800000"/>
            <a:headEnd/>
            <a:tailEnd/>
          </a:ln>
        </p:spPr>
        <p:txBody>
          <a:bodyPr vert="horz" wrap="square" lIns="36000" tIns="47891" rIns="36000" bIns="4789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Footer Placeholder 21"/>
          <p:cNvSpPr>
            <a:spLocks noGrp="1"/>
          </p:cNvSpPr>
          <p:nvPr>
            <p:ph type="ftr" sz="quarter" idx="3"/>
          </p:nvPr>
        </p:nvSpPr>
        <p:spPr>
          <a:xfrm>
            <a:off x="4502152" y="6551614"/>
            <a:ext cx="5149849" cy="212725"/>
          </a:xfrm>
          <a:prstGeom prst="rect">
            <a:avLst/>
          </a:prstGeom>
        </p:spPr>
        <p:txBody>
          <a:bodyPr vert="horz" lIns="0" tIns="0" rIns="0" bIns="0" anchor="t"/>
          <a:lstStyle>
            <a:lvl1pPr algn="l" eaLnBrk="1" fontAlgn="auto" latinLnBrk="0" hangingPunct="1">
              <a:spcBef>
                <a:spcPts val="0"/>
              </a:spcBef>
              <a:spcAft>
                <a:spcPts val="0"/>
              </a:spcAft>
              <a:defRPr kumimoji="0" sz="1000">
                <a:solidFill>
                  <a:schemeClr val="accent6"/>
                </a:solidFill>
                <a:latin typeface="+mn-lt"/>
                <a:ea typeface="+mn-ea"/>
                <a:cs typeface="+mn-cs"/>
              </a:defRPr>
            </a:lvl1pPr>
          </a:lstStyle>
          <a:p>
            <a:pPr defTabSz="477838">
              <a:defRPr/>
            </a:pPr>
            <a:endParaRPr lang="en-US" dirty="0">
              <a:solidFill>
                <a:srgbClr val="3662B5"/>
              </a:solidFill>
            </a:endParaRPr>
          </a:p>
        </p:txBody>
      </p:sp>
      <p:sp>
        <p:nvSpPr>
          <p:cNvPr id="18" name="Slide Number Placeholder 17"/>
          <p:cNvSpPr>
            <a:spLocks noGrp="1"/>
          </p:cNvSpPr>
          <p:nvPr>
            <p:ph type="sldNum" sz="quarter" idx="4"/>
          </p:nvPr>
        </p:nvSpPr>
        <p:spPr>
          <a:xfrm>
            <a:off x="10058401" y="6551614"/>
            <a:ext cx="554567" cy="212725"/>
          </a:xfrm>
          <a:prstGeom prst="rect">
            <a:avLst/>
          </a:prstGeom>
        </p:spPr>
        <p:txBody>
          <a:bodyPr vert="horz" wrap="square" lIns="0" tIns="0" rIns="0" bIns="0" numCol="1" anchor="t" anchorCtr="0" compatLnSpc="1">
            <a:prstTxWarp prst="textNoShape">
              <a:avLst/>
            </a:prstTxWarp>
          </a:bodyPr>
          <a:lstStyle>
            <a:lvl1pPr algn="r">
              <a:defRPr sz="1000">
                <a:solidFill>
                  <a:srgbClr val="7E848D"/>
                </a:solidFill>
                <a:latin typeface="Calibri" pitchFamily="35" charset="0"/>
              </a:defRPr>
            </a:lvl1pPr>
          </a:lstStyle>
          <a:p>
            <a:pPr defTabSz="477838" fontAlgn="base">
              <a:spcBef>
                <a:spcPct val="0"/>
              </a:spcBef>
              <a:spcAft>
                <a:spcPct val="0"/>
              </a:spcAft>
              <a:defRPr/>
            </a:pPr>
            <a:fld id="{65BFC1A1-DC94-411D-8AFC-11179DEF0288}" type="slidenum">
              <a:rPr lang="en-US" smtClean="0">
                <a:ea typeface="ＭＳ Ｐゴシック" pitchFamily="34" charset="-128"/>
              </a:rPr>
              <a:pPr defTabSz="477838" fontAlgn="base">
                <a:spcBef>
                  <a:spcPct val="0"/>
                </a:spcBef>
                <a:spcAft>
                  <a:spcPct val="0"/>
                </a:spcAft>
                <a:defRPr/>
              </a:pPr>
              <a:t>‹#›</a:t>
            </a:fld>
            <a:endParaRPr lang="en-US" dirty="0">
              <a:ea typeface="ＭＳ Ｐゴシック" pitchFamily="34" charset="-128"/>
            </a:endParaRPr>
          </a:p>
        </p:txBody>
      </p:sp>
      <p:sp>
        <p:nvSpPr>
          <p:cNvPr id="12" name="Date Placeholder 11"/>
          <p:cNvSpPr>
            <a:spLocks noGrp="1"/>
          </p:cNvSpPr>
          <p:nvPr>
            <p:ph type="dt" sz="half" idx="2"/>
          </p:nvPr>
        </p:nvSpPr>
        <p:spPr>
          <a:xfrm>
            <a:off x="2639485" y="6551614"/>
            <a:ext cx="1517649" cy="212725"/>
          </a:xfrm>
          <a:prstGeom prst="rect">
            <a:avLst/>
          </a:prstGeom>
        </p:spPr>
        <p:txBody>
          <a:bodyPr vert="horz" lIns="0" tIns="0" rIns="0" bIns="0" rtlCol="0" anchor="t"/>
          <a:lstStyle>
            <a:lvl1pPr algn="l">
              <a:defRPr sz="1000" dirty="0">
                <a:solidFill>
                  <a:srgbClr val="7E848D"/>
                </a:solidFill>
                <a:latin typeface="+mn-lt"/>
                <a:ea typeface="Arial" pitchFamily="35" charset="0"/>
                <a:cs typeface="Arial" pitchFamily="35" charset="0"/>
              </a:defRPr>
            </a:lvl1pPr>
          </a:lstStyle>
          <a:p>
            <a:pPr defTabSz="477838" fontAlgn="base">
              <a:spcBef>
                <a:spcPct val="0"/>
              </a:spcBef>
              <a:spcAft>
                <a:spcPct val="0"/>
              </a:spcAft>
              <a:defRPr/>
            </a:pPr>
            <a:endParaRPr lang="en-GB" dirty="0"/>
          </a:p>
        </p:txBody>
      </p:sp>
      <p:sp>
        <p:nvSpPr>
          <p:cNvPr id="7" name="Footer Placeholder 21"/>
          <p:cNvSpPr txBox="1">
            <a:spLocks/>
          </p:cNvSpPr>
          <p:nvPr/>
        </p:nvSpPr>
        <p:spPr>
          <a:xfrm>
            <a:off x="670984" y="6551614"/>
            <a:ext cx="1828800" cy="212725"/>
          </a:xfrm>
          <a:prstGeom prst="rect">
            <a:avLst/>
          </a:prstGeom>
        </p:spPr>
        <p:txBody>
          <a:bodyPr lIns="0" tIns="0" rIns="0" bIns="0"/>
          <a:lstStyle/>
          <a:p>
            <a:pPr defTabSz="477838" fontAlgn="base">
              <a:spcBef>
                <a:spcPct val="0"/>
              </a:spcBef>
              <a:spcAft>
                <a:spcPct val="0"/>
              </a:spcAft>
              <a:defRPr/>
            </a:pPr>
            <a:r>
              <a:rPr lang="en-US" sz="1000" dirty="0">
                <a:solidFill>
                  <a:srgbClr val="3662B5"/>
                </a:solidFill>
                <a:ea typeface="ＭＳ Ｐゴシック" pitchFamily="34" charset="-128"/>
                <a:cs typeface="Arial" charset="0"/>
              </a:rPr>
              <a:t>Warwick Business School</a:t>
            </a:r>
          </a:p>
        </p:txBody>
      </p:sp>
    </p:spTree>
    <p:extLst>
      <p:ext uri="{BB962C8B-B14F-4D97-AF65-F5344CB8AC3E}">
        <p14:creationId xmlns:p14="http://schemas.microsoft.com/office/powerpoint/2010/main" val="2908380967"/>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hf hdr="0" ftr="0" dt="0"/>
  <p:txStyles>
    <p:titleStyle>
      <a:lvl1pPr algn="l" rtl="0" eaLnBrk="1" fontAlgn="base" hangingPunct="1">
        <a:spcBef>
          <a:spcPct val="0"/>
        </a:spcBef>
        <a:spcAft>
          <a:spcPct val="0"/>
        </a:spcAft>
        <a:defRPr sz="4200" b="1" kern="1200">
          <a:solidFill>
            <a:srgbClr val="0039A6"/>
          </a:solidFill>
          <a:latin typeface="+mj-lt"/>
          <a:ea typeface="ＭＳ Ｐゴシック" pitchFamily="-112" charset="-128"/>
          <a:cs typeface="ＭＳ Ｐゴシック" pitchFamily="-112" charset="-128"/>
        </a:defRPr>
      </a:lvl1pPr>
      <a:lvl2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5pPr>
      <a:lvl6pPr marL="478908"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6pPr>
      <a:lvl7pPr marL="957816"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7pPr>
      <a:lvl8pPr marL="1436724"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8pPr>
      <a:lvl9pPr marL="1915631"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9pPr>
    </p:titleStyle>
    <p:bodyStyle>
      <a:lvl1pPr marL="432000" indent="-432000" algn="l" rtl="0" eaLnBrk="1" fontAlgn="base" hangingPunct="1">
        <a:spcBef>
          <a:spcPts val="600"/>
        </a:spcBef>
        <a:spcAft>
          <a:spcPts val="200"/>
        </a:spcAft>
        <a:buSzPct val="80000"/>
        <a:buFont typeface="Wingdings 2" pitchFamily="35" charset="2"/>
        <a:buChar char=""/>
        <a:defRPr sz="3100" kern="1200">
          <a:solidFill>
            <a:srgbClr val="404040"/>
          </a:solidFill>
          <a:latin typeface="+mn-lt"/>
          <a:ea typeface="ＭＳ Ｐゴシック" pitchFamily="-112" charset="-128"/>
          <a:cs typeface="ＭＳ Ｐゴシック" pitchFamily="-112" charset="-128"/>
        </a:defRPr>
      </a:lvl1pPr>
      <a:lvl2pPr marL="702000" indent="-285750" algn="l" rtl="0" eaLnBrk="1" fontAlgn="base" hangingPunct="1">
        <a:spcBef>
          <a:spcPct val="20000"/>
        </a:spcBef>
        <a:spcAft>
          <a:spcPct val="0"/>
        </a:spcAft>
        <a:buSzPct val="90000"/>
        <a:buFont typeface="Wingdings 2" pitchFamily="35" charset="2"/>
        <a:buChar char=""/>
        <a:defRPr sz="2700" kern="1200">
          <a:solidFill>
            <a:srgbClr val="404040"/>
          </a:solidFill>
          <a:latin typeface="+mn-lt"/>
          <a:ea typeface="ＭＳ Ｐゴシック" pitchFamily="-112" charset="-128"/>
          <a:cs typeface="+mn-cs"/>
        </a:defRPr>
      </a:lvl2pPr>
      <a:lvl3pPr marL="950400" indent="-266700" algn="l" rtl="0" eaLnBrk="1" fontAlgn="base" hangingPunct="1">
        <a:spcBef>
          <a:spcPct val="20000"/>
        </a:spcBef>
        <a:spcAft>
          <a:spcPct val="0"/>
        </a:spcAft>
        <a:buSzPct val="85000"/>
        <a:buFont typeface="Arial" pitchFamily="35" charset="0"/>
        <a:buChar char="○"/>
        <a:defRPr sz="2500" kern="1200">
          <a:solidFill>
            <a:srgbClr val="404040"/>
          </a:solidFill>
          <a:latin typeface="+mn-lt"/>
          <a:ea typeface="ＭＳ Ｐゴシック" pitchFamily="-112" charset="-128"/>
          <a:cs typeface="+mn-cs"/>
        </a:defRPr>
      </a:lvl3pPr>
      <a:lvl4pPr marL="1195200" indent="-247650" algn="l" rtl="0" eaLnBrk="1" fontAlgn="base" hangingPunct="1">
        <a:spcBef>
          <a:spcPct val="20000"/>
        </a:spcBef>
        <a:spcAft>
          <a:spcPct val="0"/>
        </a:spcAft>
        <a:buSzPct val="90000"/>
        <a:buFont typeface="Wingdings 2" pitchFamily="35" charset="2"/>
        <a:buChar char=""/>
        <a:defRPr sz="2100" kern="1200">
          <a:solidFill>
            <a:srgbClr val="404040"/>
          </a:solidFill>
          <a:latin typeface="+mn-lt"/>
          <a:ea typeface="ＭＳ Ｐゴシック" pitchFamily="-112" charset="-128"/>
          <a:cs typeface="+mn-cs"/>
        </a:defRPr>
      </a:lvl4pPr>
      <a:lvl5pPr marL="1440000" indent="-190500" algn="l" rtl="0" eaLnBrk="1" fontAlgn="base" hangingPunct="1">
        <a:spcBef>
          <a:spcPct val="20000"/>
        </a:spcBef>
        <a:spcAft>
          <a:spcPct val="0"/>
        </a:spcAft>
        <a:buSzPct val="100000"/>
        <a:buFont typeface="Arial" pitchFamily="35" charset="0"/>
        <a:buChar char="-"/>
        <a:defRPr sz="2100" kern="1200">
          <a:solidFill>
            <a:srgbClr val="404040"/>
          </a:solidFill>
          <a:latin typeface="+mn-lt"/>
          <a:ea typeface="ＭＳ Ｐゴシック" pitchFamily="-112" charset="-128"/>
          <a:cs typeface="+mn-cs"/>
        </a:defRPr>
      </a:lvl5pPr>
      <a:lvl6pPr marL="1781538" indent="-191563" algn="l" rtl="0" eaLnBrk="1" latinLnBrk="0" hangingPunct="1">
        <a:spcBef>
          <a:spcPct val="20000"/>
        </a:spcBef>
        <a:buClr>
          <a:schemeClr val="accent5"/>
        </a:buClr>
        <a:buFont typeface="Arial"/>
        <a:buChar char="-"/>
        <a:defRPr kumimoji="0" sz="2100" kern="1200" baseline="0">
          <a:solidFill>
            <a:schemeClr val="tx1"/>
          </a:solidFill>
          <a:latin typeface="+mn-lt"/>
          <a:ea typeface="+mn-ea"/>
          <a:cs typeface="+mn-cs"/>
        </a:defRPr>
      </a:lvl6pPr>
      <a:lvl7pPr marL="2011413" indent="-191563" algn="l" rtl="0" eaLnBrk="1" latinLnBrk="0" hangingPunct="1">
        <a:spcBef>
          <a:spcPct val="20000"/>
        </a:spcBef>
        <a:buClr>
          <a:schemeClr val="accent6"/>
        </a:buClr>
        <a:buSzPct val="100000"/>
        <a:buFont typeface="Arial"/>
        <a:buChar char="•"/>
        <a:defRPr kumimoji="0" sz="1900" kern="1200" baseline="0">
          <a:solidFill>
            <a:schemeClr val="tx1"/>
          </a:solidFill>
          <a:latin typeface="+mn-lt"/>
          <a:ea typeface="+mn-ea"/>
          <a:cs typeface="+mn-cs"/>
        </a:defRPr>
      </a:lvl7pPr>
      <a:lvl8pPr marL="2241288"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442430"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78908" algn="l" rtl="0" eaLnBrk="1" latinLnBrk="0" hangingPunct="1">
        <a:defRPr kumimoji="0" kern="1200">
          <a:solidFill>
            <a:schemeClr val="tx1"/>
          </a:solidFill>
          <a:latin typeface="+mn-lt"/>
          <a:ea typeface="+mn-ea"/>
          <a:cs typeface="+mn-cs"/>
        </a:defRPr>
      </a:lvl2pPr>
      <a:lvl3pPr marL="957816" algn="l" rtl="0" eaLnBrk="1" latinLnBrk="0" hangingPunct="1">
        <a:defRPr kumimoji="0" kern="1200">
          <a:solidFill>
            <a:schemeClr val="tx1"/>
          </a:solidFill>
          <a:latin typeface="+mn-lt"/>
          <a:ea typeface="+mn-ea"/>
          <a:cs typeface="+mn-cs"/>
        </a:defRPr>
      </a:lvl3pPr>
      <a:lvl4pPr marL="1436724" algn="l" rtl="0" eaLnBrk="1" latinLnBrk="0" hangingPunct="1">
        <a:defRPr kumimoji="0" kern="1200">
          <a:solidFill>
            <a:schemeClr val="tx1"/>
          </a:solidFill>
          <a:latin typeface="+mn-lt"/>
          <a:ea typeface="+mn-ea"/>
          <a:cs typeface="+mn-cs"/>
        </a:defRPr>
      </a:lvl4pPr>
      <a:lvl5pPr marL="1915631" algn="l" rtl="0" eaLnBrk="1" latinLnBrk="0" hangingPunct="1">
        <a:defRPr kumimoji="0" kern="1200">
          <a:solidFill>
            <a:schemeClr val="tx1"/>
          </a:solidFill>
          <a:latin typeface="+mn-lt"/>
          <a:ea typeface="+mn-ea"/>
          <a:cs typeface="+mn-cs"/>
        </a:defRPr>
      </a:lvl5pPr>
      <a:lvl6pPr marL="2394539" algn="l" rtl="0" eaLnBrk="1" latinLnBrk="0" hangingPunct="1">
        <a:defRPr kumimoji="0" kern="1200">
          <a:solidFill>
            <a:schemeClr val="tx1"/>
          </a:solidFill>
          <a:latin typeface="+mn-lt"/>
          <a:ea typeface="+mn-ea"/>
          <a:cs typeface="+mn-cs"/>
        </a:defRPr>
      </a:lvl6pPr>
      <a:lvl7pPr marL="2873447" algn="l" rtl="0" eaLnBrk="1" latinLnBrk="0" hangingPunct="1">
        <a:defRPr kumimoji="0" kern="1200">
          <a:solidFill>
            <a:schemeClr val="tx1"/>
          </a:solidFill>
          <a:latin typeface="+mn-lt"/>
          <a:ea typeface="+mn-ea"/>
          <a:cs typeface="+mn-cs"/>
        </a:defRPr>
      </a:lvl7pPr>
      <a:lvl8pPr marL="3352355" algn="l" rtl="0" eaLnBrk="1" latinLnBrk="0" hangingPunct="1">
        <a:defRPr kumimoji="0" kern="1200">
          <a:solidFill>
            <a:schemeClr val="tx1"/>
          </a:solidFill>
          <a:latin typeface="+mn-lt"/>
          <a:ea typeface="+mn-ea"/>
          <a:cs typeface="+mn-cs"/>
        </a:defRPr>
      </a:lvl8pPr>
      <a:lvl9pPr marL="3831263"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609601" y="274638"/>
            <a:ext cx="11019367" cy="1143000"/>
          </a:xfrm>
          <a:prstGeom prst="rect">
            <a:avLst/>
          </a:prstGeom>
          <a:noFill/>
          <a:ln w="9525">
            <a:noFill/>
            <a:miter lim="800000"/>
            <a:headEnd/>
            <a:tailEnd/>
          </a:ln>
        </p:spPr>
        <p:txBody>
          <a:bodyPr vert="horz" wrap="square" lIns="47891" tIns="47891" rIns="47891" bIns="47891" numCol="1" anchor="ctr" anchorCtr="0" compatLnSpc="1">
            <a:prstTxWarp prst="textNoShape">
              <a:avLst/>
            </a:prstTxWarp>
          </a:bodyPr>
          <a:lstStyle/>
          <a:p>
            <a:pPr lvl="0"/>
            <a:r>
              <a:rPr lang="en-US"/>
              <a:t>Click to edit Master title style</a:t>
            </a:r>
            <a:endParaRPr lang="en-GB"/>
          </a:p>
        </p:txBody>
      </p:sp>
      <p:sp>
        <p:nvSpPr>
          <p:cNvPr id="1027" name="Text Placeholder 29"/>
          <p:cNvSpPr>
            <a:spLocks noGrp="1"/>
          </p:cNvSpPr>
          <p:nvPr>
            <p:ph type="body" idx="1"/>
          </p:nvPr>
        </p:nvSpPr>
        <p:spPr bwMode="auto">
          <a:xfrm>
            <a:off x="609601" y="1600201"/>
            <a:ext cx="11019367" cy="4525963"/>
          </a:xfrm>
          <a:prstGeom prst="rect">
            <a:avLst/>
          </a:prstGeom>
          <a:noFill/>
          <a:ln w="9525">
            <a:noFill/>
            <a:miter lim="800000"/>
            <a:headEnd/>
            <a:tailEnd/>
          </a:ln>
        </p:spPr>
        <p:txBody>
          <a:bodyPr vert="horz" wrap="square" lIns="36000" tIns="47891" rIns="36000" bIns="4789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Footer Placeholder 21"/>
          <p:cNvSpPr>
            <a:spLocks noGrp="1"/>
          </p:cNvSpPr>
          <p:nvPr>
            <p:ph type="ftr" sz="quarter" idx="3"/>
          </p:nvPr>
        </p:nvSpPr>
        <p:spPr>
          <a:xfrm>
            <a:off x="4502152" y="6551614"/>
            <a:ext cx="5149849" cy="212725"/>
          </a:xfrm>
          <a:prstGeom prst="rect">
            <a:avLst/>
          </a:prstGeom>
        </p:spPr>
        <p:txBody>
          <a:bodyPr vert="horz" lIns="0" tIns="0" rIns="0" bIns="0" anchor="t"/>
          <a:lstStyle>
            <a:lvl1pPr algn="l" eaLnBrk="1" fontAlgn="auto" latinLnBrk="0" hangingPunct="1">
              <a:spcBef>
                <a:spcPts val="0"/>
              </a:spcBef>
              <a:spcAft>
                <a:spcPts val="0"/>
              </a:spcAft>
              <a:defRPr kumimoji="0" sz="1000">
                <a:solidFill>
                  <a:schemeClr val="accent6"/>
                </a:solidFill>
                <a:latin typeface="+mn-lt"/>
                <a:ea typeface="+mn-ea"/>
                <a:cs typeface="+mn-cs"/>
              </a:defRPr>
            </a:lvl1pPr>
          </a:lstStyle>
          <a:p>
            <a:pPr>
              <a:defRPr/>
            </a:pPr>
            <a:endParaRPr lang="en-US" dirty="0"/>
          </a:p>
        </p:txBody>
      </p:sp>
      <p:sp>
        <p:nvSpPr>
          <p:cNvPr id="18" name="Slide Number Placeholder 17"/>
          <p:cNvSpPr>
            <a:spLocks noGrp="1"/>
          </p:cNvSpPr>
          <p:nvPr>
            <p:ph type="sldNum" sz="quarter" idx="4"/>
          </p:nvPr>
        </p:nvSpPr>
        <p:spPr>
          <a:xfrm>
            <a:off x="10058401" y="6551614"/>
            <a:ext cx="554567" cy="212725"/>
          </a:xfrm>
          <a:prstGeom prst="rect">
            <a:avLst/>
          </a:prstGeom>
        </p:spPr>
        <p:txBody>
          <a:bodyPr vert="horz" wrap="square" lIns="0" tIns="0" rIns="0" bIns="0" numCol="1" anchor="t" anchorCtr="0" compatLnSpc="1">
            <a:prstTxWarp prst="textNoShape">
              <a:avLst/>
            </a:prstTxWarp>
          </a:bodyPr>
          <a:lstStyle>
            <a:lvl1pPr algn="r">
              <a:defRPr sz="1000">
                <a:solidFill>
                  <a:srgbClr val="7E848D"/>
                </a:solidFill>
                <a:latin typeface="Calibri" pitchFamily="35" charset="0"/>
              </a:defRPr>
            </a:lvl1pPr>
          </a:lstStyle>
          <a:p>
            <a:pPr>
              <a:defRPr/>
            </a:pPr>
            <a:fld id="{6D952CE2-0B7F-4C9C-99A8-25F8B51958E5}" type="slidenum">
              <a:rPr lang="en-US" smtClean="0"/>
              <a:pPr>
                <a:defRPr/>
              </a:pPr>
              <a:t>‹#›</a:t>
            </a:fld>
            <a:endParaRPr lang="en-US" dirty="0"/>
          </a:p>
        </p:txBody>
      </p:sp>
      <p:sp>
        <p:nvSpPr>
          <p:cNvPr id="12" name="Date Placeholder 11"/>
          <p:cNvSpPr>
            <a:spLocks noGrp="1"/>
          </p:cNvSpPr>
          <p:nvPr>
            <p:ph type="dt" sz="half" idx="2"/>
          </p:nvPr>
        </p:nvSpPr>
        <p:spPr>
          <a:xfrm>
            <a:off x="2639485" y="6551614"/>
            <a:ext cx="1517649" cy="212725"/>
          </a:xfrm>
          <a:prstGeom prst="rect">
            <a:avLst/>
          </a:prstGeom>
        </p:spPr>
        <p:txBody>
          <a:bodyPr vert="horz" lIns="0" tIns="0" rIns="0" bIns="0" rtlCol="0" anchor="t"/>
          <a:lstStyle>
            <a:lvl1pPr algn="l">
              <a:defRPr sz="1000" dirty="0">
                <a:solidFill>
                  <a:srgbClr val="7E848D"/>
                </a:solidFill>
                <a:latin typeface="+mn-lt"/>
                <a:ea typeface="Arial" pitchFamily="35" charset="0"/>
                <a:cs typeface="Arial" pitchFamily="35" charset="0"/>
              </a:defRPr>
            </a:lvl1pPr>
          </a:lstStyle>
          <a:p>
            <a:pPr>
              <a:defRPr/>
            </a:pPr>
            <a:endParaRPr lang="en-GB" dirty="0"/>
          </a:p>
        </p:txBody>
      </p:sp>
      <p:sp>
        <p:nvSpPr>
          <p:cNvPr id="7" name="Footer Placeholder 21"/>
          <p:cNvSpPr txBox="1">
            <a:spLocks/>
          </p:cNvSpPr>
          <p:nvPr/>
        </p:nvSpPr>
        <p:spPr>
          <a:xfrm>
            <a:off x="670984" y="6551614"/>
            <a:ext cx="1828800" cy="212725"/>
          </a:xfrm>
          <a:prstGeom prst="rect">
            <a:avLst/>
          </a:prstGeom>
        </p:spPr>
        <p:txBody>
          <a:bodyPr lIns="0" tIns="0" rIns="0" bIns="0"/>
          <a:lstStyle/>
          <a:p>
            <a:pPr defTabSz="477838">
              <a:defRPr/>
            </a:pPr>
            <a:r>
              <a:rPr lang="en-US" sz="1000" dirty="0">
                <a:solidFill>
                  <a:srgbClr val="3662B5"/>
                </a:solidFill>
                <a:latin typeface="Calibri" pitchFamily="35" charset="0"/>
                <a:ea typeface="+mn-ea"/>
                <a:cs typeface="Arial" charset="0"/>
              </a:rPr>
              <a:t>Warwick Business School</a:t>
            </a:r>
          </a:p>
        </p:txBody>
      </p:sp>
    </p:spTree>
    <p:extLst>
      <p:ext uri="{BB962C8B-B14F-4D97-AF65-F5344CB8AC3E}">
        <p14:creationId xmlns:p14="http://schemas.microsoft.com/office/powerpoint/2010/main" val="707109866"/>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Lst>
  <p:hf hdr="0" ftr="0" dt="0"/>
  <p:txStyles>
    <p:titleStyle>
      <a:lvl1pPr algn="l" rtl="0" eaLnBrk="1" fontAlgn="base" hangingPunct="1">
        <a:spcBef>
          <a:spcPct val="0"/>
        </a:spcBef>
        <a:spcAft>
          <a:spcPct val="0"/>
        </a:spcAft>
        <a:defRPr sz="4200" b="1" kern="1200">
          <a:solidFill>
            <a:srgbClr val="0039A6"/>
          </a:solidFill>
          <a:latin typeface="+mj-lt"/>
          <a:ea typeface="ＭＳ Ｐゴシック" pitchFamily="-112" charset="-128"/>
          <a:cs typeface="ＭＳ Ｐゴシック" pitchFamily="-112" charset="-128"/>
        </a:defRPr>
      </a:lvl1pPr>
      <a:lvl2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5pPr>
      <a:lvl6pPr marL="478908"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6pPr>
      <a:lvl7pPr marL="957816"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7pPr>
      <a:lvl8pPr marL="1436724"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8pPr>
      <a:lvl9pPr marL="1915631"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9pPr>
    </p:titleStyle>
    <p:bodyStyle>
      <a:lvl1pPr marL="432000" indent="-432000" algn="l" rtl="0" eaLnBrk="1" fontAlgn="base" hangingPunct="1">
        <a:spcBef>
          <a:spcPts val="600"/>
        </a:spcBef>
        <a:spcAft>
          <a:spcPts val="200"/>
        </a:spcAft>
        <a:buSzPct val="80000"/>
        <a:buFont typeface="Wingdings 2" pitchFamily="35" charset="2"/>
        <a:buChar char=""/>
        <a:defRPr sz="3100" kern="1200">
          <a:solidFill>
            <a:srgbClr val="404040"/>
          </a:solidFill>
          <a:latin typeface="+mn-lt"/>
          <a:ea typeface="ＭＳ Ｐゴシック" pitchFamily="-112" charset="-128"/>
          <a:cs typeface="ＭＳ Ｐゴシック" pitchFamily="-112" charset="-128"/>
        </a:defRPr>
      </a:lvl1pPr>
      <a:lvl2pPr marL="702000" indent="-285750" algn="l" rtl="0" eaLnBrk="1" fontAlgn="base" hangingPunct="1">
        <a:spcBef>
          <a:spcPct val="20000"/>
        </a:spcBef>
        <a:spcAft>
          <a:spcPct val="0"/>
        </a:spcAft>
        <a:buSzPct val="90000"/>
        <a:buFont typeface="Wingdings 2" pitchFamily="35" charset="2"/>
        <a:buChar char=""/>
        <a:defRPr sz="2700" kern="1200">
          <a:solidFill>
            <a:srgbClr val="404040"/>
          </a:solidFill>
          <a:latin typeface="+mn-lt"/>
          <a:ea typeface="ＭＳ Ｐゴシック" pitchFamily="-112" charset="-128"/>
          <a:cs typeface="+mn-cs"/>
        </a:defRPr>
      </a:lvl2pPr>
      <a:lvl3pPr marL="950400" indent="-266700" algn="l" rtl="0" eaLnBrk="1" fontAlgn="base" hangingPunct="1">
        <a:spcBef>
          <a:spcPct val="20000"/>
        </a:spcBef>
        <a:spcAft>
          <a:spcPct val="0"/>
        </a:spcAft>
        <a:buSzPct val="85000"/>
        <a:buFont typeface="Arial" pitchFamily="35" charset="0"/>
        <a:buChar char="○"/>
        <a:defRPr sz="2500" kern="1200">
          <a:solidFill>
            <a:srgbClr val="404040"/>
          </a:solidFill>
          <a:latin typeface="+mn-lt"/>
          <a:ea typeface="ＭＳ Ｐゴシック" pitchFamily="-112" charset="-128"/>
          <a:cs typeface="+mn-cs"/>
        </a:defRPr>
      </a:lvl3pPr>
      <a:lvl4pPr marL="1195200" indent="-247650" algn="l" rtl="0" eaLnBrk="1" fontAlgn="base" hangingPunct="1">
        <a:spcBef>
          <a:spcPct val="20000"/>
        </a:spcBef>
        <a:spcAft>
          <a:spcPct val="0"/>
        </a:spcAft>
        <a:buSzPct val="90000"/>
        <a:buFont typeface="Wingdings 2" pitchFamily="35" charset="2"/>
        <a:buChar char=""/>
        <a:defRPr sz="2100" kern="1200">
          <a:solidFill>
            <a:srgbClr val="404040"/>
          </a:solidFill>
          <a:latin typeface="+mn-lt"/>
          <a:ea typeface="ＭＳ Ｐゴシック" pitchFamily="-112" charset="-128"/>
          <a:cs typeface="+mn-cs"/>
        </a:defRPr>
      </a:lvl4pPr>
      <a:lvl5pPr marL="1440000" indent="-190500" algn="l" rtl="0" eaLnBrk="1" fontAlgn="base" hangingPunct="1">
        <a:spcBef>
          <a:spcPct val="20000"/>
        </a:spcBef>
        <a:spcAft>
          <a:spcPct val="0"/>
        </a:spcAft>
        <a:buSzPct val="100000"/>
        <a:buFont typeface="Arial" pitchFamily="35" charset="0"/>
        <a:buChar char="-"/>
        <a:defRPr sz="2100" kern="1200">
          <a:solidFill>
            <a:srgbClr val="404040"/>
          </a:solidFill>
          <a:latin typeface="+mn-lt"/>
          <a:ea typeface="ＭＳ Ｐゴシック" pitchFamily="-112" charset="-128"/>
          <a:cs typeface="+mn-cs"/>
        </a:defRPr>
      </a:lvl5pPr>
      <a:lvl6pPr marL="1781538" indent="-191563" algn="l" rtl="0" eaLnBrk="1" latinLnBrk="0" hangingPunct="1">
        <a:spcBef>
          <a:spcPct val="20000"/>
        </a:spcBef>
        <a:buClr>
          <a:schemeClr val="accent5"/>
        </a:buClr>
        <a:buFont typeface="Arial"/>
        <a:buChar char="-"/>
        <a:defRPr kumimoji="0" sz="2100" kern="1200" baseline="0">
          <a:solidFill>
            <a:schemeClr val="tx1"/>
          </a:solidFill>
          <a:latin typeface="+mn-lt"/>
          <a:ea typeface="+mn-ea"/>
          <a:cs typeface="+mn-cs"/>
        </a:defRPr>
      </a:lvl6pPr>
      <a:lvl7pPr marL="2011413" indent="-191563" algn="l" rtl="0" eaLnBrk="1" latinLnBrk="0" hangingPunct="1">
        <a:spcBef>
          <a:spcPct val="20000"/>
        </a:spcBef>
        <a:buClr>
          <a:schemeClr val="accent6"/>
        </a:buClr>
        <a:buSzPct val="100000"/>
        <a:buFont typeface="Arial"/>
        <a:buChar char="•"/>
        <a:defRPr kumimoji="0" sz="1900" kern="1200" baseline="0">
          <a:solidFill>
            <a:schemeClr val="tx1"/>
          </a:solidFill>
          <a:latin typeface="+mn-lt"/>
          <a:ea typeface="+mn-ea"/>
          <a:cs typeface="+mn-cs"/>
        </a:defRPr>
      </a:lvl7pPr>
      <a:lvl8pPr marL="2241288"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442430"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78908" algn="l" rtl="0" eaLnBrk="1" latinLnBrk="0" hangingPunct="1">
        <a:defRPr kumimoji="0" kern="1200">
          <a:solidFill>
            <a:schemeClr val="tx1"/>
          </a:solidFill>
          <a:latin typeface="+mn-lt"/>
          <a:ea typeface="+mn-ea"/>
          <a:cs typeface="+mn-cs"/>
        </a:defRPr>
      </a:lvl2pPr>
      <a:lvl3pPr marL="957816" algn="l" rtl="0" eaLnBrk="1" latinLnBrk="0" hangingPunct="1">
        <a:defRPr kumimoji="0" kern="1200">
          <a:solidFill>
            <a:schemeClr val="tx1"/>
          </a:solidFill>
          <a:latin typeface="+mn-lt"/>
          <a:ea typeface="+mn-ea"/>
          <a:cs typeface="+mn-cs"/>
        </a:defRPr>
      </a:lvl3pPr>
      <a:lvl4pPr marL="1436724" algn="l" rtl="0" eaLnBrk="1" latinLnBrk="0" hangingPunct="1">
        <a:defRPr kumimoji="0" kern="1200">
          <a:solidFill>
            <a:schemeClr val="tx1"/>
          </a:solidFill>
          <a:latin typeface="+mn-lt"/>
          <a:ea typeface="+mn-ea"/>
          <a:cs typeface="+mn-cs"/>
        </a:defRPr>
      </a:lvl4pPr>
      <a:lvl5pPr marL="1915631" algn="l" rtl="0" eaLnBrk="1" latinLnBrk="0" hangingPunct="1">
        <a:defRPr kumimoji="0" kern="1200">
          <a:solidFill>
            <a:schemeClr val="tx1"/>
          </a:solidFill>
          <a:latin typeface="+mn-lt"/>
          <a:ea typeface="+mn-ea"/>
          <a:cs typeface="+mn-cs"/>
        </a:defRPr>
      </a:lvl5pPr>
      <a:lvl6pPr marL="2394539" algn="l" rtl="0" eaLnBrk="1" latinLnBrk="0" hangingPunct="1">
        <a:defRPr kumimoji="0" kern="1200">
          <a:solidFill>
            <a:schemeClr val="tx1"/>
          </a:solidFill>
          <a:latin typeface="+mn-lt"/>
          <a:ea typeface="+mn-ea"/>
          <a:cs typeface="+mn-cs"/>
        </a:defRPr>
      </a:lvl6pPr>
      <a:lvl7pPr marL="2873447" algn="l" rtl="0" eaLnBrk="1" latinLnBrk="0" hangingPunct="1">
        <a:defRPr kumimoji="0" kern="1200">
          <a:solidFill>
            <a:schemeClr val="tx1"/>
          </a:solidFill>
          <a:latin typeface="+mn-lt"/>
          <a:ea typeface="+mn-ea"/>
          <a:cs typeface="+mn-cs"/>
        </a:defRPr>
      </a:lvl7pPr>
      <a:lvl8pPr marL="3352355" algn="l" rtl="0" eaLnBrk="1" latinLnBrk="0" hangingPunct="1">
        <a:defRPr kumimoji="0" kern="1200">
          <a:solidFill>
            <a:schemeClr val="tx1"/>
          </a:solidFill>
          <a:latin typeface="+mn-lt"/>
          <a:ea typeface="+mn-ea"/>
          <a:cs typeface="+mn-cs"/>
        </a:defRPr>
      </a:lvl8pPr>
      <a:lvl9pPr marL="3831263"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microsoft.com/office/2018/10/relationships/comments" Target="../comments/modernComment_6B1_9CDC4700.xml"/><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69958" y="5064370"/>
            <a:ext cx="6472468" cy="1123615"/>
          </a:xfrm>
        </p:spPr>
        <p:txBody>
          <a:bodyPr/>
          <a:lstStyle/>
          <a:p>
            <a:pPr algn="ctr"/>
            <a:r>
              <a:rPr lang="en-US" sz="2800" cap="all" dirty="0">
                <a:highlight>
                  <a:srgbClr val="00FF00"/>
                </a:highlight>
              </a:rPr>
              <a:t>The experience of work during the covid-19 pandemic</a:t>
            </a:r>
            <a:br>
              <a:rPr lang="en-US" sz="2000" dirty="0">
                <a:highlight>
                  <a:srgbClr val="00FF00"/>
                </a:highlight>
              </a:rPr>
            </a:br>
            <a:r>
              <a:rPr lang="en-GB" sz="2400" b="0" cap="all" dirty="0">
                <a:highlight>
                  <a:srgbClr val="00FF00"/>
                </a:highlight>
              </a:rPr>
              <a:t>Qualitative data insights</a:t>
            </a:r>
            <a:br>
              <a:rPr lang="en-GB" sz="2800" cap="all" dirty="0">
                <a:highlight>
                  <a:srgbClr val="FFFF00"/>
                </a:highlight>
              </a:rPr>
            </a:br>
            <a:br>
              <a:rPr lang="en-US" sz="2800" dirty="0">
                <a:solidFill>
                  <a:srgbClr val="FFFF00"/>
                </a:solidFill>
                <a:highlight>
                  <a:srgbClr val="FFFF00"/>
                </a:highlight>
              </a:rPr>
            </a:br>
            <a:endParaRPr lang="en-US" sz="2800" dirty="0">
              <a:solidFill>
                <a:srgbClr val="FFFF00"/>
              </a:solidFill>
              <a:highlight>
                <a:srgbClr val="FFFF00"/>
              </a:highlight>
            </a:endParaRPr>
          </a:p>
        </p:txBody>
      </p:sp>
      <p:sp>
        <p:nvSpPr>
          <p:cNvPr id="3" name="Text Placeholder 2"/>
          <p:cNvSpPr>
            <a:spLocks noGrp="1"/>
          </p:cNvSpPr>
          <p:nvPr>
            <p:ph type="body" sz="quarter" idx="10"/>
          </p:nvPr>
        </p:nvSpPr>
        <p:spPr/>
        <p:txBody>
          <a:bodyPr>
            <a:normAutofit fontScale="92500" lnSpcReduction="10000"/>
          </a:bodyPr>
          <a:lstStyle/>
          <a:p>
            <a:r>
              <a:rPr lang="en-US" sz="2000" dirty="0"/>
              <a:t>Tina Kiefer</a:t>
            </a:r>
          </a:p>
        </p:txBody>
      </p:sp>
      <p:sp>
        <p:nvSpPr>
          <p:cNvPr id="4" name="Text Placeholder 3"/>
          <p:cNvSpPr>
            <a:spLocks noGrp="1"/>
          </p:cNvSpPr>
          <p:nvPr>
            <p:ph type="body" sz="quarter" idx="11"/>
          </p:nvPr>
        </p:nvSpPr>
        <p:spPr>
          <a:xfrm>
            <a:off x="1245286" y="3771082"/>
            <a:ext cx="3824672" cy="590842"/>
          </a:xfrm>
        </p:spPr>
        <p:txBody>
          <a:bodyPr>
            <a:normAutofit/>
          </a:bodyPr>
          <a:lstStyle/>
          <a:p>
            <a:r>
              <a:rPr lang="en-US" dirty="0"/>
              <a:t>Professor of Organizational Behaviour</a:t>
            </a:r>
          </a:p>
        </p:txBody>
      </p:sp>
      <p:sp>
        <p:nvSpPr>
          <p:cNvPr id="8" name="Rectangle 7">
            <a:extLst>
              <a:ext uri="{FF2B5EF4-FFF2-40B4-BE49-F238E27FC236}">
                <a16:creationId xmlns:a16="http://schemas.microsoft.com/office/drawing/2014/main" id="{998D9FB5-4C48-AE41-87D9-2D24486F1D68}"/>
              </a:ext>
            </a:extLst>
          </p:cNvPr>
          <p:cNvSpPr/>
          <p:nvPr/>
        </p:nvSpPr>
        <p:spPr>
          <a:xfrm>
            <a:off x="589733" y="5977577"/>
            <a:ext cx="3931397" cy="1200329"/>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err="1">
                <a:ln>
                  <a:noFill/>
                </a:ln>
                <a:solidFill>
                  <a:prstClr val="white"/>
                </a:solidFill>
                <a:effectLst/>
                <a:uLnTx/>
                <a:uFillTx/>
                <a:latin typeface="Stone Sans ITC TT" pitchFamily="2" charset="0"/>
                <a:ea typeface="+mn-ea"/>
                <a:cs typeface="Arial" pitchFamily="34" charset="0"/>
              </a:rPr>
              <a:t>Tina.Kiefer@wbs.ac.uk</a:t>
            </a:r>
            <a:endParaRPr kumimoji="0" lang="en-US" sz="2400" b="0" i="0" u="none" strike="noStrike" kern="1200" cap="none" spc="0" normalizeH="0" baseline="0" noProof="0" dirty="0">
              <a:ln>
                <a:noFill/>
              </a:ln>
              <a:solidFill>
                <a:prstClr val="white"/>
              </a:solidFill>
              <a:effectLst/>
              <a:uLnTx/>
              <a:uFillTx/>
              <a:latin typeface="Stone Sans ITC TT" pitchFamily="2" charset="0"/>
              <a:ea typeface="+mn-ea"/>
              <a:cs typeface="Arial" pitchFamily="34" charset="0"/>
            </a:endParaRPr>
          </a:p>
          <a:p>
            <a:pPr lvl="0" fontAlgn="base">
              <a:spcBef>
                <a:spcPct val="0"/>
              </a:spcBef>
              <a:spcAft>
                <a:spcPct val="0"/>
              </a:spcAft>
              <a:defRPr/>
            </a:pPr>
            <a:r>
              <a:rPr lang="en-US" sz="2400" dirty="0" err="1">
                <a:solidFill>
                  <a:prstClr val="white"/>
                </a:solidFill>
                <a:latin typeface="Stone Sans ITC TT" pitchFamily="2" charset="0"/>
                <a:cs typeface="Arial" pitchFamily="34" charset="0"/>
              </a:rPr>
              <a:t>M.Chennells@warwick.ac.uk</a:t>
            </a:r>
            <a:r>
              <a:rPr lang="en-US" sz="2400" dirty="0">
                <a:solidFill>
                  <a:prstClr val="white"/>
                </a:solidFill>
                <a:latin typeface="Stone Sans ITC TT" pitchFamily="2" charset="0"/>
                <a:cs typeface="Arial" pitchFamily="34" charset="0"/>
              </a:rPr>
              <a:t>&gt;</a:t>
            </a:r>
            <a:endParaRPr kumimoji="0" lang="en-US" sz="2400" b="0" i="0" u="none" strike="noStrike" kern="1200" cap="none" spc="0" normalizeH="0" baseline="0" noProof="0" dirty="0">
              <a:ln>
                <a:noFill/>
              </a:ln>
              <a:solidFill>
                <a:prstClr val="white"/>
              </a:solidFill>
              <a:effectLst/>
              <a:uLnTx/>
              <a:uFillTx/>
              <a:latin typeface="Stone Sans ITC TT" pitchFamily="2" charset="0"/>
              <a:ea typeface="+mn-ea"/>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tone Sans ITC TT" pitchFamily="2" charset="0"/>
                <a:ea typeface="+mn-ea"/>
                <a:cs typeface="Arial" pitchFamily="34" charset="0"/>
              </a:rPr>
              <a:t> </a:t>
            </a:r>
          </a:p>
        </p:txBody>
      </p:sp>
      <p:sp>
        <p:nvSpPr>
          <p:cNvPr id="7" name="Text Placeholder 6">
            <a:extLst>
              <a:ext uri="{FF2B5EF4-FFF2-40B4-BE49-F238E27FC236}">
                <a16:creationId xmlns:a16="http://schemas.microsoft.com/office/drawing/2014/main" id="{EFB00ADA-2E7F-594E-897F-34614295D2E2}"/>
              </a:ext>
            </a:extLst>
          </p:cNvPr>
          <p:cNvSpPr>
            <a:spLocks noGrp="1"/>
          </p:cNvSpPr>
          <p:nvPr>
            <p:ph type="body" sz="quarter" idx="12"/>
          </p:nvPr>
        </p:nvSpPr>
        <p:spPr>
          <a:xfrm>
            <a:off x="1226852" y="4361747"/>
            <a:ext cx="3321701" cy="351400"/>
          </a:xfrm>
        </p:spPr>
        <p:txBody>
          <a:bodyPr/>
          <a:lstStyle/>
          <a:p>
            <a:r>
              <a:rPr lang="en-GB" dirty="0"/>
              <a:t>Research Assistant</a:t>
            </a:r>
          </a:p>
        </p:txBody>
      </p:sp>
      <p:sp>
        <p:nvSpPr>
          <p:cNvPr id="9" name="Text Placeholder 2">
            <a:extLst>
              <a:ext uri="{FF2B5EF4-FFF2-40B4-BE49-F238E27FC236}">
                <a16:creationId xmlns:a16="http://schemas.microsoft.com/office/drawing/2014/main" id="{B9C3E335-8FC1-2D48-8C2E-A85B534D678E}"/>
              </a:ext>
            </a:extLst>
          </p:cNvPr>
          <p:cNvSpPr txBox="1">
            <a:spLocks/>
          </p:cNvSpPr>
          <p:nvPr/>
        </p:nvSpPr>
        <p:spPr>
          <a:xfrm>
            <a:off x="1226850" y="4080217"/>
            <a:ext cx="3321703" cy="351400"/>
          </a:xfrm>
          <a:prstGeom prst="rect">
            <a:avLst/>
          </a:prstGeom>
        </p:spPr>
        <p:txBody>
          <a:bodyPr vert="horz" lIns="91440" tIns="45720" rIns="91440" bIns="45720" rtlCol="0">
            <a:normAutofit fontScale="92500" lnSpcReduction="10000"/>
          </a:bodyPr>
          <a:lstStyle>
            <a:lvl1pPr marL="0" indent="0" algn="l" defTabSz="822960" rtl="0" eaLnBrk="1" latinLnBrk="0" hangingPunct="1">
              <a:lnSpc>
                <a:spcPct val="90000"/>
              </a:lnSpc>
              <a:spcBef>
                <a:spcPts val="900"/>
              </a:spcBef>
              <a:buFont typeface="Arial" panose="020B0604020202020204" pitchFamily="34" charset="0"/>
              <a:buNone/>
              <a:defRPr sz="1680" b="1" kern="1200">
                <a:solidFill>
                  <a:schemeClr val="bg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sz="2000" dirty="0"/>
              <a:t>Matt </a:t>
            </a:r>
            <a:r>
              <a:rPr lang="en-US" sz="2000" dirty="0" err="1"/>
              <a:t>Chennells</a:t>
            </a:r>
            <a:endParaRPr lang="en-US" sz="2000" dirty="0"/>
          </a:p>
        </p:txBody>
      </p:sp>
    </p:spTree>
    <p:extLst>
      <p:ext uri="{BB962C8B-B14F-4D97-AF65-F5344CB8AC3E}">
        <p14:creationId xmlns:p14="http://schemas.microsoft.com/office/powerpoint/2010/main" val="3962425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3C46-FE57-BB4C-8E18-3DB1AC3894B5}"/>
              </a:ext>
            </a:extLst>
          </p:cNvPr>
          <p:cNvSpPr>
            <a:spLocks noGrp="1"/>
          </p:cNvSpPr>
          <p:nvPr>
            <p:ph type="title"/>
          </p:nvPr>
        </p:nvSpPr>
        <p:spPr>
          <a:xfrm>
            <a:off x="215348" y="0"/>
            <a:ext cx="10515600" cy="1325563"/>
          </a:xfrm>
        </p:spPr>
        <p:txBody>
          <a:bodyPr>
            <a:normAutofit/>
          </a:bodyPr>
          <a:lstStyle/>
          <a:p>
            <a:r>
              <a:rPr lang="en-US" sz="3200" b="0" dirty="0"/>
              <a:t>Theme factor 4: Effectiveness (23% of respondents, N=63)</a:t>
            </a:r>
          </a:p>
        </p:txBody>
      </p:sp>
      <p:sp>
        <p:nvSpPr>
          <p:cNvPr id="3" name="Slide Number Placeholder 2">
            <a:extLst>
              <a:ext uri="{FF2B5EF4-FFF2-40B4-BE49-F238E27FC236}">
                <a16:creationId xmlns:a16="http://schemas.microsoft.com/office/drawing/2014/main" id="{5390BD49-671F-2A44-8FE1-BA78FCC8F446}"/>
              </a:ext>
            </a:extLst>
          </p:cNvPr>
          <p:cNvSpPr>
            <a:spLocks noGrp="1"/>
          </p:cNvSpPr>
          <p:nvPr>
            <p:ph type="sldNum" sz="quarter" idx="4"/>
          </p:nvPr>
        </p:nvSpPr>
        <p:spPr/>
        <p:txBody>
          <a:bodyPr/>
          <a:lstStyle/>
          <a:p>
            <a:pPr>
              <a:defRPr/>
            </a:pPr>
            <a:fld id="{4523F335-736E-4173-BD22-3A70CF47A0B5}" type="slidenum">
              <a:rPr lang="en-US" smtClean="0"/>
              <a:pPr>
                <a:defRPr/>
              </a:pPr>
              <a:t>10</a:t>
            </a:fld>
            <a:endParaRPr lang="en-US" dirty="0"/>
          </a:p>
        </p:txBody>
      </p:sp>
      <p:sp>
        <p:nvSpPr>
          <p:cNvPr id="9" name="Rounded Rectangle 8">
            <a:extLst>
              <a:ext uri="{FF2B5EF4-FFF2-40B4-BE49-F238E27FC236}">
                <a16:creationId xmlns:a16="http://schemas.microsoft.com/office/drawing/2014/main" id="{A1FDC6E8-3165-9341-9C3D-A514887CF8D2}"/>
              </a:ext>
            </a:extLst>
          </p:cNvPr>
          <p:cNvSpPr/>
          <p:nvPr/>
        </p:nvSpPr>
        <p:spPr>
          <a:xfrm>
            <a:off x="7239000" y="1019453"/>
            <a:ext cx="4838008" cy="432019"/>
          </a:xfrm>
          <a:prstGeom prst="round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6">
                    <a:lumMod val="75000"/>
                  </a:schemeClr>
                </a:solidFill>
              </a:rPr>
              <a:t>HWP satisfaction average 3.68 (vs 3.92 for total)</a:t>
            </a:r>
          </a:p>
        </p:txBody>
      </p:sp>
      <p:sp>
        <p:nvSpPr>
          <p:cNvPr id="5" name="Rectangle 4">
            <a:extLst>
              <a:ext uri="{FF2B5EF4-FFF2-40B4-BE49-F238E27FC236}">
                <a16:creationId xmlns:a16="http://schemas.microsoft.com/office/drawing/2014/main" id="{CAA15AC9-A18E-E74F-B611-3C332F11ED61}"/>
              </a:ext>
            </a:extLst>
          </p:cNvPr>
          <p:cNvSpPr/>
          <p:nvPr/>
        </p:nvSpPr>
        <p:spPr>
          <a:xfrm>
            <a:off x="322087" y="5057240"/>
            <a:ext cx="5648797" cy="1077218"/>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Effectiveness of home working</a:t>
            </a:r>
            <a:r>
              <a:rPr lang="en-US" sz="1600" dirty="0">
                <a:solidFill>
                  <a:schemeClr val="accent1">
                    <a:lumMod val="50000"/>
                  </a:schemeClr>
                </a:solidFill>
                <a:sym typeface="Wingdings" pitchFamily="2" charset="2"/>
              </a:rPr>
              <a:t>: </a:t>
            </a:r>
          </a:p>
          <a:p>
            <a:pPr marL="285750" indent="-285750">
              <a:buFont typeface="Arial" panose="020B0604020202020204" pitchFamily="34" charset="0"/>
              <a:buChar char="•"/>
            </a:pPr>
            <a:r>
              <a:rPr lang="en-US" sz="1600" dirty="0">
                <a:solidFill>
                  <a:schemeClr val="accent1">
                    <a:lumMod val="50000"/>
                  </a:schemeClr>
                </a:solidFill>
              </a:rPr>
              <a:t>Home provides the kind of focus and lack of distractions which have boosted productivity, and skeptical about the office being able to do the same</a:t>
            </a:r>
          </a:p>
        </p:txBody>
      </p:sp>
      <p:sp>
        <p:nvSpPr>
          <p:cNvPr id="6" name="Rectangle 5">
            <a:extLst>
              <a:ext uri="{FF2B5EF4-FFF2-40B4-BE49-F238E27FC236}">
                <a16:creationId xmlns:a16="http://schemas.microsoft.com/office/drawing/2014/main" id="{DCA90E71-A8DB-8B41-ABCE-9991A51454D6}"/>
              </a:ext>
            </a:extLst>
          </p:cNvPr>
          <p:cNvSpPr/>
          <p:nvPr/>
        </p:nvSpPr>
        <p:spPr>
          <a:xfrm>
            <a:off x="322088" y="990691"/>
            <a:ext cx="5648797" cy="2554545"/>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Rethinking the office space: </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Better use of office space needed if people are coming back in</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Make offices more attractive to be in (vs home comfort)</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Concerns around sufficient desk space (e.g. if want to work in office full time) &gt; better desk booking tools</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Concerns around office conductivity to zoom meetings (issue of open plan) &gt; more private ‘pods’ for dialing out</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Promote social aspects of office (social events, lunch)</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Dedicate in-office days to team needs, e.g. brainstorms, client pitches &gt; provide more collaboration spaces in office</a:t>
            </a:r>
          </a:p>
        </p:txBody>
      </p:sp>
      <p:sp>
        <p:nvSpPr>
          <p:cNvPr id="7" name="Rectangle 6">
            <a:extLst>
              <a:ext uri="{FF2B5EF4-FFF2-40B4-BE49-F238E27FC236}">
                <a16:creationId xmlns:a16="http://schemas.microsoft.com/office/drawing/2014/main" id="{66F3DF84-59B1-574B-BB14-8D62E042DDF3}"/>
              </a:ext>
            </a:extLst>
          </p:cNvPr>
          <p:cNvSpPr/>
          <p:nvPr/>
        </p:nvSpPr>
        <p:spPr>
          <a:xfrm>
            <a:off x="322088" y="3592846"/>
            <a:ext cx="5648797" cy="1323439"/>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Equipment / IT / cost support at home</a:t>
            </a:r>
            <a:r>
              <a:rPr lang="en-US" sz="1600" dirty="0">
                <a:solidFill>
                  <a:schemeClr val="accent1">
                    <a:lumMod val="50000"/>
                  </a:schemeClr>
                </a:solidFill>
                <a:sym typeface="Wingdings" pitchFamily="2" charset="2"/>
              </a:rPr>
              <a:t>: </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More material support for those working from home (e.g. chairs, internet costs, travel costs for those coming to office)</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Better online collaboration tools</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Clarity on allowances</a:t>
            </a:r>
          </a:p>
        </p:txBody>
      </p:sp>
      <p:sp>
        <p:nvSpPr>
          <p:cNvPr id="8" name="Rectangle 7">
            <a:extLst>
              <a:ext uri="{FF2B5EF4-FFF2-40B4-BE49-F238E27FC236}">
                <a16:creationId xmlns:a16="http://schemas.microsoft.com/office/drawing/2014/main" id="{09342AF9-038E-7845-8028-5B88F3706D25}"/>
              </a:ext>
            </a:extLst>
          </p:cNvPr>
          <p:cNvSpPr/>
          <p:nvPr/>
        </p:nvSpPr>
        <p:spPr>
          <a:xfrm>
            <a:off x="6327850" y="4149299"/>
            <a:ext cx="5648797" cy="1815882"/>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Communication and clarity</a:t>
            </a:r>
            <a:r>
              <a:rPr lang="en-US" sz="1600" dirty="0">
                <a:solidFill>
                  <a:schemeClr val="accent1">
                    <a:lumMod val="50000"/>
                  </a:schemeClr>
                </a:solidFill>
                <a:sym typeface="Wingdings" pitchFamily="2" charset="2"/>
              </a:rPr>
              <a:t>: </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Clarity in policy application and enforcement, including which staff are covered (e.g. part time workers)</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Consultation at all levels in setting team requirements</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Ensure policy is regularly reviewed and be open to it changing over time in light of what is learned from experience about what works best for work and personal outcomes</a:t>
            </a:r>
          </a:p>
        </p:txBody>
      </p:sp>
      <p:sp>
        <p:nvSpPr>
          <p:cNvPr id="10" name="Rectangle 9">
            <a:extLst>
              <a:ext uri="{FF2B5EF4-FFF2-40B4-BE49-F238E27FC236}">
                <a16:creationId xmlns:a16="http://schemas.microsoft.com/office/drawing/2014/main" id="{CE4B3766-6514-1E42-BCDD-A19C0CCF93B8}"/>
              </a:ext>
            </a:extLst>
          </p:cNvPr>
          <p:cNvSpPr/>
          <p:nvPr/>
        </p:nvSpPr>
        <p:spPr>
          <a:xfrm>
            <a:off x="6327852" y="2345016"/>
            <a:ext cx="5648797" cy="1569660"/>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Missing interpersonal connection:</a:t>
            </a:r>
            <a:endParaRPr lang="en-US" sz="1600" dirty="0">
              <a:solidFill>
                <a:schemeClr val="accent1">
                  <a:lumMod val="50000"/>
                </a:schemeClr>
              </a:solidFill>
              <a:sym typeface="Wingdings" pitchFamily="2" charset="2"/>
            </a:endParaRP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Missed social interaction for personal wellbeing</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Missed important social interaction for career development (e.g. networking, interpersonal skills, presentation)</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Make efforts to promote social events and team building</a:t>
            </a:r>
          </a:p>
          <a:p>
            <a:pPr marL="285750" indent="-285750">
              <a:buFont typeface="Arial" panose="020B0604020202020204" pitchFamily="34" charset="0"/>
              <a:buChar char="•"/>
            </a:pPr>
            <a:r>
              <a:rPr lang="en-GB" sz="1600" dirty="0">
                <a:solidFill>
                  <a:schemeClr val="accent1">
                    <a:lumMod val="50000"/>
                  </a:schemeClr>
                </a:solidFill>
                <a:sym typeface="Wingdings" pitchFamily="2" charset="2"/>
              </a:rPr>
              <a:t>Prefer more in-office requirements</a:t>
            </a:r>
          </a:p>
        </p:txBody>
      </p:sp>
    </p:spTree>
    <p:extLst>
      <p:ext uri="{BB962C8B-B14F-4D97-AF65-F5344CB8AC3E}">
        <p14:creationId xmlns:p14="http://schemas.microsoft.com/office/powerpoint/2010/main" val="630618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64F8C-E5D4-184E-B0BF-50213B785247}"/>
              </a:ext>
            </a:extLst>
          </p:cNvPr>
          <p:cNvSpPr>
            <a:spLocks noGrp="1"/>
          </p:cNvSpPr>
          <p:nvPr>
            <p:ph type="title"/>
          </p:nvPr>
        </p:nvSpPr>
        <p:spPr/>
        <p:txBody>
          <a:bodyPr/>
          <a:lstStyle/>
          <a:p>
            <a:r>
              <a:rPr lang="en-GB" dirty="0"/>
              <a:t>How do these link to our previous findings?</a:t>
            </a:r>
          </a:p>
        </p:txBody>
      </p:sp>
      <p:sp>
        <p:nvSpPr>
          <p:cNvPr id="3" name="Content Placeholder 2">
            <a:extLst>
              <a:ext uri="{FF2B5EF4-FFF2-40B4-BE49-F238E27FC236}">
                <a16:creationId xmlns:a16="http://schemas.microsoft.com/office/drawing/2014/main" id="{F115D24E-E7B8-EA42-A06D-3D13C1EBF06D}"/>
              </a:ext>
            </a:extLst>
          </p:cNvPr>
          <p:cNvSpPr>
            <a:spLocks noGrp="1"/>
          </p:cNvSpPr>
          <p:nvPr>
            <p:ph idx="1"/>
          </p:nvPr>
        </p:nvSpPr>
        <p:spPr/>
        <p:txBody>
          <a:bodyPr>
            <a:normAutofit fontScale="92500" lnSpcReduction="10000"/>
          </a:bodyPr>
          <a:lstStyle/>
          <a:p>
            <a:pPr algn="just"/>
            <a:r>
              <a:rPr lang="en-GB" dirty="0"/>
              <a:t>Work-life balance (and wellbeing) improvements were profound for some and generally primarily driven by both flexibility regarding when to do tasks and autonomy in planning them around other life needs; this is something many employees want to retain</a:t>
            </a:r>
          </a:p>
          <a:p>
            <a:pPr algn="just"/>
            <a:r>
              <a:rPr lang="en-GB" dirty="0"/>
              <a:t>Personal needs and job requirements are not seen as uniform, and (more) autonomy should be given to teams and individuals to determine work arrangements</a:t>
            </a:r>
          </a:p>
          <a:p>
            <a:pPr algn="just"/>
            <a:r>
              <a:rPr lang="en-GB" dirty="0"/>
              <a:t>Effective working was a concern: respondents said they worked better and got more done by having this autonomy and flexibility </a:t>
            </a:r>
          </a:p>
          <a:p>
            <a:pPr algn="just"/>
            <a:r>
              <a:rPr lang="en-GB" dirty="0"/>
              <a:t>But flexibility also comes at the expense of the increased pressure to be available at any hour of the day (from both company and clients) and inability to switch off (e.g. over weekends)</a:t>
            </a:r>
          </a:p>
        </p:txBody>
      </p:sp>
      <p:sp>
        <p:nvSpPr>
          <p:cNvPr id="4" name="Slide Number Placeholder 3">
            <a:extLst>
              <a:ext uri="{FF2B5EF4-FFF2-40B4-BE49-F238E27FC236}">
                <a16:creationId xmlns:a16="http://schemas.microsoft.com/office/drawing/2014/main" id="{867830D8-33FD-4D44-BAA0-750BD7166B3B}"/>
              </a:ext>
            </a:extLst>
          </p:cNvPr>
          <p:cNvSpPr>
            <a:spLocks noGrp="1"/>
          </p:cNvSpPr>
          <p:nvPr>
            <p:ph type="sldNum" sz="quarter" idx="4"/>
          </p:nvPr>
        </p:nvSpPr>
        <p:spPr/>
        <p:txBody>
          <a:bodyPr/>
          <a:lstStyle/>
          <a:p>
            <a:pPr>
              <a:defRPr/>
            </a:pPr>
            <a:fld id="{4523F335-736E-4173-BD22-3A70CF47A0B5}" type="slidenum">
              <a:rPr lang="en-US" smtClean="0"/>
              <a:pPr>
                <a:defRPr/>
              </a:pPr>
              <a:t>11</a:t>
            </a:fld>
            <a:endParaRPr lang="en-US" dirty="0"/>
          </a:p>
        </p:txBody>
      </p:sp>
    </p:spTree>
    <p:extLst>
      <p:ext uri="{BB962C8B-B14F-4D97-AF65-F5344CB8AC3E}">
        <p14:creationId xmlns:p14="http://schemas.microsoft.com/office/powerpoint/2010/main" val="3199507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64F8C-E5D4-184E-B0BF-50213B785247}"/>
              </a:ext>
            </a:extLst>
          </p:cNvPr>
          <p:cNvSpPr>
            <a:spLocks noGrp="1"/>
          </p:cNvSpPr>
          <p:nvPr>
            <p:ph type="title"/>
          </p:nvPr>
        </p:nvSpPr>
        <p:spPr/>
        <p:txBody>
          <a:bodyPr/>
          <a:lstStyle/>
          <a:p>
            <a:r>
              <a:rPr lang="en-GB" dirty="0"/>
              <a:t>How do these link to our previous findings? (continued)</a:t>
            </a:r>
          </a:p>
        </p:txBody>
      </p:sp>
      <p:sp>
        <p:nvSpPr>
          <p:cNvPr id="3" name="Content Placeholder 2">
            <a:extLst>
              <a:ext uri="{FF2B5EF4-FFF2-40B4-BE49-F238E27FC236}">
                <a16:creationId xmlns:a16="http://schemas.microsoft.com/office/drawing/2014/main" id="{F115D24E-E7B8-EA42-A06D-3D13C1EBF06D}"/>
              </a:ext>
            </a:extLst>
          </p:cNvPr>
          <p:cNvSpPr>
            <a:spLocks noGrp="1"/>
          </p:cNvSpPr>
          <p:nvPr>
            <p:ph idx="1"/>
          </p:nvPr>
        </p:nvSpPr>
        <p:spPr>
          <a:xfrm>
            <a:off x="838200" y="1499053"/>
            <a:ext cx="10515600" cy="4612380"/>
          </a:xfrm>
        </p:spPr>
        <p:txBody>
          <a:bodyPr>
            <a:normAutofit lnSpcReduction="10000"/>
          </a:bodyPr>
          <a:lstStyle/>
          <a:p>
            <a:pPr algn="just"/>
            <a:r>
              <a:rPr lang="en-GB" dirty="0"/>
              <a:t>There has been a significant amount of goodwill bought by the company (employees have proved they can work) and employees (the company has supported their work during the pandemic). This can be undermined if </a:t>
            </a:r>
          </a:p>
          <a:p>
            <a:pPr marL="868680" lvl="1" indent="-457200" algn="just">
              <a:buFont typeface="+mj-lt"/>
              <a:buAutoNum type="arabicParenR"/>
            </a:pPr>
            <a:r>
              <a:rPr lang="en-GB" dirty="0"/>
              <a:t>The HWP is does not have broad, consistent and strong leadership support,</a:t>
            </a:r>
          </a:p>
          <a:p>
            <a:pPr marL="868680" lvl="1" indent="-457200" algn="just">
              <a:buFont typeface="+mj-lt"/>
              <a:buAutoNum type="arabicParenR"/>
            </a:pPr>
            <a:r>
              <a:rPr lang="en-GB" dirty="0"/>
              <a:t>The HWP is prescribed or made mandatory, undermining its ethos,</a:t>
            </a:r>
          </a:p>
          <a:p>
            <a:pPr marL="868680" lvl="1" indent="-457200" algn="just">
              <a:buFont typeface="+mj-lt"/>
              <a:buAutoNum type="arabicParenR"/>
            </a:pPr>
            <a:r>
              <a:rPr lang="en-GB" dirty="0"/>
              <a:t>Client requirements constantly override any HWP practices,</a:t>
            </a:r>
          </a:p>
          <a:p>
            <a:pPr marL="868680" lvl="1" indent="-457200" algn="just">
              <a:buFont typeface="+mj-lt"/>
              <a:buAutoNum type="arabicParenR"/>
            </a:pPr>
            <a:r>
              <a:rPr lang="en-GB" dirty="0"/>
              <a:t>Work arrangements are not developed and implemented fairly, and </a:t>
            </a:r>
          </a:p>
          <a:p>
            <a:pPr marL="868680" lvl="1" indent="-457200" algn="just">
              <a:buFont typeface="+mj-lt"/>
              <a:buAutoNum type="arabicParenR"/>
            </a:pPr>
            <a:r>
              <a:rPr lang="en-GB" dirty="0"/>
              <a:t>Requirements like the number of days in office are seen as arbitrary.</a:t>
            </a:r>
          </a:p>
          <a:p>
            <a:pPr algn="just"/>
            <a:r>
              <a:rPr lang="en-GB" dirty="0"/>
              <a:t>Expectations have shifted, such that employees expect some level of flexibility and see it as a determining factor in which company to work for. </a:t>
            </a:r>
          </a:p>
          <a:p>
            <a:pPr algn="just"/>
            <a:r>
              <a:rPr lang="en-GB" dirty="0"/>
              <a:t>Given perception of good performance during pandemic and these changes in expectations, the HWP is not seen by all as progressive enough and may even only meet minimum expectations.</a:t>
            </a:r>
          </a:p>
          <a:p>
            <a:pPr algn="just"/>
            <a:endParaRPr lang="en-GB" dirty="0"/>
          </a:p>
          <a:p>
            <a:pPr marL="868680" lvl="1" indent="-457200" algn="just">
              <a:buFont typeface="+mj-lt"/>
              <a:buAutoNum type="arabicParenR"/>
            </a:pPr>
            <a:endParaRPr lang="en-GB" dirty="0"/>
          </a:p>
          <a:p>
            <a:pPr marL="868680" lvl="1" indent="-457200" algn="just">
              <a:buFont typeface="+mj-lt"/>
              <a:buAutoNum type="arabicParenR"/>
            </a:pPr>
            <a:endParaRPr lang="en-GB" dirty="0"/>
          </a:p>
          <a:p>
            <a:pPr marL="868680" lvl="1" indent="-457200" algn="just">
              <a:buFont typeface="+mj-lt"/>
              <a:buAutoNum type="arabicParenR"/>
            </a:pPr>
            <a:endParaRPr lang="en-GB" dirty="0"/>
          </a:p>
        </p:txBody>
      </p:sp>
      <p:sp>
        <p:nvSpPr>
          <p:cNvPr id="4" name="Slide Number Placeholder 3">
            <a:extLst>
              <a:ext uri="{FF2B5EF4-FFF2-40B4-BE49-F238E27FC236}">
                <a16:creationId xmlns:a16="http://schemas.microsoft.com/office/drawing/2014/main" id="{867830D8-33FD-4D44-BAA0-750BD7166B3B}"/>
              </a:ext>
            </a:extLst>
          </p:cNvPr>
          <p:cNvSpPr>
            <a:spLocks noGrp="1"/>
          </p:cNvSpPr>
          <p:nvPr>
            <p:ph type="sldNum" sz="quarter" idx="4"/>
          </p:nvPr>
        </p:nvSpPr>
        <p:spPr/>
        <p:txBody>
          <a:bodyPr/>
          <a:lstStyle/>
          <a:p>
            <a:pPr>
              <a:defRPr/>
            </a:pPr>
            <a:fld id="{4523F335-736E-4173-BD22-3A70CF47A0B5}" type="slidenum">
              <a:rPr lang="en-US" smtClean="0"/>
              <a:pPr>
                <a:defRPr/>
              </a:pPr>
              <a:t>12</a:t>
            </a:fld>
            <a:endParaRPr lang="en-US" dirty="0"/>
          </a:p>
        </p:txBody>
      </p:sp>
      <p:sp>
        <p:nvSpPr>
          <p:cNvPr id="5" name="TextBox 4">
            <a:extLst>
              <a:ext uri="{FF2B5EF4-FFF2-40B4-BE49-F238E27FC236}">
                <a16:creationId xmlns:a16="http://schemas.microsoft.com/office/drawing/2014/main" id="{0079DCDF-7133-EE4B-833A-B094B002F138}"/>
              </a:ext>
            </a:extLst>
          </p:cNvPr>
          <p:cNvSpPr txBox="1"/>
          <p:nvPr/>
        </p:nvSpPr>
        <p:spPr>
          <a:xfrm>
            <a:off x="4016829" y="152400"/>
            <a:ext cx="7244932" cy="369332"/>
          </a:xfrm>
          <a:prstGeom prst="rect">
            <a:avLst/>
          </a:prstGeom>
          <a:noFill/>
        </p:spPr>
        <p:txBody>
          <a:bodyPr wrap="none" rtlCol="0">
            <a:spAutoFit/>
          </a:bodyPr>
          <a:lstStyle/>
          <a:p>
            <a:r>
              <a:rPr lang="en-GB" dirty="0">
                <a:highlight>
                  <a:srgbClr val="FF0000"/>
                </a:highlight>
              </a:rPr>
              <a:t>Should probably delete this one as we’re integrating into the other slide set </a:t>
            </a:r>
          </a:p>
        </p:txBody>
      </p:sp>
    </p:spTree>
    <p:extLst>
      <p:ext uri="{BB962C8B-B14F-4D97-AF65-F5344CB8AC3E}">
        <p14:creationId xmlns:p14="http://schemas.microsoft.com/office/powerpoint/2010/main" val="2054555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64F8C-E5D4-184E-B0BF-50213B785247}"/>
              </a:ext>
            </a:extLst>
          </p:cNvPr>
          <p:cNvSpPr>
            <a:spLocks noGrp="1"/>
          </p:cNvSpPr>
          <p:nvPr>
            <p:ph type="title"/>
          </p:nvPr>
        </p:nvSpPr>
        <p:spPr/>
        <p:txBody>
          <a:bodyPr/>
          <a:lstStyle/>
          <a:p>
            <a:r>
              <a:rPr lang="en-GB" dirty="0"/>
              <a:t>How do these link to our previous findings?</a:t>
            </a:r>
          </a:p>
        </p:txBody>
      </p:sp>
      <p:sp>
        <p:nvSpPr>
          <p:cNvPr id="3" name="Content Placeholder 2">
            <a:extLst>
              <a:ext uri="{FF2B5EF4-FFF2-40B4-BE49-F238E27FC236}">
                <a16:creationId xmlns:a16="http://schemas.microsoft.com/office/drawing/2014/main" id="{F115D24E-E7B8-EA42-A06D-3D13C1EBF06D}"/>
              </a:ext>
            </a:extLst>
          </p:cNvPr>
          <p:cNvSpPr>
            <a:spLocks noGrp="1"/>
          </p:cNvSpPr>
          <p:nvPr>
            <p:ph idx="1"/>
          </p:nvPr>
        </p:nvSpPr>
        <p:spPr>
          <a:xfrm>
            <a:off x="838200" y="1499053"/>
            <a:ext cx="10515600" cy="4612380"/>
          </a:xfrm>
        </p:spPr>
        <p:txBody>
          <a:bodyPr>
            <a:normAutofit/>
          </a:bodyPr>
          <a:lstStyle/>
          <a:p>
            <a:pPr lvl="1" algn="just"/>
            <a:r>
              <a:rPr lang="en-GB" dirty="0"/>
              <a:t>These respondents haven’t placed a large emphasis on the missing social interaction from remote working (connectedness). Perhaps the other benefits have outweighed these (e.g. connectedness to others).</a:t>
            </a:r>
          </a:p>
          <a:p>
            <a:pPr lvl="1" algn="just"/>
            <a:r>
              <a:rPr lang="en-GB" dirty="0"/>
              <a:t>Safety concerns do not appear to be prevalent, though a few people mentioned: </a:t>
            </a:r>
          </a:p>
          <a:p>
            <a:pPr lvl="2" algn="just"/>
            <a:r>
              <a:rPr lang="en-GB" dirty="0">
                <a:sym typeface="Wingdings" pitchFamily="2" charset="2"/>
              </a:rPr>
              <a:t>Physical safety concerns about coming back to the office, including commuting</a:t>
            </a:r>
          </a:p>
          <a:p>
            <a:pPr lvl="2" algn="just"/>
            <a:r>
              <a:rPr lang="en-GB" dirty="0">
                <a:sym typeface="Wingdings" pitchFamily="2" charset="2"/>
              </a:rPr>
              <a:t>Mental wellbeing impacts on continuing to work only remotely</a:t>
            </a:r>
          </a:p>
          <a:p>
            <a:pPr lvl="1" algn="just"/>
            <a:endParaRPr lang="en-GB" dirty="0"/>
          </a:p>
        </p:txBody>
      </p:sp>
      <p:sp>
        <p:nvSpPr>
          <p:cNvPr id="4" name="Slide Number Placeholder 3">
            <a:extLst>
              <a:ext uri="{FF2B5EF4-FFF2-40B4-BE49-F238E27FC236}">
                <a16:creationId xmlns:a16="http://schemas.microsoft.com/office/drawing/2014/main" id="{867830D8-33FD-4D44-BAA0-750BD7166B3B}"/>
              </a:ext>
            </a:extLst>
          </p:cNvPr>
          <p:cNvSpPr>
            <a:spLocks noGrp="1"/>
          </p:cNvSpPr>
          <p:nvPr>
            <p:ph type="sldNum" sz="quarter" idx="4"/>
          </p:nvPr>
        </p:nvSpPr>
        <p:spPr/>
        <p:txBody>
          <a:bodyPr/>
          <a:lstStyle/>
          <a:p>
            <a:pPr>
              <a:defRPr/>
            </a:pPr>
            <a:fld id="{4523F335-736E-4173-BD22-3A70CF47A0B5}" type="slidenum">
              <a:rPr lang="en-US" smtClean="0"/>
              <a:pPr>
                <a:defRPr/>
              </a:pPr>
              <a:t>13</a:t>
            </a:fld>
            <a:endParaRPr lang="en-US" dirty="0"/>
          </a:p>
        </p:txBody>
      </p:sp>
    </p:spTree>
    <p:extLst>
      <p:ext uri="{BB962C8B-B14F-4D97-AF65-F5344CB8AC3E}">
        <p14:creationId xmlns:p14="http://schemas.microsoft.com/office/powerpoint/2010/main" val="1235421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18BDF-EF36-A84C-AAA3-B9EB837781C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E6B5680-B35F-D34C-BCF1-342F3E06A9E1}"/>
              </a:ext>
            </a:extLst>
          </p:cNvPr>
          <p:cNvSpPr>
            <a:spLocks noGrp="1"/>
          </p:cNvSpPr>
          <p:nvPr>
            <p:ph idx="1"/>
          </p:nvPr>
        </p:nvSpPr>
        <p:spPr>
          <a:xfrm>
            <a:off x="838199" y="1499053"/>
            <a:ext cx="11034713" cy="4783760"/>
          </a:xfrm>
        </p:spPr>
        <p:txBody>
          <a:bodyPr>
            <a:normAutofit/>
          </a:bodyPr>
          <a:lstStyle/>
          <a:p>
            <a:r>
              <a:rPr lang="en-US" dirty="0"/>
              <a:t>XX</a:t>
            </a:r>
          </a:p>
        </p:txBody>
      </p:sp>
    </p:spTree>
    <p:extLst>
      <p:ext uri="{BB962C8B-B14F-4D97-AF65-F5344CB8AC3E}">
        <p14:creationId xmlns:p14="http://schemas.microsoft.com/office/powerpoint/2010/main" val="931812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ECFA1-CA73-B54C-9806-734B6BFADF86}"/>
              </a:ext>
            </a:extLst>
          </p:cNvPr>
          <p:cNvSpPr>
            <a:spLocks noGrp="1"/>
          </p:cNvSpPr>
          <p:nvPr>
            <p:ph type="title"/>
          </p:nvPr>
        </p:nvSpPr>
        <p:spPr/>
        <p:txBody>
          <a:bodyPr>
            <a:normAutofit/>
          </a:bodyPr>
          <a:lstStyle/>
          <a:p>
            <a:r>
              <a:rPr lang="en-US" dirty="0"/>
              <a:t>Contents</a:t>
            </a:r>
          </a:p>
        </p:txBody>
      </p:sp>
      <p:sp>
        <p:nvSpPr>
          <p:cNvPr id="4" name="Slide Number Placeholder 3">
            <a:extLst>
              <a:ext uri="{FF2B5EF4-FFF2-40B4-BE49-F238E27FC236}">
                <a16:creationId xmlns:a16="http://schemas.microsoft.com/office/drawing/2014/main" id="{9BCD93B2-F769-8F4E-83D1-2EE305B2369E}"/>
              </a:ext>
            </a:extLst>
          </p:cNvPr>
          <p:cNvSpPr>
            <a:spLocks noGrp="1"/>
          </p:cNvSpPr>
          <p:nvPr>
            <p:ph type="sldNum" sz="quarter" idx="4"/>
          </p:nvPr>
        </p:nvSpPr>
        <p:spPr/>
        <p:txBody>
          <a:bodyPr/>
          <a:lstStyle/>
          <a:p>
            <a:pPr>
              <a:defRPr/>
            </a:pPr>
            <a:fld id="{4523F335-736E-4173-BD22-3A70CF47A0B5}" type="slidenum">
              <a:rPr lang="en-US" smtClean="0"/>
              <a:pPr>
                <a:defRPr/>
              </a:pPr>
              <a:t>2</a:t>
            </a:fld>
            <a:endParaRPr lang="en-US" dirty="0"/>
          </a:p>
        </p:txBody>
      </p:sp>
      <p:graphicFrame>
        <p:nvGraphicFramePr>
          <p:cNvPr id="5" name="Table 5">
            <a:extLst>
              <a:ext uri="{FF2B5EF4-FFF2-40B4-BE49-F238E27FC236}">
                <a16:creationId xmlns:a16="http://schemas.microsoft.com/office/drawing/2014/main" id="{07E22D2A-C949-3548-968D-AE9EE3207C6B}"/>
              </a:ext>
            </a:extLst>
          </p:cNvPr>
          <p:cNvGraphicFramePr>
            <a:graphicFrameLocks noGrp="1"/>
          </p:cNvGraphicFramePr>
          <p:nvPr>
            <p:extLst>
              <p:ext uri="{D42A27DB-BD31-4B8C-83A1-F6EECF244321}">
                <p14:modId xmlns:p14="http://schemas.microsoft.com/office/powerpoint/2010/main" val="2862855856"/>
              </p:ext>
            </p:extLst>
          </p:nvPr>
        </p:nvGraphicFramePr>
        <p:xfrm>
          <a:off x="838199" y="1690688"/>
          <a:ext cx="10180902" cy="4053840"/>
        </p:xfrm>
        <a:graphic>
          <a:graphicData uri="http://schemas.openxmlformats.org/drawingml/2006/table">
            <a:tbl>
              <a:tblPr firstRow="1" bandRow="1">
                <a:tableStyleId>{5C22544A-7EE6-4342-B048-85BDC9FD1C3A}</a:tableStyleId>
              </a:tblPr>
              <a:tblGrid>
                <a:gridCol w="7484000">
                  <a:extLst>
                    <a:ext uri="{9D8B030D-6E8A-4147-A177-3AD203B41FA5}">
                      <a16:colId xmlns:a16="http://schemas.microsoft.com/office/drawing/2014/main" val="3732961031"/>
                    </a:ext>
                  </a:extLst>
                </a:gridCol>
                <a:gridCol w="2696902">
                  <a:extLst>
                    <a:ext uri="{9D8B030D-6E8A-4147-A177-3AD203B41FA5}">
                      <a16:colId xmlns:a16="http://schemas.microsoft.com/office/drawing/2014/main" val="4062359012"/>
                    </a:ext>
                  </a:extLst>
                </a:gridCol>
              </a:tblGrid>
              <a:tr h="370840">
                <a:tc>
                  <a:txBody>
                    <a:bodyPr/>
                    <a:lstStyle/>
                    <a:p>
                      <a:pPr marL="342900" indent="-342900">
                        <a:buAutoNum type="arabicPeriod"/>
                      </a:pPr>
                      <a:r>
                        <a:rPr lang="en-US" sz="2600" b="0" dirty="0">
                          <a:solidFill>
                            <a:schemeClr val="tx1"/>
                          </a:solidFill>
                          <a:highlight>
                            <a:srgbClr val="FFFF00"/>
                          </a:highlight>
                        </a:rPr>
                        <a:t>Survey questions in focus</a:t>
                      </a:r>
                    </a:p>
                    <a:p>
                      <a:pPr marL="342900" indent="-342900">
                        <a:buAutoNum type="arabicPeriod"/>
                      </a:pPr>
                      <a:r>
                        <a:rPr lang="en-US" sz="2600" b="0" dirty="0">
                          <a:solidFill>
                            <a:schemeClr val="tx1"/>
                          </a:solidFill>
                          <a:highlight>
                            <a:srgbClr val="FFFF00"/>
                          </a:highlight>
                        </a:rPr>
                        <a:t>Qualitative analysis approach</a:t>
                      </a:r>
                    </a:p>
                    <a:p>
                      <a:pPr marL="342900" indent="-342900">
                        <a:buAutoNum type="arabicPeriod"/>
                      </a:pPr>
                      <a:r>
                        <a:rPr lang="en-US" sz="2600" b="0" dirty="0">
                          <a:solidFill>
                            <a:schemeClr val="tx1"/>
                          </a:solidFill>
                          <a:highlight>
                            <a:srgbClr val="FFFF00"/>
                          </a:highlight>
                        </a:rPr>
                        <a:t>Percentage of responses by themes</a:t>
                      </a:r>
                    </a:p>
                    <a:p>
                      <a:pPr marL="342900" indent="-342900">
                        <a:buAutoNum type="arabicPeriod"/>
                      </a:pPr>
                      <a:r>
                        <a:rPr lang="en-US" sz="2600" b="0" dirty="0">
                          <a:solidFill>
                            <a:schemeClr val="tx1"/>
                          </a:solidFill>
                          <a:highlight>
                            <a:srgbClr val="FFFF00"/>
                          </a:highlight>
                        </a:rPr>
                        <a:t>HWP satisfaction by theme factor</a:t>
                      </a:r>
                    </a:p>
                    <a:p>
                      <a:pPr marL="342900" indent="-342900">
                        <a:buAutoNum type="arabicPeriod"/>
                      </a:pPr>
                      <a:r>
                        <a:rPr lang="en-US" sz="2600" b="0" dirty="0">
                          <a:solidFill>
                            <a:schemeClr val="tx1"/>
                          </a:solidFill>
                          <a:highlight>
                            <a:srgbClr val="FFFF00"/>
                          </a:highlight>
                        </a:rPr>
                        <a:t>Theme factor overview</a:t>
                      </a:r>
                    </a:p>
                    <a:p>
                      <a:pPr marL="342900" indent="-342900">
                        <a:buAutoNum type="arabicPeriod"/>
                      </a:pPr>
                      <a:r>
                        <a:rPr lang="en-US" sz="2600" b="0" dirty="0">
                          <a:solidFill>
                            <a:schemeClr val="tx1"/>
                          </a:solidFill>
                          <a:highlight>
                            <a:srgbClr val="FFFF00"/>
                          </a:highlight>
                        </a:rPr>
                        <a:t>Discussion</a:t>
                      </a:r>
                    </a:p>
                    <a:p>
                      <a:pPr marL="342900" indent="-342900">
                        <a:buAutoNum type="arabicPeriod"/>
                      </a:pPr>
                      <a:r>
                        <a:rPr lang="en-US" sz="2600" b="0" dirty="0">
                          <a:solidFill>
                            <a:schemeClr val="tx1"/>
                          </a:solidFill>
                          <a:highlight>
                            <a:srgbClr val="FFFF00"/>
                          </a:highlight>
                        </a:rPr>
                        <a:t>Conclusion</a:t>
                      </a:r>
                    </a:p>
                    <a:p>
                      <a:pPr marL="342900" indent="-342900">
                        <a:buAutoNum type="arabicPeriod"/>
                      </a:pPr>
                      <a:endParaRPr lang="en-US" sz="2600" b="0" dirty="0">
                        <a:solidFill>
                          <a:schemeClr val="tx1"/>
                        </a:solidFill>
                        <a:highlight>
                          <a:srgbClr val="FFFF00"/>
                        </a:highlight>
                      </a:endParaRPr>
                    </a:p>
                    <a:p>
                      <a:pPr marL="342900" indent="-342900">
                        <a:buAutoNum type="arabicPeriod"/>
                      </a:pPr>
                      <a:endParaRPr lang="en-US" sz="2600" b="0" dirty="0">
                        <a:solidFill>
                          <a:schemeClr val="tx1"/>
                        </a:solidFill>
                        <a:highlight>
                          <a:srgbClr val="FFFF00"/>
                        </a:highlight>
                      </a:endParaRPr>
                    </a:p>
                    <a:p>
                      <a:pPr marL="342900" indent="-342900">
                        <a:buAutoNum type="arabicPeriod"/>
                      </a:pPr>
                      <a:endParaRPr lang="en-GB" sz="2600" b="0" dirty="0">
                        <a:solidFill>
                          <a:schemeClr val="tx1"/>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600" b="0" dirty="0">
                          <a:solidFill>
                            <a:schemeClr val="tx1"/>
                          </a:solidFill>
                          <a:highlight>
                            <a:srgbClr val="FFFF00"/>
                          </a:highlight>
                        </a:rPr>
                        <a:t>3-4</a:t>
                      </a:r>
                    </a:p>
                    <a:p>
                      <a:r>
                        <a:rPr lang="en-US" sz="2600" b="0" dirty="0">
                          <a:solidFill>
                            <a:schemeClr val="tx1"/>
                          </a:solidFill>
                          <a:highlight>
                            <a:srgbClr val="FFFF00"/>
                          </a:highlight>
                        </a:rPr>
                        <a:t>5</a:t>
                      </a:r>
                    </a:p>
                    <a:p>
                      <a:r>
                        <a:rPr lang="en-US" sz="2600" b="0" dirty="0">
                          <a:solidFill>
                            <a:schemeClr val="tx1"/>
                          </a:solidFill>
                          <a:highlight>
                            <a:srgbClr val="FFFF00"/>
                          </a:highlight>
                        </a:rPr>
                        <a:t>6</a:t>
                      </a:r>
                    </a:p>
                    <a:p>
                      <a:r>
                        <a:rPr lang="en-US" sz="2600" b="0" dirty="0">
                          <a:solidFill>
                            <a:schemeClr val="tx1"/>
                          </a:solidFill>
                          <a:highlight>
                            <a:srgbClr val="FFFF00"/>
                          </a:highlight>
                        </a:rPr>
                        <a:t>7</a:t>
                      </a:r>
                    </a:p>
                    <a:p>
                      <a:r>
                        <a:rPr lang="en-US" sz="2600" b="0" dirty="0">
                          <a:solidFill>
                            <a:schemeClr val="tx1"/>
                          </a:solidFill>
                          <a:highlight>
                            <a:srgbClr val="FFFF00"/>
                          </a:highlight>
                        </a:rPr>
                        <a:t>8-11</a:t>
                      </a:r>
                      <a:endParaRPr lang="en-GB" sz="2600" b="0" dirty="0">
                        <a:solidFill>
                          <a:schemeClr val="tx1"/>
                        </a:solidFill>
                        <a:highlight>
                          <a:srgbClr val="FFFF00"/>
                        </a:highlight>
                      </a:endParaRPr>
                    </a:p>
                    <a:p>
                      <a:r>
                        <a:rPr lang="en-GB" sz="2600" b="0" dirty="0">
                          <a:solidFill>
                            <a:schemeClr val="tx1"/>
                          </a:solidFill>
                          <a:highlight>
                            <a:srgbClr val="FFFF00"/>
                          </a:highlight>
                        </a:rPr>
                        <a:t>12-14</a:t>
                      </a:r>
                    </a:p>
                    <a:p>
                      <a:r>
                        <a:rPr lang="en-GB" sz="2600" b="0" dirty="0">
                          <a:solidFill>
                            <a:schemeClr val="tx1"/>
                          </a:solidFill>
                          <a:highlight>
                            <a:srgbClr val="FFFF00"/>
                          </a:highlight>
                        </a:rPr>
                        <a:t>15</a:t>
                      </a:r>
                      <a:endParaRPr lang="en-US" sz="2600" b="0" dirty="0">
                        <a:solidFill>
                          <a:schemeClr val="tx1"/>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4975617"/>
                  </a:ext>
                </a:extLst>
              </a:tr>
            </a:tbl>
          </a:graphicData>
        </a:graphic>
      </p:graphicFrame>
    </p:spTree>
    <p:extLst>
      <p:ext uri="{BB962C8B-B14F-4D97-AF65-F5344CB8AC3E}">
        <p14:creationId xmlns:p14="http://schemas.microsoft.com/office/powerpoint/2010/main" val="3923387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77FEA-D204-E148-BE44-654859D4B208}"/>
              </a:ext>
            </a:extLst>
          </p:cNvPr>
          <p:cNvSpPr>
            <a:spLocks noGrp="1"/>
          </p:cNvSpPr>
          <p:nvPr>
            <p:ph type="title"/>
          </p:nvPr>
        </p:nvSpPr>
        <p:spPr>
          <a:xfrm>
            <a:off x="838200" y="0"/>
            <a:ext cx="10515600" cy="1325563"/>
          </a:xfrm>
        </p:spPr>
        <p:txBody>
          <a:bodyPr/>
          <a:lstStyle/>
          <a:p>
            <a:r>
              <a:rPr lang="en-US" dirty="0"/>
              <a:t>X. Survey questions in focus</a:t>
            </a:r>
          </a:p>
        </p:txBody>
      </p:sp>
      <p:sp>
        <p:nvSpPr>
          <p:cNvPr id="3" name="Content Placeholder 2">
            <a:extLst>
              <a:ext uri="{FF2B5EF4-FFF2-40B4-BE49-F238E27FC236}">
                <a16:creationId xmlns:a16="http://schemas.microsoft.com/office/drawing/2014/main" id="{0E9AC687-6317-274E-9723-FD148B99AA45}"/>
              </a:ext>
            </a:extLst>
          </p:cNvPr>
          <p:cNvSpPr>
            <a:spLocks noGrp="1"/>
          </p:cNvSpPr>
          <p:nvPr>
            <p:ph idx="1"/>
          </p:nvPr>
        </p:nvSpPr>
        <p:spPr>
          <a:xfrm>
            <a:off x="838199" y="1325563"/>
            <a:ext cx="10799233" cy="4702704"/>
          </a:xfrm>
        </p:spPr>
        <p:txBody>
          <a:bodyPr>
            <a:normAutofit fontScale="92500"/>
          </a:bodyPr>
          <a:lstStyle/>
          <a:p>
            <a:pPr marL="0" indent="0">
              <a:buNone/>
            </a:pPr>
            <a:r>
              <a:rPr lang="en-GB" dirty="0"/>
              <a:t>Focus on two questions about returning to work in the office:</a:t>
            </a:r>
          </a:p>
          <a:p>
            <a:pPr marL="0" indent="0">
              <a:buNone/>
            </a:pPr>
            <a:endParaRPr lang="en-GB" dirty="0"/>
          </a:p>
          <a:p>
            <a:r>
              <a:rPr lang="en-GB" b="1" dirty="0"/>
              <a:t>Q 1:</a:t>
            </a:r>
            <a:r>
              <a:rPr lang="en-GB" dirty="0"/>
              <a:t> Overall, to what extent do you think the new hybrid working principles are a good thing? </a:t>
            </a:r>
            <a:endParaRPr lang="en-GB" dirty="0">
              <a:solidFill>
                <a:schemeClr val="accent1">
                  <a:lumMod val="75000"/>
                </a:schemeClr>
              </a:solidFill>
            </a:endParaRPr>
          </a:p>
          <a:p>
            <a:pPr marL="0" indent="0">
              <a:buNone/>
            </a:pPr>
            <a:r>
              <a:rPr lang="en-GB" dirty="0">
                <a:solidFill>
                  <a:schemeClr val="accent1">
                    <a:lumMod val="75000"/>
                  </a:schemeClr>
                </a:solidFill>
                <a:sym typeface="Wingdings" pitchFamily="2" charset="2"/>
              </a:rPr>
              <a:t> </a:t>
            </a:r>
            <a:r>
              <a:rPr lang="en-GB" dirty="0">
                <a:solidFill>
                  <a:schemeClr val="accent1">
                    <a:lumMod val="75000"/>
                  </a:schemeClr>
                </a:solidFill>
              </a:rPr>
              <a:t>HWP Satisfaction Scale (1 to 5)</a:t>
            </a:r>
            <a:endParaRPr lang="en-GB" dirty="0"/>
          </a:p>
          <a:p>
            <a:r>
              <a:rPr lang="en-GB" b="1" dirty="0"/>
              <a:t>Q 2:</a:t>
            </a:r>
            <a:r>
              <a:rPr lang="en-GB" dirty="0"/>
              <a:t> Is there anything you feel FTI Consulting could or should do differently with respect to hybrid working to help you improve your work situation?</a:t>
            </a:r>
            <a:r>
              <a:rPr lang="en-GB" dirty="0">
                <a:solidFill>
                  <a:schemeClr val="accent1">
                    <a:lumMod val="50000"/>
                  </a:schemeClr>
                </a:solidFill>
              </a:rPr>
              <a:t> </a:t>
            </a:r>
          </a:p>
          <a:p>
            <a:pPr>
              <a:buFont typeface="Wingdings" pitchFamily="2" charset="2"/>
              <a:buChar char="à"/>
            </a:pPr>
            <a:r>
              <a:rPr lang="en-GB" dirty="0">
                <a:solidFill>
                  <a:schemeClr val="accent1">
                    <a:lumMod val="75000"/>
                  </a:schemeClr>
                </a:solidFill>
              </a:rPr>
              <a:t> 47% responded to this qualitative question (N=251). They generally expressed slightly less satisfaction at the HWP principles than those who did not respond. </a:t>
            </a:r>
          </a:p>
          <a:p>
            <a:pPr>
              <a:buFont typeface="Wingdings" pitchFamily="2" charset="2"/>
              <a:buChar char="à"/>
            </a:pPr>
            <a:endParaRPr lang="en-GB" sz="2400" dirty="0">
              <a:solidFill>
                <a:srgbClr val="0070C0"/>
              </a:solidFill>
              <a:sym typeface="Wingdings" pitchFamily="2" charset="2"/>
            </a:endParaRPr>
          </a:p>
          <a:p>
            <a:pPr marL="0" indent="0">
              <a:buNone/>
            </a:pPr>
            <a:r>
              <a:rPr lang="en-GB" sz="2400" dirty="0"/>
              <a:t>Background context: knowledge of HWP was generally high throughout the sample</a:t>
            </a:r>
          </a:p>
        </p:txBody>
      </p:sp>
      <p:sp>
        <p:nvSpPr>
          <p:cNvPr id="4" name="Slide Number Placeholder 3">
            <a:extLst>
              <a:ext uri="{FF2B5EF4-FFF2-40B4-BE49-F238E27FC236}">
                <a16:creationId xmlns:a16="http://schemas.microsoft.com/office/drawing/2014/main" id="{6BE44308-D77D-AB41-9A89-BA864CE5067B}"/>
              </a:ext>
            </a:extLst>
          </p:cNvPr>
          <p:cNvSpPr>
            <a:spLocks noGrp="1"/>
          </p:cNvSpPr>
          <p:nvPr>
            <p:ph type="sldNum" sz="quarter" idx="4"/>
          </p:nvPr>
        </p:nvSpPr>
        <p:spPr/>
        <p:txBody>
          <a:bodyPr/>
          <a:lstStyle/>
          <a:p>
            <a:pPr>
              <a:defRPr/>
            </a:pPr>
            <a:fld id="{4523F335-736E-4173-BD22-3A70CF47A0B5}" type="slidenum">
              <a:rPr lang="en-US" smtClean="0"/>
              <a:pPr>
                <a:defRPr/>
              </a:pPr>
              <a:t>3</a:t>
            </a:fld>
            <a:endParaRPr lang="en-US" dirty="0"/>
          </a:p>
        </p:txBody>
      </p:sp>
    </p:spTree>
    <p:extLst>
      <p:ext uri="{BB962C8B-B14F-4D97-AF65-F5344CB8AC3E}">
        <p14:creationId xmlns:p14="http://schemas.microsoft.com/office/powerpoint/2010/main" val="3434661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77FEA-D204-E148-BE44-654859D4B208}"/>
              </a:ext>
            </a:extLst>
          </p:cNvPr>
          <p:cNvSpPr>
            <a:spLocks noGrp="1"/>
          </p:cNvSpPr>
          <p:nvPr>
            <p:ph type="title"/>
          </p:nvPr>
        </p:nvSpPr>
        <p:spPr>
          <a:xfrm>
            <a:off x="838200" y="0"/>
            <a:ext cx="10515600" cy="1325563"/>
          </a:xfrm>
        </p:spPr>
        <p:txBody>
          <a:bodyPr/>
          <a:lstStyle/>
          <a:p>
            <a:r>
              <a:rPr lang="en-US" dirty="0"/>
              <a:t>X: Qualitative analysis approach</a:t>
            </a:r>
          </a:p>
        </p:txBody>
      </p:sp>
      <p:sp>
        <p:nvSpPr>
          <p:cNvPr id="3" name="Content Placeholder 2">
            <a:extLst>
              <a:ext uri="{FF2B5EF4-FFF2-40B4-BE49-F238E27FC236}">
                <a16:creationId xmlns:a16="http://schemas.microsoft.com/office/drawing/2014/main" id="{0E9AC687-6317-274E-9723-FD148B99AA45}"/>
              </a:ext>
            </a:extLst>
          </p:cNvPr>
          <p:cNvSpPr>
            <a:spLocks noGrp="1"/>
          </p:cNvSpPr>
          <p:nvPr>
            <p:ph idx="1"/>
          </p:nvPr>
        </p:nvSpPr>
        <p:spPr>
          <a:xfrm>
            <a:off x="838199" y="1325563"/>
            <a:ext cx="10799233" cy="4702704"/>
          </a:xfrm>
        </p:spPr>
        <p:txBody>
          <a:bodyPr>
            <a:normAutofit/>
          </a:bodyPr>
          <a:lstStyle/>
          <a:p>
            <a:r>
              <a:rPr lang="en-GB" b="1" dirty="0"/>
              <a:t>Q 2:</a:t>
            </a:r>
            <a:r>
              <a:rPr lang="en-GB" dirty="0"/>
              <a:t> Is there anything you feel FTI Consulting could or should do differently with respect to hybrid working to help you improve your work situation?</a:t>
            </a:r>
          </a:p>
          <a:p>
            <a:endParaRPr lang="en-GB" dirty="0">
              <a:solidFill>
                <a:schemeClr val="accent1">
                  <a:lumMod val="50000"/>
                </a:schemeClr>
              </a:solidFill>
            </a:endParaRPr>
          </a:p>
          <a:p>
            <a:r>
              <a:rPr lang="en-GB" dirty="0">
                <a:solidFill>
                  <a:schemeClr val="accent1">
                    <a:lumMod val="50000"/>
                  </a:schemeClr>
                </a:solidFill>
              </a:rPr>
              <a:t>Responses whether coded according to 15 themes</a:t>
            </a:r>
          </a:p>
          <a:p>
            <a:r>
              <a:rPr lang="en-GB" dirty="0">
                <a:solidFill>
                  <a:schemeClr val="accent1">
                    <a:lumMod val="50000"/>
                  </a:schemeClr>
                </a:solidFill>
              </a:rPr>
              <a:t>Each respondent can be recorded as mentioning multiple themes (max is 4)</a:t>
            </a:r>
          </a:p>
          <a:p>
            <a:r>
              <a:rPr lang="en-GB" dirty="0">
                <a:solidFill>
                  <a:schemeClr val="accent1">
                    <a:lumMod val="50000"/>
                  </a:schemeClr>
                </a:solidFill>
              </a:rPr>
              <a:t>Themes are categorised into 4 theme factors for interpretation</a:t>
            </a:r>
          </a:p>
          <a:p>
            <a:r>
              <a:rPr lang="en-GB" dirty="0">
                <a:solidFill>
                  <a:schemeClr val="accent1">
                    <a:lumMod val="50000"/>
                  </a:schemeClr>
                </a:solidFill>
              </a:rPr>
              <a:t>Provides additional insight into the quantitative data – and identify insights for survey 2. </a:t>
            </a:r>
          </a:p>
        </p:txBody>
      </p:sp>
      <p:sp>
        <p:nvSpPr>
          <p:cNvPr id="4" name="Slide Number Placeholder 3">
            <a:extLst>
              <a:ext uri="{FF2B5EF4-FFF2-40B4-BE49-F238E27FC236}">
                <a16:creationId xmlns:a16="http://schemas.microsoft.com/office/drawing/2014/main" id="{6BE44308-D77D-AB41-9A89-BA864CE5067B}"/>
              </a:ext>
            </a:extLst>
          </p:cNvPr>
          <p:cNvSpPr>
            <a:spLocks noGrp="1"/>
          </p:cNvSpPr>
          <p:nvPr>
            <p:ph type="sldNum" sz="quarter" idx="4"/>
          </p:nvPr>
        </p:nvSpPr>
        <p:spPr/>
        <p:txBody>
          <a:bodyPr/>
          <a:lstStyle/>
          <a:p>
            <a:pPr>
              <a:defRPr/>
            </a:pPr>
            <a:fld id="{4523F335-736E-4173-BD22-3A70CF47A0B5}" type="slidenum">
              <a:rPr lang="en-US" smtClean="0"/>
              <a:pPr>
                <a:defRPr/>
              </a:pPr>
              <a:t>4</a:t>
            </a:fld>
            <a:endParaRPr lang="en-US" dirty="0"/>
          </a:p>
        </p:txBody>
      </p:sp>
    </p:spTree>
    <p:extLst>
      <p:ext uri="{BB962C8B-B14F-4D97-AF65-F5344CB8AC3E}">
        <p14:creationId xmlns:p14="http://schemas.microsoft.com/office/powerpoint/2010/main" val="3325975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A8BC8F-40A1-6D4F-B813-25DEEFC79B93}"/>
              </a:ext>
            </a:extLst>
          </p:cNvPr>
          <p:cNvSpPr txBox="1"/>
          <p:nvPr/>
        </p:nvSpPr>
        <p:spPr>
          <a:xfrm>
            <a:off x="307110" y="5840506"/>
            <a:ext cx="11884890" cy="307777"/>
          </a:xfrm>
          <a:prstGeom prst="rect">
            <a:avLst/>
          </a:prstGeom>
          <a:noFill/>
        </p:spPr>
        <p:txBody>
          <a:bodyPr wrap="square" rtlCol="0">
            <a:spAutoFit/>
          </a:bodyPr>
          <a:lstStyle/>
          <a:p>
            <a:r>
              <a:rPr lang="en-US" sz="1400" i="1" dirty="0"/>
              <a:t>N is the number of times a respondent mentioned the theme. % is the proportion of responses mentioning a theme as a total (46% of overall survey respondents)</a:t>
            </a:r>
          </a:p>
        </p:txBody>
      </p:sp>
      <p:sp>
        <p:nvSpPr>
          <p:cNvPr id="3" name="Slide Number Placeholder 2">
            <a:extLst>
              <a:ext uri="{FF2B5EF4-FFF2-40B4-BE49-F238E27FC236}">
                <a16:creationId xmlns:a16="http://schemas.microsoft.com/office/drawing/2014/main" id="{BDF5C967-C029-314E-AB7D-830D15647DED}"/>
              </a:ext>
            </a:extLst>
          </p:cNvPr>
          <p:cNvSpPr>
            <a:spLocks noGrp="1"/>
          </p:cNvSpPr>
          <p:nvPr>
            <p:ph type="sldNum" sz="quarter" idx="4"/>
          </p:nvPr>
        </p:nvSpPr>
        <p:spPr/>
        <p:txBody>
          <a:bodyPr/>
          <a:lstStyle/>
          <a:p>
            <a:pPr>
              <a:defRPr/>
            </a:pPr>
            <a:fld id="{4523F335-736E-4173-BD22-3A70CF47A0B5}" type="slidenum">
              <a:rPr lang="en-US" smtClean="0"/>
              <a:pPr>
                <a:defRPr/>
              </a:pPr>
              <a:t>5</a:t>
            </a:fld>
            <a:endParaRPr lang="en-US" dirty="0"/>
          </a:p>
        </p:txBody>
      </p:sp>
      <p:graphicFrame>
        <p:nvGraphicFramePr>
          <p:cNvPr id="6" name="Table 5">
            <a:extLst>
              <a:ext uri="{FF2B5EF4-FFF2-40B4-BE49-F238E27FC236}">
                <a16:creationId xmlns:a16="http://schemas.microsoft.com/office/drawing/2014/main" id="{E1E87F4E-1B21-DE4D-8EA5-AB586AB650B8}"/>
              </a:ext>
            </a:extLst>
          </p:cNvPr>
          <p:cNvGraphicFramePr>
            <a:graphicFrameLocks noGrp="1"/>
          </p:cNvGraphicFramePr>
          <p:nvPr>
            <p:extLst>
              <p:ext uri="{D42A27DB-BD31-4B8C-83A1-F6EECF244321}">
                <p14:modId xmlns:p14="http://schemas.microsoft.com/office/powerpoint/2010/main" val="3619512406"/>
              </p:ext>
            </p:extLst>
          </p:nvPr>
        </p:nvGraphicFramePr>
        <p:xfrm>
          <a:off x="360558" y="1049249"/>
          <a:ext cx="6578125" cy="4785360"/>
        </p:xfrm>
        <a:graphic>
          <a:graphicData uri="http://schemas.openxmlformats.org/drawingml/2006/table">
            <a:tbl>
              <a:tblPr>
                <a:tableStyleId>{5C22544A-7EE6-4342-B048-85BDC9FD1C3A}</a:tableStyleId>
              </a:tblPr>
              <a:tblGrid>
                <a:gridCol w="4171101">
                  <a:extLst>
                    <a:ext uri="{9D8B030D-6E8A-4147-A177-3AD203B41FA5}">
                      <a16:colId xmlns:a16="http://schemas.microsoft.com/office/drawing/2014/main" val="777170911"/>
                    </a:ext>
                  </a:extLst>
                </a:gridCol>
                <a:gridCol w="995082">
                  <a:extLst>
                    <a:ext uri="{9D8B030D-6E8A-4147-A177-3AD203B41FA5}">
                      <a16:colId xmlns:a16="http://schemas.microsoft.com/office/drawing/2014/main" val="3499062387"/>
                    </a:ext>
                  </a:extLst>
                </a:gridCol>
                <a:gridCol w="1411942">
                  <a:extLst>
                    <a:ext uri="{9D8B030D-6E8A-4147-A177-3AD203B41FA5}">
                      <a16:colId xmlns:a16="http://schemas.microsoft.com/office/drawing/2014/main" val="1571280094"/>
                    </a:ext>
                  </a:extLst>
                </a:gridCol>
              </a:tblGrid>
              <a:tr h="174124">
                <a:tc>
                  <a:txBody>
                    <a:bodyPr/>
                    <a:lstStyle/>
                    <a:p>
                      <a:pPr algn="l" fontAlgn="b"/>
                      <a:r>
                        <a:rPr lang="en-GB" sz="1600" b="1" u="none" strike="noStrike" dirty="0">
                          <a:effectLst/>
                        </a:rPr>
                        <a:t>Theme</a:t>
                      </a:r>
                      <a:endParaRPr lang="en-GB" sz="1600" b="1"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effectLst/>
                        </a:rPr>
                        <a:t>N</a:t>
                      </a:r>
                      <a:endParaRPr lang="en-GB" sz="1600" b="1"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effectLst/>
                        </a:rPr>
                        <a:t>% of responses</a:t>
                      </a:r>
                      <a:endParaRPr lang="en-GB" sz="1600" b="1"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1601019"/>
                  </a:ext>
                </a:extLst>
              </a:tr>
              <a:tr h="265901">
                <a:tc>
                  <a:txBody>
                    <a:bodyPr/>
                    <a:lstStyle/>
                    <a:p>
                      <a:pPr algn="l" fontAlgn="b"/>
                      <a:r>
                        <a:rPr lang="en-GB" sz="1800" b="0" i="0" u="none" strike="noStrike" dirty="0">
                          <a:solidFill>
                            <a:srgbClr val="C00000"/>
                          </a:solidFill>
                          <a:effectLst/>
                          <a:latin typeface="Calibri" panose="020F0502020204030204" pitchFamily="34" charset="0"/>
                        </a:rPr>
                        <a:t>Desire for greater flexibility than in HWP</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GB" sz="1600" b="0" i="0" u="none" strike="noStrike" dirty="0">
                          <a:solidFill>
                            <a:srgbClr val="C00000"/>
                          </a:solidFill>
                          <a:effectLst/>
                          <a:latin typeface="Calibri" panose="020F0502020204030204" pitchFamily="34" charset="0"/>
                        </a:rPr>
                        <a:t>121</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GB" sz="1600" b="0" i="0" u="none" strike="noStrike">
                          <a:solidFill>
                            <a:srgbClr val="C00000"/>
                          </a:solidFill>
                          <a:effectLst/>
                          <a:latin typeface="Calibri" panose="020F0502020204030204" pitchFamily="34" charset="0"/>
                        </a:rPr>
                        <a:t>45%</a:t>
                      </a: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65236598"/>
                  </a:ext>
                </a:extLst>
              </a:tr>
              <a:tr h="265901">
                <a:tc>
                  <a:txBody>
                    <a:bodyPr/>
                    <a:lstStyle/>
                    <a:p>
                      <a:pPr algn="l" fontAlgn="b"/>
                      <a:r>
                        <a:rPr lang="en-GB" sz="1800" b="0" i="0" u="none" strike="noStrike" dirty="0">
                          <a:solidFill>
                            <a:srgbClr val="C00000"/>
                          </a:solidFill>
                          <a:effectLst/>
                          <a:latin typeface="Calibri" panose="020F0502020204030204" pitchFamily="34" charset="0"/>
                        </a:rPr>
                        <a:t>No uniformity in needs and experiences</a:t>
                      </a:r>
                    </a:p>
                  </a:txBody>
                  <a:tcPr marL="9525" marR="9525" marT="9525" marB="0" anchor="b"/>
                </a:tc>
                <a:tc>
                  <a:txBody>
                    <a:bodyPr/>
                    <a:lstStyle/>
                    <a:p>
                      <a:pPr algn="ctr" fontAlgn="b"/>
                      <a:r>
                        <a:rPr lang="en-GB" sz="1600" b="0" i="0" u="none" strike="noStrike" dirty="0">
                          <a:solidFill>
                            <a:srgbClr val="C00000"/>
                          </a:solidFill>
                          <a:effectLst/>
                          <a:latin typeface="Calibri" panose="020F0502020204030204" pitchFamily="34" charset="0"/>
                        </a:rPr>
                        <a:t>52</a:t>
                      </a:r>
                    </a:p>
                  </a:txBody>
                  <a:tcPr marL="9525" marR="9525" marT="9525" marB="0" anchor="b"/>
                </a:tc>
                <a:tc>
                  <a:txBody>
                    <a:bodyPr/>
                    <a:lstStyle/>
                    <a:p>
                      <a:pPr algn="ctr" fontAlgn="b"/>
                      <a:r>
                        <a:rPr lang="en-GB" sz="1600" b="0" i="0" u="none" strike="noStrike">
                          <a:solidFill>
                            <a:srgbClr val="C00000"/>
                          </a:solidFill>
                          <a:effectLst/>
                          <a:latin typeface="Calibri" panose="020F0502020204030204" pitchFamily="34" charset="0"/>
                        </a:rPr>
                        <a:t>19%</a:t>
                      </a:r>
                    </a:p>
                  </a:txBody>
                  <a:tcPr marL="9525" marR="9525" marT="9525" marB="0" anchor="b"/>
                </a:tc>
                <a:extLst>
                  <a:ext uri="{0D108BD9-81ED-4DB2-BD59-A6C34878D82A}">
                    <a16:rowId xmlns:a16="http://schemas.microsoft.com/office/drawing/2014/main" val="1990230160"/>
                  </a:ext>
                </a:extLst>
              </a:tr>
              <a:tr h="265901">
                <a:tc>
                  <a:txBody>
                    <a:bodyPr/>
                    <a:lstStyle/>
                    <a:p>
                      <a:pPr algn="l" fontAlgn="b"/>
                      <a:r>
                        <a:rPr lang="en-GB" sz="1800" b="0" i="0" u="none" strike="noStrike" dirty="0">
                          <a:solidFill>
                            <a:schemeClr val="accent1">
                              <a:lumMod val="75000"/>
                            </a:schemeClr>
                          </a:solidFill>
                          <a:effectLst/>
                          <a:latin typeface="Calibri" panose="020F0502020204030204" pitchFamily="34" charset="0"/>
                        </a:rPr>
                        <a:t>Equipment / IT / cost support</a:t>
                      </a:r>
                    </a:p>
                  </a:txBody>
                  <a:tcPr marL="9525" marR="9525" marT="9525" marB="0" anchor="b"/>
                </a:tc>
                <a:tc>
                  <a:txBody>
                    <a:bodyPr/>
                    <a:lstStyle/>
                    <a:p>
                      <a:pPr algn="ctr" fontAlgn="b"/>
                      <a:r>
                        <a:rPr lang="en-GB" sz="1600" b="0" i="0" u="none" strike="noStrike" dirty="0">
                          <a:solidFill>
                            <a:schemeClr val="accent1">
                              <a:lumMod val="75000"/>
                            </a:schemeClr>
                          </a:solidFill>
                          <a:effectLst/>
                          <a:latin typeface="Calibri" panose="020F0502020204030204" pitchFamily="34" charset="0"/>
                        </a:rPr>
                        <a:t>32</a:t>
                      </a:r>
                    </a:p>
                  </a:txBody>
                  <a:tcPr marL="9525" marR="9525" marT="9525" marB="0" anchor="b"/>
                </a:tc>
                <a:tc>
                  <a:txBody>
                    <a:bodyPr/>
                    <a:lstStyle/>
                    <a:p>
                      <a:pPr algn="ctr" fontAlgn="b"/>
                      <a:r>
                        <a:rPr lang="en-GB" sz="1600" b="0" i="0" u="none" strike="noStrike" dirty="0">
                          <a:solidFill>
                            <a:schemeClr val="accent1">
                              <a:lumMod val="75000"/>
                            </a:schemeClr>
                          </a:solidFill>
                          <a:effectLst/>
                          <a:latin typeface="Calibri" panose="020F0502020204030204" pitchFamily="34" charset="0"/>
                        </a:rPr>
                        <a:t>12%</a:t>
                      </a:r>
                    </a:p>
                  </a:txBody>
                  <a:tcPr marL="9525" marR="9525" marT="9525" marB="0" anchor="b"/>
                </a:tc>
                <a:extLst>
                  <a:ext uri="{0D108BD9-81ED-4DB2-BD59-A6C34878D82A}">
                    <a16:rowId xmlns:a16="http://schemas.microsoft.com/office/drawing/2014/main" val="3591498415"/>
                  </a:ext>
                </a:extLst>
              </a:tr>
              <a:tr h="265901">
                <a:tc>
                  <a:txBody>
                    <a:bodyPr/>
                    <a:lstStyle/>
                    <a:p>
                      <a:pPr algn="l" fontAlgn="b"/>
                      <a:r>
                        <a:rPr lang="en-GB" sz="1800" b="0" i="0" u="none" strike="noStrike" dirty="0">
                          <a:solidFill>
                            <a:schemeClr val="accent6">
                              <a:lumMod val="75000"/>
                            </a:schemeClr>
                          </a:solidFill>
                          <a:effectLst/>
                          <a:latin typeface="Calibri" panose="020F0502020204030204" pitchFamily="34" charset="0"/>
                        </a:rPr>
                        <a:t>Commitment and buy-in</a:t>
                      </a:r>
                    </a:p>
                  </a:txBody>
                  <a:tcPr marL="9525" marR="9525" marT="9525" marB="0" anchor="b"/>
                </a:tc>
                <a:tc>
                  <a:txBody>
                    <a:bodyPr/>
                    <a:lstStyle/>
                    <a:p>
                      <a:pPr algn="ctr" fontAlgn="b"/>
                      <a:r>
                        <a:rPr lang="en-GB" sz="1600" b="0" i="0" u="none" strike="noStrike">
                          <a:solidFill>
                            <a:schemeClr val="accent6">
                              <a:lumMod val="75000"/>
                            </a:schemeClr>
                          </a:solidFill>
                          <a:effectLst/>
                          <a:latin typeface="Calibri" panose="020F0502020204030204" pitchFamily="34" charset="0"/>
                        </a:rPr>
                        <a:t>28</a:t>
                      </a:r>
                    </a:p>
                  </a:txBody>
                  <a:tcPr marL="9525" marR="9525" marT="9525" marB="0" anchor="b"/>
                </a:tc>
                <a:tc>
                  <a:txBody>
                    <a:bodyPr/>
                    <a:lstStyle/>
                    <a:p>
                      <a:pPr algn="ctr" fontAlgn="b"/>
                      <a:r>
                        <a:rPr lang="en-GB" sz="1600" b="0" i="0" u="none" strike="noStrike" dirty="0">
                          <a:solidFill>
                            <a:schemeClr val="accent6">
                              <a:lumMod val="75000"/>
                            </a:schemeClr>
                          </a:solidFill>
                          <a:effectLst/>
                          <a:latin typeface="Calibri" panose="020F0502020204030204" pitchFamily="34" charset="0"/>
                        </a:rPr>
                        <a:t>10%</a:t>
                      </a:r>
                    </a:p>
                  </a:txBody>
                  <a:tcPr marL="9525" marR="9525" marT="9525" marB="0" anchor="b"/>
                </a:tc>
                <a:extLst>
                  <a:ext uri="{0D108BD9-81ED-4DB2-BD59-A6C34878D82A}">
                    <a16:rowId xmlns:a16="http://schemas.microsoft.com/office/drawing/2014/main" val="2452783611"/>
                  </a:ext>
                </a:extLst>
              </a:tr>
              <a:tr h="265901">
                <a:tc>
                  <a:txBody>
                    <a:bodyPr/>
                    <a:lstStyle/>
                    <a:p>
                      <a:pPr algn="l" fontAlgn="b"/>
                      <a:r>
                        <a:rPr lang="en-GB" sz="1800" b="0" i="0" u="none" strike="noStrike" dirty="0">
                          <a:solidFill>
                            <a:schemeClr val="accent1">
                              <a:lumMod val="75000"/>
                            </a:schemeClr>
                          </a:solidFill>
                          <a:effectLst/>
                          <a:latin typeface="Calibri" panose="020F0502020204030204" pitchFamily="34" charset="0"/>
                        </a:rPr>
                        <a:t>Communication and clarity of HWP</a:t>
                      </a:r>
                    </a:p>
                  </a:txBody>
                  <a:tcPr marL="9525" marR="9525" marT="9525" marB="0" anchor="b"/>
                </a:tc>
                <a:tc>
                  <a:txBody>
                    <a:bodyPr/>
                    <a:lstStyle/>
                    <a:p>
                      <a:pPr algn="ctr" fontAlgn="b"/>
                      <a:r>
                        <a:rPr lang="en-GB" sz="1600" b="0" i="0" u="none" strike="noStrike" dirty="0">
                          <a:solidFill>
                            <a:schemeClr val="accent1">
                              <a:lumMod val="75000"/>
                            </a:schemeClr>
                          </a:solidFill>
                          <a:effectLst/>
                          <a:latin typeface="Calibri" panose="020F0502020204030204" pitchFamily="34" charset="0"/>
                        </a:rPr>
                        <a:t>25</a:t>
                      </a:r>
                    </a:p>
                  </a:txBody>
                  <a:tcPr marL="9525" marR="9525" marT="9525" marB="0" anchor="b"/>
                </a:tc>
                <a:tc>
                  <a:txBody>
                    <a:bodyPr/>
                    <a:lstStyle/>
                    <a:p>
                      <a:pPr algn="ctr" fontAlgn="b"/>
                      <a:r>
                        <a:rPr lang="en-GB" sz="1600" b="0" i="0" u="none" strike="noStrike" dirty="0">
                          <a:solidFill>
                            <a:schemeClr val="accent1">
                              <a:lumMod val="75000"/>
                            </a:schemeClr>
                          </a:solidFill>
                          <a:effectLst/>
                          <a:latin typeface="Calibri" panose="020F0502020204030204" pitchFamily="34" charset="0"/>
                        </a:rPr>
                        <a:t>9%</a:t>
                      </a:r>
                    </a:p>
                  </a:txBody>
                  <a:tcPr marL="9525" marR="9525" marT="9525" marB="0" anchor="b"/>
                </a:tc>
                <a:extLst>
                  <a:ext uri="{0D108BD9-81ED-4DB2-BD59-A6C34878D82A}">
                    <a16:rowId xmlns:a16="http://schemas.microsoft.com/office/drawing/2014/main" val="4269819734"/>
                  </a:ext>
                </a:extLst>
              </a:tr>
              <a:tr h="265901">
                <a:tc>
                  <a:txBody>
                    <a:bodyPr/>
                    <a:lstStyle/>
                    <a:p>
                      <a:pPr algn="l" fontAlgn="b"/>
                      <a:r>
                        <a:rPr lang="en-GB" sz="1800" b="0" i="0" u="none" strike="noStrike" dirty="0">
                          <a:solidFill>
                            <a:srgbClr val="C00000"/>
                          </a:solidFill>
                          <a:effectLst/>
                          <a:latin typeface="Calibri" panose="020F0502020204030204" pitchFamily="34" charset="0"/>
                        </a:rPr>
                        <a:t>Work-life balance of flexible work</a:t>
                      </a:r>
                    </a:p>
                  </a:txBody>
                  <a:tcPr marL="9525" marR="9525" marT="9525" marB="0" anchor="b"/>
                </a:tc>
                <a:tc>
                  <a:txBody>
                    <a:bodyPr/>
                    <a:lstStyle/>
                    <a:p>
                      <a:pPr algn="ctr" fontAlgn="b"/>
                      <a:r>
                        <a:rPr lang="en-GB" sz="1600" b="0" i="0" u="none" strike="noStrike" dirty="0">
                          <a:solidFill>
                            <a:srgbClr val="C00000"/>
                          </a:solidFill>
                          <a:effectLst/>
                          <a:latin typeface="Calibri" panose="020F0502020204030204" pitchFamily="34" charset="0"/>
                        </a:rPr>
                        <a:t>23</a:t>
                      </a:r>
                    </a:p>
                  </a:txBody>
                  <a:tcPr marL="9525" marR="9525" marT="9525" marB="0" anchor="b"/>
                </a:tc>
                <a:tc>
                  <a:txBody>
                    <a:bodyPr/>
                    <a:lstStyle/>
                    <a:p>
                      <a:pPr algn="ctr" fontAlgn="b"/>
                      <a:r>
                        <a:rPr lang="en-GB" sz="1600" b="0" i="0" u="none" strike="noStrike" dirty="0">
                          <a:solidFill>
                            <a:srgbClr val="C00000"/>
                          </a:solidFill>
                          <a:effectLst/>
                          <a:latin typeface="Calibri" panose="020F0502020204030204" pitchFamily="34" charset="0"/>
                        </a:rPr>
                        <a:t>9%</a:t>
                      </a:r>
                    </a:p>
                  </a:txBody>
                  <a:tcPr marL="9525" marR="9525" marT="9525" marB="0" anchor="b"/>
                </a:tc>
                <a:extLst>
                  <a:ext uri="{0D108BD9-81ED-4DB2-BD59-A6C34878D82A}">
                    <a16:rowId xmlns:a16="http://schemas.microsoft.com/office/drawing/2014/main" val="3560790129"/>
                  </a:ext>
                </a:extLst>
              </a:tr>
              <a:tr h="265901">
                <a:tc>
                  <a:txBody>
                    <a:bodyPr/>
                    <a:lstStyle/>
                    <a:p>
                      <a:pPr algn="l" fontAlgn="b"/>
                      <a:r>
                        <a:rPr lang="en-GB" sz="1800" b="0" i="0" u="none" strike="noStrike" dirty="0">
                          <a:solidFill>
                            <a:schemeClr val="accent1">
                              <a:lumMod val="75000"/>
                            </a:schemeClr>
                          </a:solidFill>
                          <a:effectLst/>
                          <a:latin typeface="Calibri" panose="020F0502020204030204" pitchFamily="34" charset="0"/>
                        </a:rPr>
                        <a:t>Rethinking the office space</a:t>
                      </a:r>
                    </a:p>
                  </a:txBody>
                  <a:tcPr marL="9525" marR="9525" marT="9525" marB="0" anchor="b"/>
                </a:tc>
                <a:tc>
                  <a:txBody>
                    <a:bodyPr/>
                    <a:lstStyle/>
                    <a:p>
                      <a:pPr algn="ctr" fontAlgn="b"/>
                      <a:r>
                        <a:rPr lang="en-GB" sz="1600" b="0" i="0" u="none" strike="noStrike" dirty="0">
                          <a:solidFill>
                            <a:schemeClr val="accent1">
                              <a:lumMod val="75000"/>
                            </a:schemeClr>
                          </a:solidFill>
                          <a:effectLst/>
                          <a:latin typeface="Calibri" panose="020F0502020204030204" pitchFamily="34" charset="0"/>
                        </a:rPr>
                        <a:t>20</a:t>
                      </a:r>
                    </a:p>
                  </a:txBody>
                  <a:tcPr marL="9525" marR="9525" marT="9525" marB="0" anchor="b"/>
                </a:tc>
                <a:tc>
                  <a:txBody>
                    <a:bodyPr/>
                    <a:lstStyle/>
                    <a:p>
                      <a:pPr algn="ctr" fontAlgn="b"/>
                      <a:r>
                        <a:rPr lang="en-GB" sz="1600" b="0" i="0" u="none" strike="noStrike" dirty="0">
                          <a:solidFill>
                            <a:schemeClr val="accent1">
                              <a:lumMod val="75000"/>
                            </a:schemeClr>
                          </a:solidFill>
                          <a:effectLst/>
                          <a:latin typeface="Calibri" panose="020F0502020204030204" pitchFamily="34" charset="0"/>
                        </a:rPr>
                        <a:t>7%</a:t>
                      </a:r>
                    </a:p>
                  </a:txBody>
                  <a:tcPr marL="9525" marR="9525" marT="9525" marB="0" anchor="b"/>
                </a:tc>
                <a:extLst>
                  <a:ext uri="{0D108BD9-81ED-4DB2-BD59-A6C34878D82A}">
                    <a16:rowId xmlns:a16="http://schemas.microsoft.com/office/drawing/2014/main" val="2352807237"/>
                  </a:ext>
                </a:extLst>
              </a:tr>
              <a:tr h="265901">
                <a:tc>
                  <a:txBody>
                    <a:bodyPr/>
                    <a:lstStyle/>
                    <a:p>
                      <a:pPr algn="l" fontAlgn="b"/>
                      <a:r>
                        <a:rPr lang="en-GB" sz="1800" b="0" i="0" u="none" strike="noStrike" dirty="0">
                          <a:solidFill>
                            <a:schemeClr val="accent4">
                              <a:lumMod val="75000"/>
                            </a:schemeClr>
                          </a:solidFill>
                          <a:effectLst/>
                          <a:latin typeface="Calibri" panose="020F0502020204030204" pitchFamily="34" charset="0"/>
                        </a:rPr>
                        <a:t>Work pressures and guidelines for online work</a:t>
                      </a:r>
                    </a:p>
                  </a:txBody>
                  <a:tcPr marL="9525" marR="9525" marT="9525" marB="0" anchor="b"/>
                </a:tc>
                <a:tc>
                  <a:txBody>
                    <a:bodyPr/>
                    <a:lstStyle/>
                    <a:p>
                      <a:pPr algn="ctr" fontAlgn="b"/>
                      <a:r>
                        <a:rPr lang="en-GB" sz="1600" b="0" i="0" u="none" strike="noStrike" dirty="0">
                          <a:solidFill>
                            <a:schemeClr val="accent4">
                              <a:lumMod val="75000"/>
                            </a:schemeClr>
                          </a:solidFill>
                          <a:effectLst/>
                          <a:latin typeface="Calibri" panose="020F0502020204030204" pitchFamily="34" charset="0"/>
                        </a:rPr>
                        <a:t>16</a:t>
                      </a:r>
                    </a:p>
                  </a:txBody>
                  <a:tcPr marL="9525" marR="9525" marT="9525" marB="0" anchor="b"/>
                </a:tc>
                <a:tc>
                  <a:txBody>
                    <a:bodyPr/>
                    <a:lstStyle/>
                    <a:p>
                      <a:pPr algn="ctr" fontAlgn="b"/>
                      <a:r>
                        <a:rPr lang="en-GB" sz="1600" b="0" i="0" u="none" strike="noStrike" dirty="0">
                          <a:solidFill>
                            <a:schemeClr val="accent4">
                              <a:lumMod val="75000"/>
                            </a:schemeClr>
                          </a:solidFill>
                          <a:effectLst/>
                          <a:latin typeface="Calibri" panose="020F0502020204030204" pitchFamily="34" charset="0"/>
                        </a:rPr>
                        <a:t>6%</a:t>
                      </a:r>
                    </a:p>
                  </a:txBody>
                  <a:tcPr marL="9525" marR="9525" marT="9525" marB="0" anchor="b"/>
                </a:tc>
                <a:extLst>
                  <a:ext uri="{0D108BD9-81ED-4DB2-BD59-A6C34878D82A}">
                    <a16:rowId xmlns:a16="http://schemas.microsoft.com/office/drawing/2014/main" val="502544750"/>
                  </a:ext>
                </a:extLst>
              </a:tr>
              <a:tr h="265901">
                <a:tc>
                  <a:txBody>
                    <a:bodyPr/>
                    <a:lstStyle/>
                    <a:p>
                      <a:pPr algn="l" fontAlgn="b"/>
                      <a:r>
                        <a:rPr lang="en-GB" sz="1800" b="0" i="0" u="none" strike="noStrike" dirty="0">
                          <a:solidFill>
                            <a:schemeClr val="accent6">
                              <a:lumMod val="75000"/>
                            </a:schemeClr>
                          </a:solidFill>
                          <a:effectLst/>
                          <a:latin typeface="Calibri" panose="020F0502020204030204" pitchFamily="34" charset="0"/>
                        </a:rPr>
                        <a:t>Trusting employees and responsibility</a:t>
                      </a:r>
                    </a:p>
                  </a:txBody>
                  <a:tcPr marL="9525" marR="9525" marT="9525" marB="0" anchor="b"/>
                </a:tc>
                <a:tc>
                  <a:txBody>
                    <a:bodyPr/>
                    <a:lstStyle/>
                    <a:p>
                      <a:pPr algn="ctr" fontAlgn="b"/>
                      <a:r>
                        <a:rPr lang="en-GB" sz="1600" b="0" i="0" u="none" strike="noStrike" dirty="0">
                          <a:solidFill>
                            <a:schemeClr val="accent6">
                              <a:lumMod val="75000"/>
                            </a:schemeClr>
                          </a:solidFill>
                          <a:effectLst/>
                          <a:latin typeface="Calibri" panose="020F0502020204030204" pitchFamily="34" charset="0"/>
                        </a:rPr>
                        <a:t>15</a:t>
                      </a:r>
                    </a:p>
                  </a:txBody>
                  <a:tcPr marL="9525" marR="9525" marT="9525" marB="0" anchor="b"/>
                </a:tc>
                <a:tc>
                  <a:txBody>
                    <a:bodyPr/>
                    <a:lstStyle/>
                    <a:p>
                      <a:pPr algn="ctr" fontAlgn="b"/>
                      <a:r>
                        <a:rPr lang="en-GB" sz="1600" b="0" i="0" u="none" strike="noStrike" dirty="0">
                          <a:solidFill>
                            <a:schemeClr val="accent6">
                              <a:lumMod val="75000"/>
                            </a:schemeClr>
                          </a:solidFill>
                          <a:effectLst/>
                          <a:latin typeface="Calibri" panose="020F0502020204030204" pitchFamily="34" charset="0"/>
                        </a:rPr>
                        <a:t>6%</a:t>
                      </a:r>
                    </a:p>
                  </a:txBody>
                  <a:tcPr marL="9525" marR="9525" marT="9525" marB="0" anchor="b"/>
                </a:tc>
                <a:extLst>
                  <a:ext uri="{0D108BD9-81ED-4DB2-BD59-A6C34878D82A}">
                    <a16:rowId xmlns:a16="http://schemas.microsoft.com/office/drawing/2014/main" val="1334487958"/>
                  </a:ext>
                </a:extLst>
              </a:tr>
              <a:tr h="265901">
                <a:tc>
                  <a:txBody>
                    <a:bodyPr/>
                    <a:lstStyle/>
                    <a:p>
                      <a:pPr algn="l" fontAlgn="b"/>
                      <a:r>
                        <a:rPr lang="en-GB" sz="1800" b="0" i="0" u="none" strike="noStrike" dirty="0">
                          <a:solidFill>
                            <a:schemeClr val="accent6">
                              <a:lumMod val="75000"/>
                            </a:schemeClr>
                          </a:solidFill>
                          <a:effectLst/>
                          <a:latin typeface="Calibri" panose="020F0502020204030204" pitchFamily="34" charset="0"/>
                        </a:rPr>
                        <a:t>Satisfaction with direction taken</a:t>
                      </a:r>
                    </a:p>
                  </a:txBody>
                  <a:tcPr marL="9525" marR="9525" marT="9525" marB="0" anchor="b"/>
                </a:tc>
                <a:tc>
                  <a:txBody>
                    <a:bodyPr/>
                    <a:lstStyle/>
                    <a:p>
                      <a:pPr algn="ctr" fontAlgn="b"/>
                      <a:r>
                        <a:rPr lang="en-GB" sz="1600" b="0" i="0" u="none" strike="noStrike" dirty="0">
                          <a:solidFill>
                            <a:schemeClr val="accent6">
                              <a:lumMod val="75000"/>
                            </a:schemeClr>
                          </a:solidFill>
                          <a:effectLst/>
                          <a:latin typeface="Calibri" panose="020F0502020204030204" pitchFamily="34" charset="0"/>
                        </a:rPr>
                        <a:t>15</a:t>
                      </a:r>
                    </a:p>
                  </a:txBody>
                  <a:tcPr marL="9525" marR="9525" marT="9525" marB="0" anchor="b"/>
                </a:tc>
                <a:tc>
                  <a:txBody>
                    <a:bodyPr/>
                    <a:lstStyle/>
                    <a:p>
                      <a:pPr algn="ctr" fontAlgn="b"/>
                      <a:r>
                        <a:rPr lang="en-GB" sz="1600" b="0" i="0" u="none" strike="noStrike" dirty="0">
                          <a:solidFill>
                            <a:schemeClr val="accent6">
                              <a:lumMod val="75000"/>
                            </a:schemeClr>
                          </a:solidFill>
                          <a:effectLst/>
                          <a:latin typeface="Calibri" panose="020F0502020204030204" pitchFamily="34" charset="0"/>
                        </a:rPr>
                        <a:t>6%</a:t>
                      </a:r>
                    </a:p>
                  </a:txBody>
                  <a:tcPr marL="9525" marR="9525" marT="9525" marB="0" anchor="b"/>
                </a:tc>
                <a:extLst>
                  <a:ext uri="{0D108BD9-81ED-4DB2-BD59-A6C34878D82A}">
                    <a16:rowId xmlns:a16="http://schemas.microsoft.com/office/drawing/2014/main" val="3020489294"/>
                  </a:ext>
                </a:extLst>
              </a:tr>
              <a:tr h="265901">
                <a:tc>
                  <a:txBody>
                    <a:bodyPr/>
                    <a:lstStyle/>
                    <a:p>
                      <a:pPr algn="l" fontAlgn="b"/>
                      <a:r>
                        <a:rPr lang="en-GB" sz="1800" b="0" i="0" u="none" strike="noStrike" dirty="0">
                          <a:solidFill>
                            <a:schemeClr val="accent1">
                              <a:lumMod val="75000"/>
                            </a:schemeClr>
                          </a:solidFill>
                          <a:effectLst/>
                          <a:latin typeface="Calibri" panose="020F0502020204030204" pitchFamily="34" charset="0"/>
                        </a:rPr>
                        <a:t>Missing interpersonal connection</a:t>
                      </a:r>
                    </a:p>
                  </a:txBody>
                  <a:tcPr marL="9525" marR="9525" marT="9525" marB="0" anchor="b"/>
                </a:tc>
                <a:tc>
                  <a:txBody>
                    <a:bodyPr/>
                    <a:lstStyle/>
                    <a:p>
                      <a:pPr algn="ctr" fontAlgn="b"/>
                      <a:r>
                        <a:rPr lang="en-GB" sz="1600" b="0" i="0" u="none" strike="noStrike" dirty="0">
                          <a:solidFill>
                            <a:schemeClr val="accent1">
                              <a:lumMod val="75000"/>
                            </a:schemeClr>
                          </a:solidFill>
                          <a:effectLst/>
                          <a:latin typeface="Calibri" panose="020F0502020204030204" pitchFamily="34" charset="0"/>
                        </a:rPr>
                        <a:t>13</a:t>
                      </a:r>
                    </a:p>
                  </a:txBody>
                  <a:tcPr marL="9525" marR="9525" marT="9525" marB="0" anchor="b"/>
                </a:tc>
                <a:tc>
                  <a:txBody>
                    <a:bodyPr/>
                    <a:lstStyle/>
                    <a:p>
                      <a:pPr algn="ctr" fontAlgn="b"/>
                      <a:r>
                        <a:rPr lang="en-GB" sz="1600" b="0" i="0" u="none" strike="noStrike" dirty="0">
                          <a:solidFill>
                            <a:schemeClr val="accent1">
                              <a:lumMod val="75000"/>
                            </a:schemeClr>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3421384166"/>
                  </a:ext>
                </a:extLst>
              </a:tr>
              <a:tr h="265901">
                <a:tc>
                  <a:txBody>
                    <a:bodyPr/>
                    <a:lstStyle/>
                    <a:p>
                      <a:pPr algn="l" fontAlgn="b"/>
                      <a:r>
                        <a:rPr lang="en-GB" sz="1800" b="0" i="0" u="none" strike="noStrike" dirty="0">
                          <a:solidFill>
                            <a:schemeClr val="accent6">
                              <a:lumMod val="75000"/>
                            </a:schemeClr>
                          </a:solidFill>
                          <a:effectLst/>
                          <a:latin typeface="Calibri" panose="020F0502020204030204" pitchFamily="34" charset="0"/>
                        </a:rPr>
                        <a:t>Comparison to market and competition</a:t>
                      </a:r>
                    </a:p>
                  </a:txBody>
                  <a:tcPr marL="9525" marR="9525" marT="9525" marB="0" anchor="b"/>
                </a:tc>
                <a:tc>
                  <a:txBody>
                    <a:bodyPr/>
                    <a:lstStyle/>
                    <a:p>
                      <a:pPr algn="ctr" fontAlgn="b"/>
                      <a:r>
                        <a:rPr lang="en-GB" sz="1600" b="0" i="0" u="none" strike="noStrike" dirty="0">
                          <a:solidFill>
                            <a:schemeClr val="accent6">
                              <a:lumMod val="75000"/>
                            </a:schemeClr>
                          </a:solidFill>
                          <a:effectLst/>
                          <a:latin typeface="Calibri" panose="020F0502020204030204" pitchFamily="34" charset="0"/>
                        </a:rPr>
                        <a:t>11</a:t>
                      </a:r>
                    </a:p>
                  </a:txBody>
                  <a:tcPr marL="9525" marR="9525" marT="9525" marB="0" anchor="b"/>
                </a:tc>
                <a:tc>
                  <a:txBody>
                    <a:bodyPr/>
                    <a:lstStyle/>
                    <a:p>
                      <a:pPr algn="ctr" fontAlgn="b"/>
                      <a:r>
                        <a:rPr lang="en-GB" sz="1600" b="0" i="0" u="none" strike="noStrike" dirty="0">
                          <a:solidFill>
                            <a:schemeClr val="accent6">
                              <a:lumMod val="75000"/>
                            </a:schemeClr>
                          </a:solidFill>
                          <a:effectLst/>
                          <a:latin typeface="Calibri" panose="020F0502020204030204" pitchFamily="34" charset="0"/>
                        </a:rPr>
                        <a:t>4%</a:t>
                      </a:r>
                    </a:p>
                  </a:txBody>
                  <a:tcPr marL="9525" marR="9525" marT="9525" marB="0" anchor="b"/>
                </a:tc>
                <a:extLst>
                  <a:ext uri="{0D108BD9-81ED-4DB2-BD59-A6C34878D82A}">
                    <a16:rowId xmlns:a16="http://schemas.microsoft.com/office/drawing/2014/main" val="2755808079"/>
                  </a:ext>
                </a:extLst>
              </a:tr>
              <a:tr h="265901">
                <a:tc>
                  <a:txBody>
                    <a:bodyPr/>
                    <a:lstStyle/>
                    <a:p>
                      <a:pPr algn="l" fontAlgn="b"/>
                      <a:r>
                        <a:rPr lang="en-GB" sz="1800" b="0" i="0" u="none" strike="noStrike" dirty="0">
                          <a:solidFill>
                            <a:schemeClr val="accent4">
                              <a:lumMod val="75000"/>
                            </a:schemeClr>
                          </a:solidFill>
                          <a:effectLst/>
                          <a:latin typeface="Calibri" panose="020F0502020204030204" pitchFamily="34" charset="0"/>
                        </a:rPr>
                        <a:t>Client requirement pressures</a:t>
                      </a:r>
                    </a:p>
                  </a:txBody>
                  <a:tcPr marL="9525" marR="9525" marT="9525" marB="0" anchor="b"/>
                </a:tc>
                <a:tc>
                  <a:txBody>
                    <a:bodyPr/>
                    <a:lstStyle/>
                    <a:p>
                      <a:pPr algn="ctr" fontAlgn="b"/>
                      <a:r>
                        <a:rPr lang="en-GB" sz="1600" b="0" i="0" u="none" strike="noStrike">
                          <a:solidFill>
                            <a:schemeClr val="accent4">
                              <a:lumMod val="75000"/>
                            </a:schemeClr>
                          </a:solidFill>
                          <a:effectLst/>
                          <a:latin typeface="Calibri" panose="020F0502020204030204" pitchFamily="34" charset="0"/>
                        </a:rPr>
                        <a:t>10</a:t>
                      </a:r>
                    </a:p>
                  </a:txBody>
                  <a:tcPr marL="9525" marR="9525" marT="9525" marB="0" anchor="b"/>
                </a:tc>
                <a:tc>
                  <a:txBody>
                    <a:bodyPr/>
                    <a:lstStyle/>
                    <a:p>
                      <a:pPr algn="ctr" fontAlgn="b"/>
                      <a:r>
                        <a:rPr lang="en-GB" sz="1600" b="0" i="0" u="none" strike="noStrike" dirty="0">
                          <a:solidFill>
                            <a:schemeClr val="accent4">
                              <a:lumMod val="75000"/>
                            </a:schemeClr>
                          </a:solidFill>
                          <a:effectLst/>
                          <a:latin typeface="Calibri" panose="020F0502020204030204" pitchFamily="34" charset="0"/>
                        </a:rPr>
                        <a:t>4%</a:t>
                      </a:r>
                    </a:p>
                  </a:txBody>
                  <a:tcPr marL="9525" marR="9525" marT="9525" marB="0" anchor="b"/>
                </a:tc>
                <a:extLst>
                  <a:ext uri="{0D108BD9-81ED-4DB2-BD59-A6C34878D82A}">
                    <a16:rowId xmlns:a16="http://schemas.microsoft.com/office/drawing/2014/main" val="365163815"/>
                  </a:ext>
                </a:extLst>
              </a:tr>
              <a:tr h="265901">
                <a:tc>
                  <a:txBody>
                    <a:bodyPr/>
                    <a:lstStyle/>
                    <a:p>
                      <a:pPr algn="l" fontAlgn="b"/>
                      <a:r>
                        <a:rPr lang="en-GB" sz="1800" b="0" i="0" u="none" strike="noStrike" dirty="0">
                          <a:solidFill>
                            <a:schemeClr val="accent1">
                              <a:lumMod val="75000"/>
                            </a:schemeClr>
                          </a:solidFill>
                          <a:effectLst/>
                          <a:latin typeface="Calibri" panose="020F0502020204030204" pitchFamily="34" charset="0"/>
                        </a:rPr>
                        <a:t>Effectiveness of home working</a:t>
                      </a:r>
                    </a:p>
                  </a:txBody>
                  <a:tcPr marL="9525" marR="9525" marT="9525" marB="0" anchor="b"/>
                </a:tc>
                <a:tc>
                  <a:txBody>
                    <a:bodyPr/>
                    <a:lstStyle/>
                    <a:p>
                      <a:pPr algn="ctr" fontAlgn="b"/>
                      <a:r>
                        <a:rPr lang="en-GB" sz="1600" b="0" i="0" u="none" strike="noStrike" dirty="0">
                          <a:solidFill>
                            <a:schemeClr val="accent1">
                              <a:lumMod val="75000"/>
                            </a:schemeClr>
                          </a:solidFill>
                          <a:effectLst/>
                          <a:latin typeface="Calibri" panose="020F0502020204030204" pitchFamily="34" charset="0"/>
                        </a:rPr>
                        <a:t>5</a:t>
                      </a:r>
                    </a:p>
                  </a:txBody>
                  <a:tcPr marL="9525" marR="9525" marT="9525" marB="0" anchor="b"/>
                </a:tc>
                <a:tc>
                  <a:txBody>
                    <a:bodyPr/>
                    <a:lstStyle/>
                    <a:p>
                      <a:pPr algn="ctr" fontAlgn="b"/>
                      <a:r>
                        <a:rPr lang="en-GB" sz="1600" b="0" i="0" u="none" strike="noStrike" dirty="0">
                          <a:solidFill>
                            <a:schemeClr val="accent1">
                              <a:lumMod val="75000"/>
                            </a:schemeClr>
                          </a:solidFill>
                          <a:effectLst/>
                          <a:latin typeface="Calibri" panose="020F0502020204030204" pitchFamily="34" charset="0"/>
                        </a:rPr>
                        <a:t>2%</a:t>
                      </a:r>
                    </a:p>
                  </a:txBody>
                  <a:tcPr marL="9525" marR="9525" marT="9525" marB="0" anchor="b"/>
                </a:tc>
                <a:extLst>
                  <a:ext uri="{0D108BD9-81ED-4DB2-BD59-A6C34878D82A}">
                    <a16:rowId xmlns:a16="http://schemas.microsoft.com/office/drawing/2014/main" val="2517206192"/>
                  </a:ext>
                </a:extLst>
              </a:tr>
              <a:tr h="265901">
                <a:tc>
                  <a:txBody>
                    <a:bodyPr/>
                    <a:lstStyle/>
                    <a:p>
                      <a:pPr algn="l" fontAlgn="b"/>
                      <a:r>
                        <a:rPr lang="en-GB" sz="1800" b="0" i="0" u="none" strike="noStrike" dirty="0">
                          <a:solidFill>
                            <a:schemeClr val="bg2">
                              <a:lumMod val="25000"/>
                            </a:schemeClr>
                          </a:solidFill>
                          <a:effectLst/>
                          <a:latin typeface="Calibri" panose="020F0502020204030204" pitchFamily="34" charset="0"/>
                        </a:rPr>
                        <a:t>Safety concerns of returning to office</a:t>
                      </a:r>
                    </a:p>
                  </a:txBody>
                  <a:tcPr marL="9525" marR="9525" marT="9525" marB="0" anchor="b"/>
                </a:tc>
                <a:tc>
                  <a:txBody>
                    <a:bodyPr/>
                    <a:lstStyle/>
                    <a:p>
                      <a:pPr algn="ctr" fontAlgn="b"/>
                      <a:r>
                        <a:rPr lang="en-GB" sz="1600" b="0" i="0" u="none" strike="noStrike" dirty="0">
                          <a:solidFill>
                            <a:schemeClr val="bg2">
                              <a:lumMod val="25000"/>
                            </a:schemeClr>
                          </a:solidFill>
                          <a:effectLst/>
                          <a:latin typeface="Calibri" panose="020F0502020204030204" pitchFamily="34" charset="0"/>
                        </a:rPr>
                        <a:t>5</a:t>
                      </a:r>
                    </a:p>
                  </a:txBody>
                  <a:tcPr marL="9525" marR="9525" marT="9525" marB="0" anchor="b"/>
                </a:tc>
                <a:tc>
                  <a:txBody>
                    <a:bodyPr/>
                    <a:lstStyle/>
                    <a:p>
                      <a:pPr algn="ctr" fontAlgn="b"/>
                      <a:r>
                        <a:rPr lang="en-GB" sz="1600" b="0" i="0" u="none" strike="noStrike" dirty="0">
                          <a:solidFill>
                            <a:schemeClr val="bg2">
                              <a:lumMod val="25000"/>
                            </a:schemeClr>
                          </a:solidFill>
                          <a:effectLst/>
                          <a:latin typeface="Calibri" panose="020F0502020204030204" pitchFamily="34" charset="0"/>
                        </a:rPr>
                        <a:t>2%</a:t>
                      </a:r>
                    </a:p>
                  </a:txBody>
                  <a:tcPr marL="9525" marR="9525" marT="9525" marB="0" anchor="b"/>
                </a:tc>
                <a:extLst>
                  <a:ext uri="{0D108BD9-81ED-4DB2-BD59-A6C34878D82A}">
                    <a16:rowId xmlns:a16="http://schemas.microsoft.com/office/drawing/2014/main" val="1421981451"/>
                  </a:ext>
                </a:extLst>
              </a:tr>
            </a:tbl>
          </a:graphicData>
        </a:graphic>
      </p:graphicFrame>
      <p:sp>
        <p:nvSpPr>
          <p:cNvPr id="14" name="TextBox 13">
            <a:extLst>
              <a:ext uri="{FF2B5EF4-FFF2-40B4-BE49-F238E27FC236}">
                <a16:creationId xmlns:a16="http://schemas.microsoft.com/office/drawing/2014/main" id="{7C39D881-E6B4-BA4C-B260-635C9C9B2D01}"/>
              </a:ext>
            </a:extLst>
          </p:cNvPr>
          <p:cNvSpPr txBox="1"/>
          <p:nvPr/>
        </p:nvSpPr>
        <p:spPr>
          <a:xfrm>
            <a:off x="307110" y="735575"/>
            <a:ext cx="11781796" cy="338554"/>
          </a:xfrm>
          <a:prstGeom prst="rect">
            <a:avLst/>
          </a:prstGeom>
          <a:noFill/>
        </p:spPr>
        <p:txBody>
          <a:bodyPr wrap="square" rtlCol="0">
            <a:spAutoFit/>
          </a:bodyPr>
          <a:lstStyle/>
          <a:p>
            <a:r>
              <a:rPr lang="en-GB" sz="1600" i="1" dirty="0"/>
              <a:t>Is there anything FTI Consulting could or should do differently with respect to hybrid working to help you improve your work situation?</a:t>
            </a:r>
          </a:p>
        </p:txBody>
      </p:sp>
      <p:sp>
        <p:nvSpPr>
          <p:cNvPr id="13" name="Title 1">
            <a:extLst>
              <a:ext uri="{FF2B5EF4-FFF2-40B4-BE49-F238E27FC236}">
                <a16:creationId xmlns:a16="http://schemas.microsoft.com/office/drawing/2014/main" id="{60DCA85F-9653-2249-9274-6801DF359650}"/>
              </a:ext>
            </a:extLst>
          </p:cNvPr>
          <p:cNvSpPr txBox="1">
            <a:spLocks/>
          </p:cNvSpPr>
          <p:nvPr/>
        </p:nvSpPr>
        <p:spPr>
          <a:xfrm>
            <a:off x="572655" y="-104529"/>
            <a:ext cx="10515600" cy="1325563"/>
          </a:xfrm>
          <a:prstGeom prst="rect">
            <a:avLst/>
          </a:prstGeom>
        </p:spPr>
        <p:txBody>
          <a:bodyPr vert="horz" lIns="91440" tIns="45720" rIns="91440" bIns="45720" rtlCol="0" anchor="ctr">
            <a:normAutofit/>
          </a:bodyPr>
          <a:lstStyle>
            <a:lvl1pPr algn="l" defTabSz="822960" rtl="0" eaLnBrk="1" latinLnBrk="0" hangingPunct="1">
              <a:lnSpc>
                <a:spcPct val="90000"/>
              </a:lnSpc>
              <a:spcBef>
                <a:spcPct val="0"/>
              </a:spcBef>
              <a:buNone/>
              <a:defRPr sz="3600" b="0" i="0" kern="1200" baseline="0">
                <a:solidFill>
                  <a:schemeClr val="accent1">
                    <a:lumMod val="50000"/>
                  </a:schemeClr>
                </a:solidFill>
                <a:latin typeface="Calibri" charset="0"/>
                <a:ea typeface="+mj-ea"/>
                <a:cs typeface="+mj-cs"/>
              </a:defRPr>
            </a:lvl1pPr>
          </a:lstStyle>
          <a:p>
            <a:r>
              <a:rPr lang="en-US" sz="2800" dirty="0"/>
              <a:t>X. Percentage of responses mentioning each of the 15 themes</a:t>
            </a:r>
          </a:p>
        </p:txBody>
      </p:sp>
      <p:graphicFrame>
        <p:nvGraphicFramePr>
          <p:cNvPr id="15" name="Table 14">
            <a:extLst>
              <a:ext uri="{FF2B5EF4-FFF2-40B4-BE49-F238E27FC236}">
                <a16:creationId xmlns:a16="http://schemas.microsoft.com/office/drawing/2014/main" id="{8FB720EE-1184-3044-8BB5-76CC4F59A36E}"/>
              </a:ext>
            </a:extLst>
          </p:cNvPr>
          <p:cNvGraphicFramePr>
            <a:graphicFrameLocks noGrp="1"/>
          </p:cNvGraphicFramePr>
          <p:nvPr>
            <p:extLst>
              <p:ext uri="{D42A27DB-BD31-4B8C-83A1-F6EECF244321}">
                <p14:modId xmlns:p14="http://schemas.microsoft.com/office/powerpoint/2010/main" val="3931711995"/>
              </p:ext>
            </p:extLst>
          </p:nvPr>
        </p:nvGraphicFramePr>
        <p:xfrm>
          <a:off x="7070912" y="2621991"/>
          <a:ext cx="4988859" cy="1614017"/>
        </p:xfrm>
        <a:graphic>
          <a:graphicData uri="http://schemas.openxmlformats.org/drawingml/2006/table">
            <a:tbl>
              <a:tblPr>
                <a:tableStyleId>{5C22544A-7EE6-4342-B048-85BDC9FD1C3A}</a:tableStyleId>
              </a:tblPr>
              <a:tblGrid>
                <a:gridCol w="3551148">
                  <a:extLst>
                    <a:ext uri="{9D8B030D-6E8A-4147-A177-3AD203B41FA5}">
                      <a16:colId xmlns:a16="http://schemas.microsoft.com/office/drawing/2014/main" val="777170911"/>
                    </a:ext>
                  </a:extLst>
                </a:gridCol>
                <a:gridCol w="531953">
                  <a:extLst>
                    <a:ext uri="{9D8B030D-6E8A-4147-A177-3AD203B41FA5}">
                      <a16:colId xmlns:a16="http://schemas.microsoft.com/office/drawing/2014/main" val="3499062387"/>
                    </a:ext>
                  </a:extLst>
                </a:gridCol>
                <a:gridCol w="905758">
                  <a:extLst>
                    <a:ext uri="{9D8B030D-6E8A-4147-A177-3AD203B41FA5}">
                      <a16:colId xmlns:a16="http://schemas.microsoft.com/office/drawing/2014/main" val="1571280094"/>
                    </a:ext>
                  </a:extLst>
                </a:gridCol>
              </a:tblGrid>
              <a:tr h="304969">
                <a:tc>
                  <a:txBody>
                    <a:bodyPr/>
                    <a:lstStyle/>
                    <a:p>
                      <a:pPr algn="l" fontAlgn="b"/>
                      <a:r>
                        <a:rPr lang="en-GB" sz="1800" b="1" u="none" strike="noStrike" dirty="0">
                          <a:effectLst/>
                        </a:rPr>
                        <a:t>Theme Factor mentioned</a:t>
                      </a:r>
                      <a:endParaRPr lang="en-GB" sz="1800" b="1" i="0" u="none" strike="noStrike" dirty="0">
                        <a:solidFill>
                          <a:srgbClr val="000000"/>
                        </a:solidFill>
                        <a:effectLst/>
                        <a:latin typeface="Calibri" panose="020F0502020204030204" pitchFamily="34" charset="0"/>
                      </a:endParaRPr>
                    </a:p>
                  </a:txBody>
                  <a:tcPr marL="7571" marR="7571" marT="7571" marB="0" anchor="b">
                    <a:lnB w="12700" cap="flat" cmpd="sng" algn="ctr">
                      <a:solidFill>
                        <a:schemeClr val="tx1"/>
                      </a:solidFill>
                      <a:prstDash val="solid"/>
                      <a:round/>
                      <a:headEnd type="none" w="med" len="med"/>
                      <a:tailEnd type="none" w="med" len="med"/>
                    </a:lnB>
                  </a:tcPr>
                </a:tc>
                <a:tc>
                  <a:txBody>
                    <a:bodyPr/>
                    <a:lstStyle/>
                    <a:p>
                      <a:pPr algn="ctr" fontAlgn="b"/>
                      <a:r>
                        <a:rPr lang="en-GB" sz="1800" b="1" u="none" strike="noStrike" dirty="0">
                          <a:effectLst/>
                        </a:rPr>
                        <a:t>N</a:t>
                      </a:r>
                      <a:endParaRPr lang="en-GB" sz="1800" b="1" i="0" u="none" strike="noStrike" dirty="0">
                        <a:solidFill>
                          <a:srgbClr val="000000"/>
                        </a:solidFill>
                        <a:effectLst/>
                        <a:latin typeface="Calibri" panose="020F0502020204030204" pitchFamily="34" charset="0"/>
                      </a:endParaRPr>
                    </a:p>
                  </a:txBody>
                  <a:tcPr marL="7571" marR="7571" marT="7571" marB="0" anchor="b">
                    <a:lnB w="12700" cap="flat" cmpd="sng" algn="ctr">
                      <a:solidFill>
                        <a:schemeClr val="tx1"/>
                      </a:solidFill>
                      <a:prstDash val="solid"/>
                      <a:round/>
                      <a:headEnd type="none" w="med" len="med"/>
                      <a:tailEnd type="none" w="med" len="med"/>
                    </a:lnB>
                  </a:tcPr>
                </a:tc>
                <a:tc>
                  <a:txBody>
                    <a:bodyPr/>
                    <a:lstStyle/>
                    <a:p>
                      <a:pPr algn="ctr" fontAlgn="b"/>
                      <a:r>
                        <a:rPr lang="en-GB" sz="1800" b="1" u="none" strike="noStrike" dirty="0">
                          <a:effectLst/>
                        </a:rPr>
                        <a:t>%</a:t>
                      </a:r>
                      <a:endParaRPr lang="en-GB" sz="1800" b="1" i="0" u="none" strike="noStrike" dirty="0">
                        <a:solidFill>
                          <a:srgbClr val="000000"/>
                        </a:solidFill>
                        <a:effectLst/>
                        <a:latin typeface="Calibri" panose="020F0502020204030204" pitchFamily="34" charset="0"/>
                      </a:endParaRPr>
                    </a:p>
                  </a:txBody>
                  <a:tcPr marL="7571" marR="7571" marT="7571"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1601019"/>
                  </a:ext>
                </a:extLst>
              </a:tr>
              <a:tr h="327262">
                <a:tc>
                  <a:txBody>
                    <a:bodyPr/>
                    <a:lstStyle/>
                    <a:p>
                      <a:pPr algn="l" fontAlgn="b"/>
                      <a:r>
                        <a:rPr lang="en-GB" sz="2000" b="0" i="0" u="none" strike="noStrike" dirty="0">
                          <a:solidFill>
                            <a:srgbClr val="C00000"/>
                          </a:solidFill>
                          <a:effectLst/>
                          <a:latin typeface="Calibri" panose="020F0502020204030204" pitchFamily="34" charset="0"/>
                        </a:rPr>
                        <a:t>TF 1 : Flexibility of work</a:t>
                      </a:r>
                    </a:p>
                  </a:txBody>
                  <a:tcPr marL="11851" marR="11851" marT="11851" marB="0" anchor="b">
                    <a:lnT w="12700" cap="flat" cmpd="sng" algn="ctr">
                      <a:solidFill>
                        <a:schemeClr val="tx1"/>
                      </a:solidFill>
                      <a:prstDash val="solid"/>
                      <a:round/>
                      <a:headEnd type="none" w="med" len="med"/>
                      <a:tailEnd type="none" w="med" len="med"/>
                    </a:lnT>
                  </a:tcPr>
                </a:tc>
                <a:tc>
                  <a:txBody>
                    <a:bodyPr/>
                    <a:lstStyle/>
                    <a:p>
                      <a:pPr algn="ctr" fontAlgn="b"/>
                      <a:r>
                        <a:rPr lang="en-GB" sz="1800" b="0" i="0" u="none" strike="noStrike" dirty="0">
                          <a:solidFill>
                            <a:srgbClr val="C00000"/>
                          </a:solidFill>
                          <a:effectLst/>
                          <a:latin typeface="Calibri" panose="020F0502020204030204" pitchFamily="34" charset="0"/>
                        </a:rPr>
                        <a:t>153</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GB" sz="1800" b="0" i="0" u="none" strike="noStrike" dirty="0">
                          <a:solidFill>
                            <a:srgbClr val="C00000"/>
                          </a:solidFill>
                          <a:effectLst/>
                          <a:latin typeface="Calibri" panose="020F0502020204030204" pitchFamily="34" charset="0"/>
                        </a:rPr>
                        <a:t>57%</a:t>
                      </a: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65236598"/>
                  </a:ext>
                </a:extLst>
              </a:tr>
              <a:tr h="327262">
                <a:tc>
                  <a:txBody>
                    <a:bodyPr/>
                    <a:lstStyle/>
                    <a:p>
                      <a:pPr algn="l" fontAlgn="b"/>
                      <a:r>
                        <a:rPr lang="en-GB" sz="2000" b="0" i="0" u="none" strike="noStrike" dirty="0">
                          <a:solidFill>
                            <a:schemeClr val="accent4">
                              <a:lumMod val="75000"/>
                            </a:schemeClr>
                          </a:solidFill>
                          <a:effectLst/>
                          <a:latin typeface="Calibri" panose="020F0502020204030204" pitchFamily="34" charset="0"/>
                        </a:rPr>
                        <a:t>TF 2 : Work pressures</a:t>
                      </a:r>
                    </a:p>
                  </a:txBody>
                  <a:tcPr marL="11851" marR="11851" marT="11851" marB="0" anchor="b"/>
                </a:tc>
                <a:tc>
                  <a:txBody>
                    <a:bodyPr/>
                    <a:lstStyle/>
                    <a:p>
                      <a:pPr algn="ctr" fontAlgn="b"/>
                      <a:r>
                        <a:rPr lang="en-GB" sz="1800" b="0" i="0" u="none" strike="noStrike">
                          <a:solidFill>
                            <a:schemeClr val="accent4">
                              <a:lumMod val="75000"/>
                            </a:schemeClr>
                          </a:solidFill>
                          <a:effectLst/>
                          <a:latin typeface="Calibri" panose="020F0502020204030204" pitchFamily="34" charset="0"/>
                        </a:rPr>
                        <a:t>25</a:t>
                      </a:r>
                    </a:p>
                  </a:txBody>
                  <a:tcPr marL="9525" marR="9525" marT="9525" marB="0" anchor="b"/>
                </a:tc>
                <a:tc>
                  <a:txBody>
                    <a:bodyPr/>
                    <a:lstStyle/>
                    <a:p>
                      <a:pPr algn="ctr" fontAlgn="b"/>
                      <a:r>
                        <a:rPr lang="en-GB" sz="1800" b="0" i="0" u="none" strike="noStrike" dirty="0">
                          <a:solidFill>
                            <a:schemeClr val="accent4">
                              <a:lumMod val="75000"/>
                            </a:schemeClr>
                          </a:solidFill>
                          <a:effectLst/>
                          <a:latin typeface="Calibri" panose="020F0502020204030204" pitchFamily="34" charset="0"/>
                        </a:rPr>
                        <a:t>9%</a:t>
                      </a:r>
                    </a:p>
                  </a:txBody>
                  <a:tcPr marL="9525" marR="9525" marT="9525" marB="0" anchor="b"/>
                </a:tc>
                <a:extLst>
                  <a:ext uri="{0D108BD9-81ED-4DB2-BD59-A6C34878D82A}">
                    <a16:rowId xmlns:a16="http://schemas.microsoft.com/office/drawing/2014/main" val="1990230160"/>
                  </a:ext>
                </a:extLst>
              </a:tr>
              <a:tr h="327262">
                <a:tc>
                  <a:txBody>
                    <a:bodyPr/>
                    <a:lstStyle/>
                    <a:p>
                      <a:pPr algn="l" fontAlgn="b"/>
                      <a:r>
                        <a:rPr lang="en-GB" sz="2000" b="0" i="0" u="none" strike="noStrike" dirty="0">
                          <a:solidFill>
                            <a:schemeClr val="accent6">
                              <a:lumMod val="75000"/>
                            </a:schemeClr>
                          </a:solidFill>
                          <a:effectLst/>
                          <a:latin typeface="Calibri" panose="020F0502020204030204" pitchFamily="34" charset="0"/>
                        </a:rPr>
                        <a:t>TF 3 : Relationship to organisation</a:t>
                      </a:r>
                    </a:p>
                  </a:txBody>
                  <a:tcPr marL="11851" marR="11851" marT="11851" marB="0" anchor="b"/>
                </a:tc>
                <a:tc>
                  <a:txBody>
                    <a:bodyPr/>
                    <a:lstStyle/>
                    <a:p>
                      <a:pPr algn="ctr" fontAlgn="b"/>
                      <a:r>
                        <a:rPr lang="en-GB" sz="1800" b="0" i="0" u="none" strike="noStrike">
                          <a:solidFill>
                            <a:schemeClr val="accent6">
                              <a:lumMod val="75000"/>
                            </a:schemeClr>
                          </a:solidFill>
                          <a:effectLst/>
                          <a:latin typeface="Calibri" panose="020F0502020204030204" pitchFamily="34" charset="0"/>
                        </a:rPr>
                        <a:t>65</a:t>
                      </a:r>
                    </a:p>
                  </a:txBody>
                  <a:tcPr marL="9525" marR="9525" marT="9525" marB="0" anchor="b"/>
                </a:tc>
                <a:tc>
                  <a:txBody>
                    <a:bodyPr/>
                    <a:lstStyle/>
                    <a:p>
                      <a:pPr algn="ctr" fontAlgn="b"/>
                      <a:r>
                        <a:rPr lang="en-GB" sz="1800" b="0" i="0" u="none" strike="noStrike" dirty="0">
                          <a:solidFill>
                            <a:schemeClr val="accent6">
                              <a:lumMod val="75000"/>
                            </a:schemeClr>
                          </a:solidFill>
                          <a:effectLst/>
                          <a:latin typeface="Calibri" panose="020F0502020204030204" pitchFamily="34" charset="0"/>
                        </a:rPr>
                        <a:t>24%</a:t>
                      </a:r>
                    </a:p>
                  </a:txBody>
                  <a:tcPr marL="9525" marR="9525" marT="9525" marB="0" anchor="b"/>
                </a:tc>
                <a:extLst>
                  <a:ext uri="{0D108BD9-81ED-4DB2-BD59-A6C34878D82A}">
                    <a16:rowId xmlns:a16="http://schemas.microsoft.com/office/drawing/2014/main" val="3591498415"/>
                  </a:ext>
                </a:extLst>
              </a:tr>
              <a:tr h="327262">
                <a:tc>
                  <a:txBody>
                    <a:bodyPr/>
                    <a:lstStyle/>
                    <a:p>
                      <a:pPr algn="l" fontAlgn="b"/>
                      <a:r>
                        <a:rPr lang="en-GB" sz="2000" b="0" i="0" u="none" strike="noStrike" dirty="0">
                          <a:solidFill>
                            <a:schemeClr val="accent1">
                              <a:lumMod val="75000"/>
                            </a:schemeClr>
                          </a:solidFill>
                          <a:effectLst/>
                          <a:latin typeface="Calibri" panose="020F0502020204030204" pitchFamily="34" charset="0"/>
                        </a:rPr>
                        <a:t>TF 4 : Effectiveness</a:t>
                      </a:r>
                    </a:p>
                  </a:txBody>
                  <a:tcPr marL="11851" marR="11851" marT="11851" marB="0" anchor="b"/>
                </a:tc>
                <a:tc>
                  <a:txBody>
                    <a:bodyPr/>
                    <a:lstStyle/>
                    <a:p>
                      <a:pPr algn="ctr" fontAlgn="b"/>
                      <a:r>
                        <a:rPr lang="en-GB" sz="1800" b="0" i="0" u="none" strike="noStrike">
                          <a:solidFill>
                            <a:schemeClr val="accent1">
                              <a:lumMod val="75000"/>
                            </a:schemeClr>
                          </a:solidFill>
                          <a:effectLst/>
                          <a:latin typeface="Calibri" panose="020F0502020204030204" pitchFamily="34" charset="0"/>
                        </a:rPr>
                        <a:t>63</a:t>
                      </a:r>
                    </a:p>
                  </a:txBody>
                  <a:tcPr marL="9525" marR="9525" marT="9525" marB="0" anchor="b"/>
                </a:tc>
                <a:tc>
                  <a:txBody>
                    <a:bodyPr/>
                    <a:lstStyle/>
                    <a:p>
                      <a:pPr algn="ctr" fontAlgn="b"/>
                      <a:r>
                        <a:rPr lang="en-GB" sz="1800" b="0" i="0" u="none" strike="noStrike" dirty="0">
                          <a:solidFill>
                            <a:schemeClr val="accent1">
                              <a:lumMod val="75000"/>
                            </a:schemeClr>
                          </a:solidFill>
                          <a:effectLst/>
                          <a:latin typeface="Calibri" panose="020F0502020204030204" pitchFamily="34" charset="0"/>
                        </a:rPr>
                        <a:t>23%</a:t>
                      </a:r>
                    </a:p>
                  </a:txBody>
                  <a:tcPr marL="9525" marR="9525" marT="9525" marB="0" anchor="b"/>
                </a:tc>
                <a:extLst>
                  <a:ext uri="{0D108BD9-81ED-4DB2-BD59-A6C34878D82A}">
                    <a16:rowId xmlns:a16="http://schemas.microsoft.com/office/drawing/2014/main" val="2452783611"/>
                  </a:ext>
                </a:extLst>
              </a:tr>
            </a:tbl>
          </a:graphicData>
        </a:graphic>
      </p:graphicFrame>
    </p:spTree>
    <p:extLst>
      <p:ext uri="{BB962C8B-B14F-4D97-AF65-F5344CB8AC3E}">
        <p14:creationId xmlns:p14="http://schemas.microsoft.com/office/powerpoint/2010/main" val="2631681792"/>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3C46-FE57-BB4C-8E18-3DB1AC3894B5}"/>
              </a:ext>
            </a:extLst>
          </p:cNvPr>
          <p:cNvSpPr>
            <a:spLocks noGrp="1"/>
          </p:cNvSpPr>
          <p:nvPr>
            <p:ph type="title"/>
          </p:nvPr>
        </p:nvSpPr>
        <p:spPr>
          <a:xfrm>
            <a:off x="215348" y="0"/>
            <a:ext cx="10515600" cy="1325563"/>
          </a:xfrm>
        </p:spPr>
        <p:txBody>
          <a:bodyPr>
            <a:normAutofit/>
          </a:bodyPr>
          <a:lstStyle/>
          <a:p>
            <a:r>
              <a:rPr lang="en-US" sz="3200" b="0" dirty="0"/>
              <a:t>HWP satisfaction by t</a:t>
            </a:r>
            <a:r>
              <a:rPr lang="en-US" sz="3200" dirty="0"/>
              <a:t>heme factor</a:t>
            </a:r>
            <a:endParaRPr lang="en-US" sz="3200" b="0" dirty="0"/>
          </a:p>
        </p:txBody>
      </p:sp>
      <p:sp>
        <p:nvSpPr>
          <p:cNvPr id="3" name="Slide Number Placeholder 2">
            <a:extLst>
              <a:ext uri="{FF2B5EF4-FFF2-40B4-BE49-F238E27FC236}">
                <a16:creationId xmlns:a16="http://schemas.microsoft.com/office/drawing/2014/main" id="{5390BD49-671F-2A44-8FE1-BA78FCC8F446}"/>
              </a:ext>
            </a:extLst>
          </p:cNvPr>
          <p:cNvSpPr>
            <a:spLocks noGrp="1"/>
          </p:cNvSpPr>
          <p:nvPr>
            <p:ph type="sldNum" sz="quarter" idx="4"/>
          </p:nvPr>
        </p:nvSpPr>
        <p:spPr/>
        <p:txBody>
          <a:bodyPr/>
          <a:lstStyle/>
          <a:p>
            <a:pPr>
              <a:defRPr/>
            </a:pPr>
            <a:fld id="{4523F335-736E-4173-BD22-3A70CF47A0B5}" type="slidenum">
              <a:rPr lang="en-US" smtClean="0"/>
              <a:pPr>
                <a:defRPr/>
              </a:pPr>
              <a:t>6</a:t>
            </a:fld>
            <a:endParaRPr lang="en-US" dirty="0"/>
          </a:p>
        </p:txBody>
      </p:sp>
      <p:graphicFrame>
        <p:nvGraphicFramePr>
          <p:cNvPr id="9" name="Chart 8">
            <a:extLst>
              <a:ext uri="{FF2B5EF4-FFF2-40B4-BE49-F238E27FC236}">
                <a16:creationId xmlns:a16="http://schemas.microsoft.com/office/drawing/2014/main" id="{F18C5E74-8F42-BE44-A57F-A5E35CA1006C}"/>
              </a:ext>
            </a:extLst>
          </p:cNvPr>
          <p:cNvGraphicFramePr>
            <a:graphicFrameLocks/>
          </p:cNvGraphicFramePr>
          <p:nvPr>
            <p:extLst>
              <p:ext uri="{D42A27DB-BD31-4B8C-83A1-F6EECF244321}">
                <p14:modId xmlns:p14="http://schemas.microsoft.com/office/powerpoint/2010/main" val="3384941849"/>
              </p:ext>
            </p:extLst>
          </p:nvPr>
        </p:nvGraphicFramePr>
        <p:xfrm>
          <a:off x="881743" y="1325562"/>
          <a:ext cx="8164286" cy="4574231"/>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775B0948-F7F0-3A4E-9A92-E930C89A2DA7}"/>
              </a:ext>
            </a:extLst>
          </p:cNvPr>
          <p:cNvSpPr txBox="1"/>
          <p:nvPr/>
        </p:nvSpPr>
        <p:spPr>
          <a:xfrm>
            <a:off x="7997318" y="3201121"/>
            <a:ext cx="3782341" cy="1477328"/>
          </a:xfrm>
          <a:prstGeom prst="rect">
            <a:avLst/>
          </a:prstGeom>
          <a:solidFill>
            <a:schemeClr val="bg1"/>
          </a:solidFill>
        </p:spPr>
        <p:txBody>
          <a:bodyPr wrap="square" rtlCol="0">
            <a:spAutoFit/>
          </a:bodyPr>
          <a:lstStyle/>
          <a:p>
            <a:r>
              <a:rPr lang="en-GB" dirty="0">
                <a:solidFill>
                  <a:srgbClr val="0070C0"/>
                </a:solidFill>
              </a:rPr>
              <a:t>Those mentioning concerns over effectiveness and flexibility report lower overall satisfaction with the HWP </a:t>
            </a:r>
            <a:r>
              <a:rPr lang="en-GB" dirty="0">
                <a:solidFill>
                  <a:srgbClr val="0070C0"/>
                </a:solidFill>
                <a:highlight>
                  <a:srgbClr val="FF0000"/>
                </a:highlight>
              </a:rPr>
              <a:t>[is the difference significant? If not, we should not be mentioning it</a:t>
            </a:r>
            <a:r>
              <a:rPr lang="en-GB" dirty="0">
                <a:solidFill>
                  <a:srgbClr val="0070C0"/>
                </a:solidFill>
              </a:rPr>
              <a:t>]</a:t>
            </a:r>
          </a:p>
        </p:txBody>
      </p:sp>
    </p:spTree>
    <p:extLst>
      <p:ext uri="{BB962C8B-B14F-4D97-AF65-F5344CB8AC3E}">
        <p14:creationId xmlns:p14="http://schemas.microsoft.com/office/powerpoint/2010/main" val="2753274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3C46-FE57-BB4C-8E18-3DB1AC3894B5}"/>
              </a:ext>
            </a:extLst>
          </p:cNvPr>
          <p:cNvSpPr>
            <a:spLocks noGrp="1"/>
          </p:cNvSpPr>
          <p:nvPr>
            <p:ph type="title"/>
          </p:nvPr>
        </p:nvSpPr>
        <p:spPr>
          <a:xfrm>
            <a:off x="215348" y="0"/>
            <a:ext cx="10515600" cy="1325563"/>
          </a:xfrm>
        </p:spPr>
        <p:txBody>
          <a:bodyPr>
            <a:normAutofit/>
          </a:bodyPr>
          <a:lstStyle/>
          <a:p>
            <a:r>
              <a:rPr lang="en-US" sz="3000" b="0" dirty="0"/>
              <a:t>Theme factor 1: Flexibility of work (57% of respondents, N=153)</a:t>
            </a:r>
          </a:p>
        </p:txBody>
      </p:sp>
      <p:sp>
        <p:nvSpPr>
          <p:cNvPr id="6" name="Rectangle 5">
            <a:extLst>
              <a:ext uri="{FF2B5EF4-FFF2-40B4-BE49-F238E27FC236}">
                <a16:creationId xmlns:a16="http://schemas.microsoft.com/office/drawing/2014/main" id="{FEECB6C7-3819-5A44-8406-C720BFE7DE03}"/>
              </a:ext>
            </a:extLst>
          </p:cNvPr>
          <p:cNvSpPr/>
          <p:nvPr/>
        </p:nvSpPr>
        <p:spPr>
          <a:xfrm>
            <a:off x="447203" y="1196174"/>
            <a:ext cx="5648797" cy="2308324"/>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Desire for greater flexibility than in current HWP</a:t>
            </a:r>
            <a:r>
              <a:rPr lang="en-US" sz="1600" dirty="0">
                <a:solidFill>
                  <a:schemeClr val="accent1">
                    <a:lumMod val="50000"/>
                  </a:schemeClr>
                </a:solidFill>
                <a:sym typeface="Wingdings" pitchFamily="2" charset="2"/>
              </a:rPr>
              <a:t>: </a:t>
            </a:r>
          </a:p>
          <a:p>
            <a:pPr algn="just"/>
            <a:r>
              <a:rPr lang="en-US" sz="1600" dirty="0">
                <a:solidFill>
                  <a:schemeClr val="accent1">
                    <a:lumMod val="50000"/>
                  </a:schemeClr>
                </a:solidFill>
                <a:sym typeface="Wingdings" pitchFamily="2" charset="2"/>
              </a:rPr>
              <a:t>(mentioned by 42%)</a:t>
            </a:r>
            <a:endParaRPr lang="en-US" sz="1600" dirty="0">
              <a:solidFill>
                <a:schemeClr val="accent1">
                  <a:lumMod val="50000"/>
                </a:schemeClr>
              </a:solidFill>
            </a:endParaRP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Strong preference for more flexibility than HWP allows</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Prefer a 2 office/3 home split, </a:t>
            </a:r>
            <a:r>
              <a:rPr lang="en-GB" sz="1600" dirty="0">
                <a:solidFill>
                  <a:schemeClr val="accent1">
                    <a:lumMod val="50000"/>
                  </a:schemeClr>
                </a:solidFill>
                <a:highlight>
                  <a:srgbClr val="FF0000"/>
                </a:highlight>
                <a:sym typeface="Wingdings" pitchFamily="2" charset="2"/>
              </a:rPr>
              <a:t>if any?</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Allow days in office per month rather than week, or weeks per month</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Greater flexibility of location (cities, countries)</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Experiment with 4 day work week, flexible hours [</a:t>
            </a:r>
            <a:r>
              <a:rPr lang="en-GB" sz="1600" dirty="0">
                <a:solidFill>
                  <a:schemeClr val="accent1">
                    <a:lumMod val="50000"/>
                  </a:schemeClr>
                </a:solidFill>
                <a:highlight>
                  <a:srgbClr val="FF0000"/>
                </a:highlight>
                <a:sym typeface="Wingdings" pitchFamily="2" charset="2"/>
              </a:rPr>
              <a:t>so part-time? </a:t>
            </a:r>
          </a:p>
        </p:txBody>
      </p:sp>
      <p:sp>
        <p:nvSpPr>
          <p:cNvPr id="3" name="Slide Number Placeholder 2">
            <a:extLst>
              <a:ext uri="{FF2B5EF4-FFF2-40B4-BE49-F238E27FC236}">
                <a16:creationId xmlns:a16="http://schemas.microsoft.com/office/drawing/2014/main" id="{5390BD49-671F-2A44-8FE1-BA78FCC8F446}"/>
              </a:ext>
            </a:extLst>
          </p:cNvPr>
          <p:cNvSpPr>
            <a:spLocks noGrp="1"/>
          </p:cNvSpPr>
          <p:nvPr>
            <p:ph type="sldNum" sz="quarter" idx="4"/>
          </p:nvPr>
        </p:nvSpPr>
        <p:spPr/>
        <p:txBody>
          <a:bodyPr/>
          <a:lstStyle/>
          <a:p>
            <a:pPr>
              <a:defRPr/>
            </a:pPr>
            <a:fld id="{4523F335-736E-4173-BD22-3A70CF47A0B5}" type="slidenum">
              <a:rPr lang="en-US" smtClean="0"/>
              <a:pPr>
                <a:defRPr/>
              </a:pPr>
              <a:t>7</a:t>
            </a:fld>
            <a:endParaRPr lang="en-US" dirty="0"/>
          </a:p>
        </p:txBody>
      </p:sp>
      <p:sp>
        <p:nvSpPr>
          <p:cNvPr id="7" name="Rectangle 6">
            <a:extLst>
              <a:ext uri="{FF2B5EF4-FFF2-40B4-BE49-F238E27FC236}">
                <a16:creationId xmlns:a16="http://schemas.microsoft.com/office/drawing/2014/main" id="{B4D3F6FA-DCB8-8F4E-B415-00B68218568C}"/>
              </a:ext>
            </a:extLst>
          </p:cNvPr>
          <p:cNvSpPr/>
          <p:nvPr/>
        </p:nvSpPr>
        <p:spPr>
          <a:xfrm>
            <a:off x="6327854" y="2059394"/>
            <a:ext cx="5648797" cy="2308324"/>
          </a:xfrm>
          <a:prstGeom prst="rect">
            <a:avLst/>
          </a:prstGeom>
        </p:spPr>
        <p:txBody>
          <a:bodyPr wrap="square">
            <a:spAutoFit/>
          </a:bodyPr>
          <a:lstStyle/>
          <a:p>
            <a:r>
              <a:rPr lang="en-US" sz="1600" u="sng" dirty="0">
                <a:solidFill>
                  <a:schemeClr val="accent1">
                    <a:lumMod val="50000"/>
                  </a:schemeClr>
                </a:solidFill>
                <a:sym typeface="Wingdings" pitchFamily="2" charset="2"/>
              </a:rPr>
              <a:t>No uniformity in needs and experiences</a:t>
            </a:r>
            <a:r>
              <a:rPr lang="en-US" sz="1600" dirty="0">
                <a:solidFill>
                  <a:schemeClr val="accent1">
                    <a:lumMod val="50000"/>
                  </a:schemeClr>
                </a:solidFill>
                <a:sym typeface="Wingdings" pitchFamily="2" charset="2"/>
              </a:rPr>
              <a:t>: </a:t>
            </a:r>
          </a:p>
          <a:p>
            <a:r>
              <a:rPr lang="en-US" sz="1600" dirty="0">
                <a:solidFill>
                  <a:schemeClr val="accent1">
                    <a:lumMod val="50000"/>
                  </a:schemeClr>
                </a:solidFill>
                <a:sym typeface="Wingdings" pitchFamily="2" charset="2"/>
              </a:rPr>
              <a:t>(mentioned by 20%)</a:t>
            </a:r>
            <a:endParaRPr lang="en-US" sz="1600" dirty="0">
              <a:solidFill>
                <a:schemeClr val="accent1">
                  <a:lumMod val="50000"/>
                </a:schemeClr>
              </a:solidFill>
            </a:endParaRPr>
          </a:p>
          <a:p>
            <a:pPr marL="285750" indent="-285750">
              <a:buFont typeface="Arial" panose="020B0604020202020204" pitchFamily="34" charset="0"/>
              <a:buChar char="•"/>
            </a:pPr>
            <a:r>
              <a:rPr lang="en-GB" sz="1600" dirty="0">
                <a:solidFill>
                  <a:schemeClr val="accent1">
                    <a:lumMod val="50000"/>
                  </a:schemeClr>
                </a:solidFill>
                <a:sym typeface="Wingdings" pitchFamily="2" charset="2"/>
              </a:rPr>
              <a:t>Differences in personal/home and job requirement needs: ”no one-size-fits-all approach”</a:t>
            </a:r>
          </a:p>
          <a:p>
            <a:pPr marL="285750" indent="-285750">
              <a:buFont typeface="Arial" panose="020B0604020202020204" pitchFamily="34" charset="0"/>
              <a:buChar char="•"/>
            </a:pPr>
            <a:r>
              <a:rPr lang="en-GB" sz="1600" dirty="0">
                <a:solidFill>
                  <a:schemeClr val="accent1">
                    <a:lumMod val="50000"/>
                  </a:schemeClr>
                </a:solidFill>
                <a:sym typeface="Wingdings" pitchFamily="2" charset="2"/>
              </a:rPr>
              <a:t>Individuals/teams/department heads should be given autonomy to decide what works for them</a:t>
            </a:r>
          </a:p>
          <a:p>
            <a:pPr marL="285750" indent="-285750">
              <a:buFont typeface="Arial" panose="020B0604020202020204" pitchFamily="34" charset="0"/>
              <a:buChar char="•"/>
            </a:pPr>
            <a:r>
              <a:rPr lang="en-GB" sz="1600" dirty="0">
                <a:solidFill>
                  <a:schemeClr val="accent1">
                    <a:lumMod val="50000"/>
                  </a:schemeClr>
                </a:solidFill>
                <a:sym typeface="Wingdings" pitchFamily="2" charset="2"/>
              </a:rPr>
              <a:t>HWP 2 days home/3 days office split is seen as arbitrary given differences in team/project requirements</a:t>
            </a:r>
          </a:p>
          <a:p>
            <a:pPr marL="285750" indent="-285750">
              <a:buFont typeface="Arial" panose="020B0604020202020204" pitchFamily="34" charset="0"/>
              <a:buChar char="•"/>
            </a:pPr>
            <a:r>
              <a:rPr lang="en-GB" sz="1600" dirty="0">
                <a:solidFill>
                  <a:schemeClr val="accent1">
                    <a:lumMod val="50000"/>
                  </a:schemeClr>
                </a:solidFill>
                <a:sym typeface="Wingdings" pitchFamily="2" charset="2"/>
              </a:rPr>
              <a:t>Often mentioned together with preference for more flexibility</a:t>
            </a:r>
          </a:p>
        </p:txBody>
      </p:sp>
      <p:sp>
        <p:nvSpPr>
          <p:cNvPr id="10" name="Rectangle 9">
            <a:extLst>
              <a:ext uri="{FF2B5EF4-FFF2-40B4-BE49-F238E27FC236}">
                <a16:creationId xmlns:a16="http://schemas.microsoft.com/office/drawing/2014/main" id="{6AB7365F-1FC9-194A-A828-66EAE9A532B6}"/>
              </a:ext>
            </a:extLst>
          </p:cNvPr>
          <p:cNvSpPr/>
          <p:nvPr/>
        </p:nvSpPr>
        <p:spPr>
          <a:xfrm>
            <a:off x="447202" y="3759724"/>
            <a:ext cx="5648797" cy="2062103"/>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Work-life balance of flexible work</a:t>
            </a:r>
            <a:r>
              <a:rPr lang="en-US" sz="1600" dirty="0">
                <a:solidFill>
                  <a:schemeClr val="accent1">
                    <a:lumMod val="50000"/>
                  </a:schemeClr>
                </a:solidFill>
                <a:sym typeface="Wingdings" pitchFamily="2" charset="2"/>
              </a:rPr>
              <a:t>: </a:t>
            </a:r>
          </a:p>
          <a:p>
            <a:pPr algn="just"/>
            <a:r>
              <a:rPr lang="en-US" sz="1600" dirty="0">
                <a:solidFill>
                  <a:schemeClr val="accent1">
                    <a:lumMod val="50000"/>
                  </a:schemeClr>
                </a:solidFill>
                <a:sym typeface="Wingdings" pitchFamily="2" charset="2"/>
              </a:rPr>
              <a:t>(mentioned by 9%)</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Flexibility greatly enhanced work-life balance, especially through commuting reductions and ability to organize work day to suit tasks required at the time</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Significant improvement to wellbeing</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Improvement with relationships at home (family/partners)</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Maintaining work-life balance a priority going forward</a:t>
            </a:r>
            <a:endParaRPr lang="en-US" sz="1600" dirty="0">
              <a:solidFill>
                <a:schemeClr val="accent1">
                  <a:lumMod val="50000"/>
                </a:schemeClr>
              </a:solidFill>
            </a:endParaRPr>
          </a:p>
        </p:txBody>
      </p:sp>
      <p:sp>
        <p:nvSpPr>
          <p:cNvPr id="11" name="Rounded Rectangle 10">
            <a:extLst>
              <a:ext uri="{FF2B5EF4-FFF2-40B4-BE49-F238E27FC236}">
                <a16:creationId xmlns:a16="http://schemas.microsoft.com/office/drawing/2014/main" id="{4EB8C3F9-AECA-564E-8A35-A9198C683D91}"/>
              </a:ext>
            </a:extLst>
          </p:cNvPr>
          <p:cNvSpPr/>
          <p:nvPr/>
        </p:nvSpPr>
        <p:spPr>
          <a:xfrm>
            <a:off x="6738257" y="980164"/>
            <a:ext cx="5006540" cy="432019"/>
          </a:xfrm>
          <a:prstGeom prst="round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6">
                    <a:lumMod val="75000"/>
                  </a:schemeClr>
                </a:solidFill>
              </a:rPr>
              <a:t>HWP satisfaction average of 3.65 (vs 3.92 for total)</a:t>
            </a:r>
          </a:p>
        </p:txBody>
      </p:sp>
    </p:spTree>
    <p:extLst>
      <p:ext uri="{BB962C8B-B14F-4D97-AF65-F5344CB8AC3E}">
        <p14:creationId xmlns:p14="http://schemas.microsoft.com/office/powerpoint/2010/main" val="3805027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3C46-FE57-BB4C-8E18-3DB1AC3894B5}"/>
              </a:ext>
            </a:extLst>
          </p:cNvPr>
          <p:cNvSpPr>
            <a:spLocks noGrp="1"/>
          </p:cNvSpPr>
          <p:nvPr>
            <p:ph type="title"/>
          </p:nvPr>
        </p:nvSpPr>
        <p:spPr>
          <a:xfrm>
            <a:off x="215348" y="0"/>
            <a:ext cx="10515600" cy="1325563"/>
          </a:xfrm>
        </p:spPr>
        <p:txBody>
          <a:bodyPr>
            <a:normAutofit/>
          </a:bodyPr>
          <a:lstStyle/>
          <a:p>
            <a:r>
              <a:rPr lang="en-US" sz="3200" b="0" dirty="0"/>
              <a:t>Theme factor 2: Work pressures (9% of respondents, N=25)</a:t>
            </a:r>
          </a:p>
        </p:txBody>
      </p:sp>
      <p:sp>
        <p:nvSpPr>
          <p:cNvPr id="3" name="Slide Number Placeholder 2">
            <a:extLst>
              <a:ext uri="{FF2B5EF4-FFF2-40B4-BE49-F238E27FC236}">
                <a16:creationId xmlns:a16="http://schemas.microsoft.com/office/drawing/2014/main" id="{5390BD49-671F-2A44-8FE1-BA78FCC8F446}"/>
              </a:ext>
            </a:extLst>
          </p:cNvPr>
          <p:cNvSpPr>
            <a:spLocks noGrp="1"/>
          </p:cNvSpPr>
          <p:nvPr>
            <p:ph type="sldNum" sz="quarter" idx="4"/>
          </p:nvPr>
        </p:nvSpPr>
        <p:spPr/>
        <p:txBody>
          <a:bodyPr/>
          <a:lstStyle/>
          <a:p>
            <a:pPr>
              <a:defRPr/>
            </a:pPr>
            <a:fld id="{4523F335-736E-4173-BD22-3A70CF47A0B5}" type="slidenum">
              <a:rPr lang="en-US" smtClean="0"/>
              <a:pPr>
                <a:defRPr/>
              </a:pPr>
              <a:t>8</a:t>
            </a:fld>
            <a:endParaRPr lang="en-US" dirty="0"/>
          </a:p>
        </p:txBody>
      </p:sp>
      <p:sp>
        <p:nvSpPr>
          <p:cNvPr id="8" name="Rounded Rectangle 7">
            <a:extLst>
              <a:ext uri="{FF2B5EF4-FFF2-40B4-BE49-F238E27FC236}">
                <a16:creationId xmlns:a16="http://schemas.microsoft.com/office/drawing/2014/main" id="{18834338-428B-0744-A015-E74B9644BC26}"/>
              </a:ext>
            </a:extLst>
          </p:cNvPr>
          <p:cNvSpPr/>
          <p:nvPr/>
        </p:nvSpPr>
        <p:spPr>
          <a:xfrm>
            <a:off x="7228114" y="1019453"/>
            <a:ext cx="4848894" cy="432019"/>
          </a:xfrm>
          <a:prstGeom prst="round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6">
                    <a:lumMod val="75000"/>
                  </a:schemeClr>
                </a:solidFill>
              </a:rPr>
              <a:t>HWP satisfaction average 3.80 (vs 3.92 for total)</a:t>
            </a:r>
          </a:p>
        </p:txBody>
      </p:sp>
      <p:sp>
        <p:nvSpPr>
          <p:cNvPr id="11" name="Rectangle 10">
            <a:extLst>
              <a:ext uri="{FF2B5EF4-FFF2-40B4-BE49-F238E27FC236}">
                <a16:creationId xmlns:a16="http://schemas.microsoft.com/office/drawing/2014/main" id="{F997E2EC-EFA8-9F48-A56E-56427993C8E7}"/>
              </a:ext>
            </a:extLst>
          </p:cNvPr>
          <p:cNvSpPr/>
          <p:nvPr/>
        </p:nvSpPr>
        <p:spPr>
          <a:xfrm>
            <a:off x="757697" y="3656759"/>
            <a:ext cx="6150365" cy="2062103"/>
          </a:xfrm>
          <a:prstGeom prst="rect">
            <a:avLst/>
          </a:prstGeom>
        </p:spPr>
        <p:txBody>
          <a:bodyPr wrap="square">
            <a:spAutoFit/>
          </a:bodyPr>
          <a:lstStyle/>
          <a:p>
            <a:r>
              <a:rPr lang="en-US" sz="1600" u="sng" dirty="0">
                <a:solidFill>
                  <a:schemeClr val="accent1">
                    <a:lumMod val="50000"/>
                  </a:schemeClr>
                </a:solidFill>
                <a:sym typeface="Wingdings" pitchFamily="2" charset="2"/>
              </a:rPr>
              <a:t>Client requirement pressures: </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Feeling that client expectations will be different to HWP and that client needs will ultimately override company policy</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Client is expected to demand more days in office</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Uncertainty about how HWP will be managed with at-client working /business travel</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Senior leadership also need support in bridging gap with client expectations</a:t>
            </a:r>
          </a:p>
        </p:txBody>
      </p:sp>
      <p:sp>
        <p:nvSpPr>
          <p:cNvPr id="12" name="Rectangle 11">
            <a:extLst>
              <a:ext uri="{FF2B5EF4-FFF2-40B4-BE49-F238E27FC236}">
                <a16:creationId xmlns:a16="http://schemas.microsoft.com/office/drawing/2014/main" id="{4721DBB7-4D8B-C946-A475-DE3E64C566DD}"/>
              </a:ext>
            </a:extLst>
          </p:cNvPr>
          <p:cNvSpPr/>
          <p:nvPr/>
        </p:nvSpPr>
        <p:spPr>
          <a:xfrm>
            <a:off x="757697" y="1613118"/>
            <a:ext cx="6150365" cy="1815882"/>
          </a:xfrm>
          <a:prstGeom prst="rect">
            <a:avLst/>
          </a:prstGeom>
        </p:spPr>
        <p:txBody>
          <a:bodyPr wrap="square">
            <a:spAutoFit/>
          </a:bodyPr>
          <a:lstStyle/>
          <a:p>
            <a:r>
              <a:rPr lang="en-US" sz="1600" u="sng" dirty="0">
                <a:solidFill>
                  <a:schemeClr val="accent1">
                    <a:lumMod val="50000"/>
                  </a:schemeClr>
                </a:solidFill>
                <a:sym typeface="Wingdings" pitchFamily="2" charset="2"/>
              </a:rPr>
              <a:t>Work pressures and guidelines for online work: </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Flexible working, though boosting work-life balance, also increased demands to be available and accessible at all times </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Examples include meetings early morning and in the evening</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Strong desire to see guidelines for HWP working or “boundaries” put in place to ensure that these pressures are managed if people are going to be working online more</a:t>
            </a:r>
          </a:p>
        </p:txBody>
      </p:sp>
    </p:spTree>
    <p:extLst>
      <p:ext uri="{BB962C8B-B14F-4D97-AF65-F5344CB8AC3E}">
        <p14:creationId xmlns:p14="http://schemas.microsoft.com/office/powerpoint/2010/main" val="1872083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3C46-FE57-BB4C-8E18-3DB1AC3894B5}"/>
              </a:ext>
            </a:extLst>
          </p:cNvPr>
          <p:cNvSpPr>
            <a:spLocks noGrp="1"/>
          </p:cNvSpPr>
          <p:nvPr>
            <p:ph type="title"/>
          </p:nvPr>
        </p:nvSpPr>
        <p:spPr>
          <a:xfrm>
            <a:off x="215347" y="0"/>
            <a:ext cx="11529449" cy="1325563"/>
          </a:xfrm>
        </p:spPr>
        <p:txBody>
          <a:bodyPr>
            <a:normAutofit/>
          </a:bodyPr>
          <a:lstStyle/>
          <a:p>
            <a:r>
              <a:rPr lang="en-US" sz="3000" b="0" dirty="0"/>
              <a:t>Theme factor 3: Relationship to organization (24% of respondents, N=65)</a:t>
            </a:r>
          </a:p>
        </p:txBody>
      </p:sp>
      <p:sp>
        <p:nvSpPr>
          <p:cNvPr id="3" name="Slide Number Placeholder 2">
            <a:extLst>
              <a:ext uri="{FF2B5EF4-FFF2-40B4-BE49-F238E27FC236}">
                <a16:creationId xmlns:a16="http://schemas.microsoft.com/office/drawing/2014/main" id="{5390BD49-671F-2A44-8FE1-BA78FCC8F446}"/>
              </a:ext>
            </a:extLst>
          </p:cNvPr>
          <p:cNvSpPr>
            <a:spLocks noGrp="1"/>
          </p:cNvSpPr>
          <p:nvPr>
            <p:ph type="sldNum" sz="quarter" idx="4"/>
          </p:nvPr>
        </p:nvSpPr>
        <p:spPr/>
        <p:txBody>
          <a:bodyPr/>
          <a:lstStyle/>
          <a:p>
            <a:pPr>
              <a:defRPr/>
            </a:pPr>
            <a:fld id="{4523F335-736E-4173-BD22-3A70CF47A0B5}" type="slidenum">
              <a:rPr lang="en-US" smtClean="0"/>
              <a:pPr>
                <a:defRPr/>
              </a:pPr>
              <a:t>9</a:t>
            </a:fld>
            <a:endParaRPr lang="en-US" dirty="0"/>
          </a:p>
        </p:txBody>
      </p:sp>
      <p:sp>
        <p:nvSpPr>
          <p:cNvPr id="6" name="Rectangle 5">
            <a:extLst>
              <a:ext uri="{FF2B5EF4-FFF2-40B4-BE49-F238E27FC236}">
                <a16:creationId xmlns:a16="http://schemas.microsoft.com/office/drawing/2014/main" id="{F085E953-522A-8E44-89C5-8A60B549B0B7}"/>
              </a:ext>
            </a:extLst>
          </p:cNvPr>
          <p:cNvSpPr/>
          <p:nvPr/>
        </p:nvSpPr>
        <p:spPr>
          <a:xfrm>
            <a:off x="6327855" y="1818006"/>
            <a:ext cx="5648797" cy="2062103"/>
          </a:xfrm>
          <a:prstGeom prst="rect">
            <a:avLst/>
          </a:prstGeom>
        </p:spPr>
        <p:txBody>
          <a:bodyPr wrap="square">
            <a:spAutoFit/>
          </a:bodyPr>
          <a:lstStyle/>
          <a:p>
            <a:r>
              <a:rPr lang="en-US" sz="1600" u="sng" dirty="0">
                <a:solidFill>
                  <a:schemeClr val="accent1">
                    <a:lumMod val="50000"/>
                  </a:schemeClr>
                </a:solidFill>
                <a:sym typeface="Wingdings" pitchFamily="2" charset="2"/>
              </a:rPr>
              <a:t>Trusting employees and responsibility: </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Trusting employees to get the work done, whatever location</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Feeling that employees have proved that fully remote working is possible and effective through pandemic</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Empowering employees is about giving them the responsibility to decide for themselves how to work</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Being prescriptive about/making mandatory work days goes against ethos of what the HWP is about</a:t>
            </a:r>
          </a:p>
        </p:txBody>
      </p:sp>
      <p:sp>
        <p:nvSpPr>
          <p:cNvPr id="7" name="Rectangle 6">
            <a:extLst>
              <a:ext uri="{FF2B5EF4-FFF2-40B4-BE49-F238E27FC236}">
                <a16:creationId xmlns:a16="http://schemas.microsoft.com/office/drawing/2014/main" id="{83610234-01F1-774B-8ADB-693EF7D29BD9}"/>
              </a:ext>
            </a:extLst>
          </p:cNvPr>
          <p:cNvSpPr/>
          <p:nvPr/>
        </p:nvSpPr>
        <p:spPr>
          <a:xfrm>
            <a:off x="447203" y="1198148"/>
            <a:ext cx="5648797" cy="3293209"/>
          </a:xfrm>
          <a:prstGeom prst="rect">
            <a:avLst/>
          </a:prstGeom>
        </p:spPr>
        <p:txBody>
          <a:bodyPr wrap="square">
            <a:spAutoFit/>
          </a:bodyPr>
          <a:lstStyle/>
          <a:p>
            <a:r>
              <a:rPr lang="en-US" sz="1600" u="sng" dirty="0">
                <a:solidFill>
                  <a:schemeClr val="accent1">
                    <a:lumMod val="50000"/>
                  </a:schemeClr>
                </a:solidFill>
                <a:sym typeface="Wingdings" pitchFamily="2" charset="2"/>
              </a:rPr>
              <a:t>Commitment and buy-in</a:t>
            </a:r>
            <a:r>
              <a:rPr lang="en-US" sz="1600" dirty="0">
                <a:solidFill>
                  <a:schemeClr val="accent1">
                    <a:lumMod val="50000"/>
                  </a:schemeClr>
                </a:solidFill>
                <a:sym typeface="Wingdings" pitchFamily="2" charset="2"/>
              </a:rPr>
              <a:t>:</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Strong need for leadership support in implementing HWP, including consistency across senior employees and regions and inclusivity of all staff roles</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Pressures to still be back in office, despite HWP</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Fairness in developing work schedules (juniors’ needs and living situations to be considered)</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Fairness in implementation (not unfairly biasing against those who work from home more) </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Support and counsel needed for senior managers in managing the HWP process</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Company must show courage and leadership in furthering the HWP policy</a:t>
            </a:r>
          </a:p>
        </p:txBody>
      </p:sp>
      <p:sp>
        <p:nvSpPr>
          <p:cNvPr id="8" name="Rounded Rectangle 7">
            <a:extLst>
              <a:ext uri="{FF2B5EF4-FFF2-40B4-BE49-F238E27FC236}">
                <a16:creationId xmlns:a16="http://schemas.microsoft.com/office/drawing/2014/main" id="{D1C397AB-47F8-834E-A2BB-4C4BB9DBCA19}"/>
              </a:ext>
            </a:extLst>
          </p:cNvPr>
          <p:cNvSpPr/>
          <p:nvPr/>
        </p:nvSpPr>
        <p:spPr>
          <a:xfrm>
            <a:off x="7043057" y="943483"/>
            <a:ext cx="4979502" cy="432019"/>
          </a:xfrm>
          <a:prstGeom prst="round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6">
                    <a:lumMod val="75000"/>
                  </a:schemeClr>
                </a:solidFill>
              </a:rPr>
              <a:t>HWP satisfaction average 3.84 (vs 3.92 for total)</a:t>
            </a:r>
          </a:p>
        </p:txBody>
      </p:sp>
      <p:sp>
        <p:nvSpPr>
          <p:cNvPr id="10" name="Rectangle 9">
            <a:extLst>
              <a:ext uri="{FF2B5EF4-FFF2-40B4-BE49-F238E27FC236}">
                <a16:creationId xmlns:a16="http://schemas.microsoft.com/office/drawing/2014/main" id="{1B6E95B3-C45D-9A43-A097-472B02F3CA27}"/>
              </a:ext>
            </a:extLst>
          </p:cNvPr>
          <p:cNvSpPr/>
          <p:nvPr/>
        </p:nvSpPr>
        <p:spPr>
          <a:xfrm>
            <a:off x="447203" y="4579320"/>
            <a:ext cx="5648797" cy="1569660"/>
          </a:xfrm>
          <a:prstGeom prst="rect">
            <a:avLst/>
          </a:prstGeom>
        </p:spPr>
        <p:txBody>
          <a:bodyPr wrap="square">
            <a:spAutoFit/>
          </a:bodyPr>
          <a:lstStyle/>
          <a:p>
            <a:r>
              <a:rPr lang="en-US" sz="1600" u="sng" dirty="0">
                <a:solidFill>
                  <a:schemeClr val="accent1">
                    <a:lumMod val="50000"/>
                  </a:schemeClr>
                </a:solidFill>
                <a:sym typeface="Wingdings" pitchFamily="2" charset="2"/>
              </a:rPr>
              <a:t>Comparison to market and competition: </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Reference to competitors who offer more flexibility (some including 100% flexibility)</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Flexibility might be prioritized over company when employees are choosing who to work for</a:t>
            </a:r>
          </a:p>
          <a:p>
            <a:pPr marL="285750" indent="-285750">
              <a:buFont typeface="Arial" panose="020B0604020202020204" pitchFamily="34" charset="0"/>
              <a:buChar char="•"/>
            </a:pPr>
            <a:r>
              <a:rPr lang="en-US" sz="1600" dirty="0">
                <a:solidFill>
                  <a:schemeClr val="accent1">
                    <a:lumMod val="50000"/>
                  </a:schemeClr>
                </a:solidFill>
                <a:sym typeface="Wingdings" pitchFamily="2" charset="2"/>
              </a:rPr>
              <a:t>Expect to see attrition if more flexibility isn’t allowed</a:t>
            </a:r>
          </a:p>
        </p:txBody>
      </p:sp>
      <p:sp>
        <p:nvSpPr>
          <p:cNvPr id="11" name="Rectangle 10">
            <a:extLst>
              <a:ext uri="{FF2B5EF4-FFF2-40B4-BE49-F238E27FC236}">
                <a16:creationId xmlns:a16="http://schemas.microsoft.com/office/drawing/2014/main" id="{CFC921C9-9F53-264A-8407-CE01B5C22E39}"/>
              </a:ext>
            </a:extLst>
          </p:cNvPr>
          <p:cNvSpPr/>
          <p:nvPr/>
        </p:nvSpPr>
        <p:spPr>
          <a:xfrm>
            <a:off x="6327854" y="4333099"/>
            <a:ext cx="5648797" cy="1323439"/>
          </a:xfrm>
          <a:prstGeom prst="rect">
            <a:avLst/>
          </a:prstGeom>
        </p:spPr>
        <p:txBody>
          <a:bodyPr wrap="square">
            <a:spAutoFit/>
          </a:bodyPr>
          <a:lstStyle/>
          <a:p>
            <a:r>
              <a:rPr lang="en-US" sz="1600" u="sng" dirty="0">
                <a:solidFill>
                  <a:schemeClr val="accent1">
                    <a:lumMod val="50000"/>
                  </a:schemeClr>
                </a:solidFill>
                <a:sym typeface="Wingdings" pitchFamily="2" charset="2"/>
              </a:rPr>
              <a:t>Satisfaction with direction taken:</a:t>
            </a:r>
            <a:endParaRPr lang="en-US" sz="1600" dirty="0">
              <a:solidFill>
                <a:schemeClr val="accent1">
                  <a:lumMod val="50000"/>
                </a:schemeClr>
              </a:solidFill>
              <a:sym typeface="Wingdings" pitchFamily="2" charset="2"/>
            </a:endParaRPr>
          </a:p>
          <a:p>
            <a:pPr marL="285750" indent="-285750">
              <a:buFont typeface="Arial" panose="020B0604020202020204" pitchFamily="34" charset="0"/>
              <a:buChar char="•"/>
            </a:pPr>
            <a:r>
              <a:rPr lang="en-GB" sz="1600" dirty="0">
                <a:solidFill>
                  <a:schemeClr val="accent1">
                    <a:lumMod val="50000"/>
                  </a:schemeClr>
                </a:solidFill>
                <a:sym typeface="Wingdings" pitchFamily="2" charset="2"/>
              </a:rPr>
              <a:t>Happy with direction taken</a:t>
            </a:r>
          </a:p>
          <a:p>
            <a:pPr marL="285750" indent="-285750">
              <a:buFont typeface="Arial" panose="020B0604020202020204" pitchFamily="34" charset="0"/>
              <a:buChar char="•"/>
            </a:pPr>
            <a:r>
              <a:rPr lang="en-GB" sz="1600" dirty="0">
                <a:solidFill>
                  <a:schemeClr val="accent1">
                    <a:lumMod val="50000"/>
                  </a:schemeClr>
                </a:solidFill>
                <a:sym typeface="Wingdings" pitchFamily="2" charset="2"/>
              </a:rPr>
              <a:t>Company is supportive and innovative with this policy</a:t>
            </a:r>
          </a:p>
          <a:p>
            <a:pPr marL="285750" indent="-285750">
              <a:buFont typeface="Arial" panose="020B0604020202020204" pitchFamily="34" charset="0"/>
              <a:buChar char="•"/>
            </a:pPr>
            <a:r>
              <a:rPr lang="en-GB" sz="1600" dirty="0">
                <a:solidFill>
                  <a:schemeClr val="accent1">
                    <a:lumMod val="50000"/>
                  </a:schemeClr>
                </a:solidFill>
                <a:sym typeface="Wingdings" pitchFamily="2" charset="2"/>
              </a:rPr>
              <a:t>Supportive of more office working, primarily for effectiveness and interpersonal interaction </a:t>
            </a:r>
          </a:p>
        </p:txBody>
      </p:sp>
    </p:spTree>
    <p:extLst>
      <p:ext uri="{BB962C8B-B14F-4D97-AF65-F5344CB8AC3E}">
        <p14:creationId xmlns:p14="http://schemas.microsoft.com/office/powerpoint/2010/main" val="726415692"/>
      </p:ext>
    </p:extLst>
  </p:cSld>
  <p:clrMapOvr>
    <a:masterClrMapping/>
  </p:clrMapOvr>
</p:sld>
</file>

<file path=ppt/theme/theme1.xml><?xml version="1.0" encoding="utf-8"?>
<a:theme xmlns:a="http://schemas.openxmlformats.org/drawingml/2006/main" name="WBS_Sep_2017">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039BB36-E2E9-9C46-9586-607120FE4C87}" vid="{C1204031-DE29-A441-856B-F8054C58A36B}"/>
    </a:ext>
  </a:extLst>
</a:theme>
</file>

<file path=ppt/theme/theme2.xml><?xml version="1.0" encoding="utf-8"?>
<a:theme xmlns:a="http://schemas.openxmlformats.org/drawingml/2006/main" name="wbs-2010">
  <a:themeElements>
    <a:clrScheme name="WBS 2010">
      <a:dk1>
        <a:srgbClr val="FFFFFF"/>
      </a:dk1>
      <a:lt1>
        <a:srgbClr val="000000"/>
      </a:lt1>
      <a:dk2>
        <a:srgbClr val="EBEBE2"/>
      </a:dk2>
      <a:lt2>
        <a:srgbClr val="0039A6"/>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wbs-2010">
  <a:themeElements>
    <a:clrScheme name="WBS 2010">
      <a:dk1>
        <a:srgbClr val="FFFFFF"/>
      </a:dk1>
      <a:lt1>
        <a:srgbClr val="000000"/>
      </a:lt1>
      <a:dk2>
        <a:srgbClr val="EBEBE2"/>
      </a:dk2>
      <a:lt2>
        <a:srgbClr val="0039A6"/>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wbs-2010">
  <a:themeElements>
    <a:clrScheme name="WBS 2010">
      <a:dk1>
        <a:srgbClr val="FFFFFF"/>
      </a:dk1>
      <a:lt1>
        <a:srgbClr val="000000"/>
      </a:lt1>
      <a:dk2>
        <a:srgbClr val="EBEBE2"/>
      </a:dk2>
      <a:lt2>
        <a:srgbClr val="0039A6"/>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6_wbs-2010">
  <a:themeElements>
    <a:clrScheme name="WBS 2010">
      <a:dk1>
        <a:srgbClr val="FFFFFF"/>
      </a:dk1>
      <a:lt1>
        <a:srgbClr val="000000"/>
      </a:lt1>
      <a:dk2>
        <a:srgbClr val="EBEBE2"/>
      </a:dk2>
      <a:lt2>
        <a:srgbClr val="0039A6"/>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BS 2010">
    <a:dk1>
      <a:sysClr val="windowText" lastClr="000000"/>
    </a:dk1>
    <a:lt1>
      <a:sysClr val="window" lastClr="FFFFFF"/>
    </a:lt1>
    <a:dk2>
      <a:srgbClr val="0039A6"/>
    </a:dk2>
    <a:lt2>
      <a:srgbClr val="EBEBE2"/>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themeOverride>
</file>

<file path=ppt/theme/themeOverride2.xml><?xml version="1.0" encoding="utf-8"?>
<a:themeOverride xmlns:a="http://schemas.openxmlformats.org/drawingml/2006/main">
  <a:clrScheme name="WBS 2010">
    <a:dk1>
      <a:sysClr val="windowText" lastClr="000000"/>
    </a:dk1>
    <a:lt1>
      <a:sysClr val="window" lastClr="FFFFFF"/>
    </a:lt1>
    <a:dk2>
      <a:srgbClr val="0039A6"/>
    </a:dk2>
    <a:lt2>
      <a:srgbClr val="EBEBE2"/>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themeOverride>
</file>

<file path=ppt/theme/themeOverride3.xml><?xml version="1.0" encoding="utf-8"?>
<a:themeOverride xmlns:a="http://schemas.openxmlformats.org/drawingml/2006/main">
  <a:clrScheme name="WBS 2010">
    <a:dk1>
      <a:sysClr val="windowText" lastClr="000000"/>
    </a:dk1>
    <a:lt1>
      <a:sysClr val="window" lastClr="FFFFFF"/>
    </a:lt1>
    <a:dk2>
      <a:srgbClr val="0039A6"/>
    </a:dk2>
    <a:lt2>
      <a:srgbClr val="EBEBE2"/>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themeOverride>
</file>

<file path=ppt/theme/themeOverride4.xml><?xml version="1.0" encoding="utf-8"?>
<a:themeOverride xmlns:a="http://schemas.openxmlformats.org/drawingml/2006/main">
  <a:clrScheme name="WBS 2010">
    <a:dk1>
      <a:sysClr val="windowText" lastClr="000000"/>
    </a:dk1>
    <a:lt1>
      <a:sysClr val="window" lastClr="FFFFFF"/>
    </a:lt1>
    <a:dk2>
      <a:srgbClr val="0039A6"/>
    </a:dk2>
    <a:lt2>
      <a:srgbClr val="EBEBE2"/>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themeOverride>
</file>

<file path=ppt/theme/themeOverride5.xml><?xml version="1.0" encoding="utf-8"?>
<a:themeOverride xmlns:a="http://schemas.openxmlformats.org/drawingml/2006/main">
  <a:clrScheme name="Custom 4">
    <a:dk1>
      <a:sysClr val="windowText" lastClr="000000"/>
    </a:dk1>
    <a:lt1>
      <a:srgbClr val="000000"/>
    </a:lt1>
    <a:dk2>
      <a:srgbClr val="000000"/>
    </a:dk2>
    <a:lt2>
      <a:srgbClr val="F8F8F8"/>
    </a:lt2>
    <a:accent1>
      <a:srgbClr val="000000"/>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docProps/app.xml><?xml version="1.0" encoding="utf-8"?>
<Properties xmlns="http://schemas.openxmlformats.org/officeDocument/2006/extended-properties" xmlns:vt="http://schemas.openxmlformats.org/officeDocument/2006/docPropsVTypes">
  <TotalTime>15021</TotalTime>
  <Words>1898</Words>
  <Application>Microsoft Macintosh PowerPoint</Application>
  <PresentationFormat>Widescreen</PresentationFormat>
  <Paragraphs>234</Paragraphs>
  <Slides>14</Slides>
  <Notes>10</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14</vt:i4>
      </vt:variant>
    </vt:vector>
  </HeadingPairs>
  <TitlesOfParts>
    <vt:vector size="25" baseType="lpstr">
      <vt:lpstr>Arial</vt:lpstr>
      <vt:lpstr>Calibri</vt:lpstr>
      <vt:lpstr>Calibri Light</vt:lpstr>
      <vt:lpstr>Stone Sans ITC TT</vt:lpstr>
      <vt:lpstr>Wingdings</vt:lpstr>
      <vt:lpstr>Wingdings 2</vt:lpstr>
      <vt:lpstr>WBS_Sep_2017</vt:lpstr>
      <vt:lpstr>wbs-2010</vt:lpstr>
      <vt:lpstr>1_wbs-2010</vt:lpstr>
      <vt:lpstr>2_wbs-2010</vt:lpstr>
      <vt:lpstr>6_wbs-2010</vt:lpstr>
      <vt:lpstr>The experience of work during the covid-19 pandemic Qualitative data insights  </vt:lpstr>
      <vt:lpstr>Contents</vt:lpstr>
      <vt:lpstr>X. Survey questions in focus</vt:lpstr>
      <vt:lpstr>X: Qualitative analysis approach</vt:lpstr>
      <vt:lpstr>PowerPoint Presentation</vt:lpstr>
      <vt:lpstr>HWP satisfaction by theme factor</vt:lpstr>
      <vt:lpstr>Theme factor 1: Flexibility of work (57% of respondents, N=153)</vt:lpstr>
      <vt:lpstr>Theme factor 2: Work pressures (9% of respondents, N=25)</vt:lpstr>
      <vt:lpstr>Theme factor 3: Relationship to organization (24% of respondents, N=65)</vt:lpstr>
      <vt:lpstr>Theme factor 4: Effectiveness (23% of respondents, N=63)</vt:lpstr>
      <vt:lpstr>How do these link to our previous findings?</vt:lpstr>
      <vt:lpstr>How do these link to our previous findings? (continued)</vt:lpstr>
      <vt:lpstr>How do these link to our previous findings?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Kiefer, Tina</dc:creator>
  <cp:lastModifiedBy>Tina Kiefer</cp:lastModifiedBy>
  <cp:revision>660</cp:revision>
  <cp:lastPrinted>2021-01-14T07:36:22Z</cp:lastPrinted>
  <dcterms:created xsi:type="dcterms:W3CDTF">2021-01-04T10:29:37Z</dcterms:created>
  <dcterms:modified xsi:type="dcterms:W3CDTF">2021-11-18T13:45:03Z</dcterms:modified>
</cp:coreProperties>
</file>