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79983"/>
  </p:normalViewPr>
  <p:slideViewPr>
    <p:cSldViewPr snapToGrid="0" snapToObjects="1">
      <p:cViewPr>
        <p:scale>
          <a:sx n="121" d="100"/>
          <a:sy n="121" d="100"/>
        </p:scale>
        <p:origin x="488" y="-816"/>
      </p:cViewPr>
      <p:guideLst/>
    </p:cSldViewPr>
  </p:slideViewPr>
  <p:notesTextViewPr>
    <p:cViewPr>
      <p:scale>
        <a:sx n="1" d="1"/>
        <a:sy n="1" d="1"/>
      </p:scale>
      <p:origin x="0" y="-3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DA7F3-6733-0843-802C-C0637832CEE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8F33C-E5F2-2545-B4B4-6FE56A4E6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7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notes: 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Job satisfaction strongest predictor (though of course causality issues)</a:t>
            </a:r>
          </a:p>
          <a:p>
            <a:pPr marL="228600" indent="-228600">
              <a:buAutoNum type="arabicPeriod"/>
            </a:pPr>
            <a:r>
              <a:rPr lang="en-GB" dirty="0"/>
              <a:t>Effectiveness and Fulfils Expectations measures are good predictors of meaningfulness, while Work Pressures and Flexibility are not (barring CH_11 Autonomy at work)</a:t>
            </a:r>
          </a:p>
          <a:p>
            <a:pPr marL="228600" indent="-228600">
              <a:buAutoNum type="arabicPeriod"/>
            </a:pPr>
            <a:r>
              <a:rPr lang="en-GB" dirty="0"/>
              <a:t>Interesting that the direct ”Effective working” CH_7 measure does not predict, though other effective working measures are NB</a:t>
            </a:r>
          </a:p>
          <a:p>
            <a:pPr marL="228600" indent="-228600">
              <a:buAutoNum type="arabicPeriod"/>
            </a:pPr>
            <a:r>
              <a:rPr lang="en-GB" dirty="0"/>
              <a:t>”Feeling connected to others at work” CH_16 is part of the CH_EFF factor but feels different to others (as does CH_17). This is obvs a big contributor to the CH_EFF dominance in model 1. Should this be part of the same factor? </a:t>
            </a:r>
          </a:p>
          <a:p>
            <a:pPr marL="228600" indent="-228600">
              <a:buAutoNum type="arabicPeriod"/>
            </a:pPr>
            <a:r>
              <a:rPr lang="en-GB" dirty="0"/>
              <a:t>CH_11 (Autonomy at work) is a predictor; in another model I dropped this and used the AUT factor instead, which also gets similar results (a sig predictor, but low on the scale)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8F33C-E5F2-2545-B4B4-6FE56A4E62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EFD5-8AC6-FF41-BD19-E14705E2F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54BF0-BEA6-5F41-85AF-E8DDF14C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C8A0-0AB8-274A-A4D0-5E26E88F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DE0D-F4A5-B345-8632-516892E9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2F61-BDA1-A349-9AE8-6A563F19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1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F76B-06EC-4C49-B572-3E56DA6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50C9E-BC8F-2641-BE02-1926DE23E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A776-5F50-B243-A7CA-C6F66CD2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1EF3-CDF5-A541-88E9-D67890CE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7098-3D6D-054E-86ED-5918AAA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C7739-30D9-9E40-8582-B647379C7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D012F-51CE-F442-BF98-DBB679F4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E640-37AA-5D48-82D8-C1722D4C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BD4D-5C1A-5247-B226-69F602CD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06EB-7F8C-8B4C-9860-28C2DC6F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EDD0-0354-8A42-B9E7-62D57242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4D10-E6C9-BD4A-80FD-F5C4B157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AC9F-2470-654F-BF49-65DE7E2E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DAE7-EA73-EF42-A08E-C5382266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EA55-E8B6-B34E-85C1-E7D0974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6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32E6-A3BF-7246-98B6-3FF5A79B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C6320-7B75-CA4C-9359-F73772BB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3C62-1943-7149-B86D-46469A16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CC4D-B89B-054D-AFFA-5DC365A8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4341-6AA3-8F4A-84B8-2E95714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4E20-C8F7-1B43-AAF5-445D18FC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99BF-01C4-8D46-89D2-BBB871753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E2E7-26FA-D846-B557-26730615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68B6B-3E0D-A848-B83B-2BBDC84B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F09F3-6F82-DF42-B06D-293824CF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AAF07-95A7-D449-BC5C-A81F36C2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3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163-7DFA-9940-877A-1E469860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B62A-D603-0845-B279-C11E5484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AAC91-84C6-954D-A1CC-21EEC20A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118EC-A9C1-8041-99FC-70113B2E2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D438E-4E8C-5943-90E3-80A888B14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EF70B-1879-2D46-B2E8-C5234B05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D5060-C1F3-C944-BABC-7561FFE4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0B705-81B8-6045-8D4D-E107A7F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2DA4-379F-D747-BCB5-5DDD4AD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12148-BEB7-D044-849C-E83CABE2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89DD-888E-5448-9242-8620EA6D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E6F89-2C50-FC4E-AEE4-558753E3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2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E2745-7A9A-C643-9787-4C95E4CB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69F91-3E82-FD4C-8ED2-112E7383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16EAA-5FE2-C541-834D-8686EF25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13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BC-8DB2-FD4A-87BF-DF604D26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ACB2-F412-AD4A-AC09-451EB2F4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578C2-83C2-9548-B515-CFC88AC59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1CD7F-0D9D-8248-8E26-1A47A2D8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4E186-393A-BF43-B014-29BF9BD0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A96A7-6D16-5B4B-895E-3B6C4DD0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4F3C-90A9-BA43-ACE2-9ABBC642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BCA6E-6598-B045-9DE7-2247D89C3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9B38-AB74-3C4E-891E-23AACA135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F3CB-5299-E84A-A71D-61C83738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72BB4-0D81-EB41-A641-2BAF5BF9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3D88-36B6-AA41-9873-AA8FD2FF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9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EDB13-70C3-B04F-A23C-B7F0EF7C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5BF9-1C2F-B443-90E1-C8E86A29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3C4A-C49A-0C40-97A2-8F26272C9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6467-9C15-3B41-9533-621457A76407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C380-B111-8742-99CA-FD0302D80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0227-223F-134D-B743-68DA5E338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FED3-FF48-EB43-81EF-F2306F5A9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6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6C5655-A0AE-A748-88E5-BB274B6370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58" y="1848992"/>
            <a:ext cx="16744063" cy="236124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AFA702-6F6D-704D-8B50-E54BFDB3A3D2}"/>
              </a:ext>
            </a:extLst>
          </p:cNvPr>
          <p:cNvSpPr/>
          <p:nvPr/>
        </p:nvSpPr>
        <p:spPr>
          <a:xfrm>
            <a:off x="144379" y="2185877"/>
            <a:ext cx="1138989" cy="493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Model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A21A92-9215-8144-84F1-F9824DE4FA93}"/>
              </a:ext>
            </a:extLst>
          </p:cNvPr>
          <p:cNvSpPr/>
          <p:nvPr/>
        </p:nvSpPr>
        <p:spPr>
          <a:xfrm>
            <a:off x="144379" y="3388895"/>
            <a:ext cx="1138989" cy="493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96030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5E75D5D-9DBA-7D41-8A1D-BFA53E3F6B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6" y="1514902"/>
            <a:ext cx="6101749" cy="400402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BF88F0-1009-3B45-B7DE-9328E2C601DB}"/>
              </a:ext>
            </a:extLst>
          </p:cNvPr>
          <p:cNvSpPr/>
          <p:nvPr/>
        </p:nvSpPr>
        <p:spPr>
          <a:xfrm>
            <a:off x="401053" y="357077"/>
            <a:ext cx="1138989" cy="493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Model 1</a:t>
            </a:r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24EDBF2D-7486-3043-AE47-D8EEEF4DC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0" r="9906"/>
          <a:stretch/>
        </p:blipFill>
        <p:spPr>
          <a:xfrm>
            <a:off x="6283026" y="1339078"/>
            <a:ext cx="5727698" cy="46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91BDE2F-FF93-5C4B-90A5-FF347E8E26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6" y="1757580"/>
            <a:ext cx="5727700" cy="35674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5B5369-68B5-9445-AD9C-41DA520969E3}"/>
              </a:ext>
            </a:extLst>
          </p:cNvPr>
          <p:cNvSpPr/>
          <p:nvPr/>
        </p:nvSpPr>
        <p:spPr>
          <a:xfrm>
            <a:off x="401053" y="357077"/>
            <a:ext cx="1138989" cy="493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Model 2</a:t>
            </a:r>
          </a:p>
        </p:txBody>
      </p:sp>
      <p:pic>
        <p:nvPicPr>
          <p:cNvPr id="6" name="Picture 5" descr="Chart, diagram, sunburst chart&#10;&#10;Description automatically generated">
            <a:extLst>
              <a:ext uri="{FF2B5EF4-FFF2-40B4-BE49-F238E27FC236}">
                <a16:creationId xmlns:a16="http://schemas.microsoft.com/office/drawing/2014/main" id="{EA1E2E08-FB57-6F4A-95A9-2DCAD2BCF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55" r="17719"/>
          <a:stretch/>
        </p:blipFill>
        <p:spPr>
          <a:xfrm>
            <a:off x="6778175" y="1277460"/>
            <a:ext cx="5068081" cy="449693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D75ED9-5061-994B-8737-928284C368C6}"/>
              </a:ext>
            </a:extLst>
          </p:cNvPr>
          <p:cNvSpPr/>
          <p:nvPr/>
        </p:nvSpPr>
        <p:spPr>
          <a:xfrm>
            <a:off x="6553499" y="2318652"/>
            <a:ext cx="723544" cy="25964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CH_EFF 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F70F9E-255C-694C-A9B6-5E086D282A8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77043" y="2448474"/>
            <a:ext cx="544815" cy="87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4D895A-0B62-E047-95DF-52805B52CF96}"/>
              </a:ext>
            </a:extLst>
          </p:cNvPr>
          <p:cNvSpPr/>
          <p:nvPr/>
        </p:nvSpPr>
        <p:spPr>
          <a:xfrm>
            <a:off x="7875465" y="4932301"/>
            <a:ext cx="828930" cy="2709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CH_PROM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44C1A7-3C1A-D74C-907E-A0E6B9E6D302}"/>
              </a:ext>
            </a:extLst>
          </p:cNvPr>
          <p:cNvSpPr/>
          <p:nvPr/>
        </p:nvSpPr>
        <p:spPr>
          <a:xfrm>
            <a:off x="6233360" y="2999146"/>
            <a:ext cx="828930" cy="2709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CH_EFF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1C22AC-53F8-C740-A8BF-6D962FC3BFBA}"/>
              </a:ext>
            </a:extLst>
          </p:cNvPr>
          <p:cNvCxnSpPr>
            <a:cxnSpLocks/>
          </p:cNvCxnSpPr>
          <p:nvPr/>
        </p:nvCxnSpPr>
        <p:spPr>
          <a:xfrm flipV="1">
            <a:off x="7062290" y="3128968"/>
            <a:ext cx="429506" cy="56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9D08C2-2BD1-EA47-9FB2-082F51345F95}"/>
              </a:ext>
            </a:extLst>
          </p:cNvPr>
          <p:cNvCxnSpPr>
            <a:cxnSpLocks/>
          </p:cNvCxnSpPr>
          <p:nvPr/>
        </p:nvCxnSpPr>
        <p:spPr>
          <a:xfrm flipV="1">
            <a:off x="8704395" y="5067767"/>
            <a:ext cx="187935" cy="56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AEF1504-4F0E-8E43-AD34-551C9A84A25E}"/>
              </a:ext>
            </a:extLst>
          </p:cNvPr>
          <p:cNvSpPr/>
          <p:nvPr/>
        </p:nvSpPr>
        <p:spPr>
          <a:xfrm>
            <a:off x="6233360" y="3376982"/>
            <a:ext cx="828930" cy="2709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CH_EFF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C51F37-438E-7042-A2B6-C68C78E10287}"/>
              </a:ext>
            </a:extLst>
          </p:cNvPr>
          <p:cNvCxnSpPr>
            <a:cxnSpLocks/>
          </p:cNvCxnSpPr>
          <p:nvPr/>
        </p:nvCxnSpPr>
        <p:spPr>
          <a:xfrm>
            <a:off x="7068737" y="3501570"/>
            <a:ext cx="4230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A9DA08F-146F-7B48-806C-E00FAC5D8822}"/>
              </a:ext>
            </a:extLst>
          </p:cNvPr>
          <p:cNvSpPr/>
          <p:nvPr/>
        </p:nvSpPr>
        <p:spPr>
          <a:xfrm>
            <a:off x="6802036" y="4277212"/>
            <a:ext cx="828930" cy="2709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CH_PROM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666BB8-8702-A949-BD61-D00ED8DF8AF4}"/>
              </a:ext>
            </a:extLst>
          </p:cNvPr>
          <p:cNvCxnSpPr>
            <a:cxnSpLocks/>
          </p:cNvCxnSpPr>
          <p:nvPr/>
        </p:nvCxnSpPr>
        <p:spPr>
          <a:xfrm flipV="1">
            <a:off x="7645860" y="4383927"/>
            <a:ext cx="187935" cy="56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04BD510-2062-9B40-989A-C8586C077910}"/>
              </a:ext>
            </a:extLst>
          </p:cNvPr>
          <p:cNvSpPr/>
          <p:nvPr/>
        </p:nvSpPr>
        <p:spPr>
          <a:xfrm>
            <a:off x="7004865" y="4644171"/>
            <a:ext cx="828930" cy="2709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CH_FLEX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C39C7-CA9B-5C4D-A54D-9B26FDBD406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833795" y="4697559"/>
            <a:ext cx="341986" cy="820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0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189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Chennells, Matt</dc:creator>
  <cp:lastModifiedBy>Chennells, Matt</cp:lastModifiedBy>
  <cp:revision>7</cp:revision>
  <dcterms:created xsi:type="dcterms:W3CDTF">2021-10-20T09:03:46Z</dcterms:created>
  <dcterms:modified xsi:type="dcterms:W3CDTF">2021-10-20T09:26:04Z</dcterms:modified>
</cp:coreProperties>
</file>