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B5FB-88D0-4433-81CC-FB8C3B3E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B436D-79B4-4D98-8663-FD039F50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5C497-B91C-498B-A0BF-477036A7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FFF36-9A1F-47C1-9FB8-FB04C92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AF4A6-B0DE-478A-92DD-1ED05422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4E33-93C5-441C-B147-656E310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1769B-558E-4D8E-8B10-E132E261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9DA06-87CD-4C99-B299-FCB43467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77A0F-40F8-4F40-ADFE-8D730F2B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0FE17-C2BC-49F6-B3AE-055B22B8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5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7E858-FEB2-4B04-B53E-DD0D7D0E1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F5D16-BC3E-4381-B05C-3B5D476B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5609F-5F7C-46A7-81FF-1E84B46B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9E8EA-173E-4636-AAD2-46CFC63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248DE-3477-4918-81C4-AAC2875F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A9AE-C669-454F-BB0D-10E9617D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76E0-FFB4-49FA-97B8-C65F5ED6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7B4B6-7BFF-454E-9120-FB7C15B8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7CC17-AD57-44BB-BE3B-A5F477F7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47E4-E481-4B01-98AF-941DEFF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4509-F912-4989-A16D-64E32139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2B31A-0570-4964-B703-FC584A5D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E6CA-7773-433F-B692-9AD3426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BA871-833E-406E-9D76-349633C4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C7D75-2BDB-4917-8F4B-DFB71884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9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D10D-1112-4038-994E-46CF83BC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5E5B6-AFC6-4668-9914-4CA8AD428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09305-C61A-4450-AFCB-DEC36789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93AB-2B65-4A5E-BEA1-418EF9CC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2B1A4-DD9D-4542-9E00-38DFFD8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2C1FB-CB3C-4AB1-AD3D-A4C0400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0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F9B17-49B2-4759-9D08-E346757F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FA594-99F2-4D6A-8C65-F225A97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CB7DD-792B-4126-8D50-061C472A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B74E3-2771-45D0-9A3B-826B3BE2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5C4B8-69AC-43BF-84E1-5A1B2A636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88306-85E2-4416-B443-8308838E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D6F24-F5F1-43F4-B548-76C17183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3C8C1-A939-4113-990E-BDFC0846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3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6008-BFC0-492C-B85D-12E0479A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84178-8842-472B-8037-B1E79364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8AC1C2-EBDA-4E27-AD4B-84B579B5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34F8A-B914-426A-AD68-8D2276E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8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84C9E-9B5B-491D-B60F-8D28C7C2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5C97A0-4471-4D74-91CF-F6B9788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A3B96-26CB-4E64-A6CC-1C7A0AB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E0CD-C2E0-43BF-8FBB-664734C4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26063-6011-4A72-BF15-A6EF6A40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EBAE9-BE02-4BCC-9EAD-EA46E77D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F22D1-20C8-4937-9783-3410A827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AE740-F169-48BD-BA81-9ADE4AD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10CA3-B975-4659-B74E-03D139C8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A05CF-5E04-4F88-AC60-456D09A7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0BD8-0EB0-493F-93E0-79DCE4437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EC915-720E-4686-AD69-0C61FE0B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EB85-4B37-449A-8E5D-FE3318A6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EF31C-6BB4-41EF-B527-6393EE1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1B04-A5ED-4BE7-A8DA-98885CAD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C83BF-632E-4580-8037-9343BE58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5CF12-39C9-4C5D-84DD-AF6C17FF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337EF-A1A6-4924-9EA7-4BA45F3D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2633-E4FB-4044-B6C9-187BBE49307D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56AD2-3D14-44DF-8517-8F97F8900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BC342-F4D0-4D37-A36B-46B061436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4D0A-6A28-45E9-ACB2-B4E1C2038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416514-0973-42CA-B969-5886DCF00382}"/>
              </a:ext>
            </a:extLst>
          </p:cNvPr>
          <p:cNvSpPr/>
          <p:nvPr/>
        </p:nvSpPr>
        <p:spPr>
          <a:xfrm>
            <a:off x="1226820" y="2186940"/>
            <a:ext cx="1645920" cy="556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Desc Table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9A828B-51EE-481E-9782-3A063B268604}"/>
              </a:ext>
            </a:extLst>
          </p:cNvPr>
          <p:cNvSpPr/>
          <p:nvPr/>
        </p:nvSpPr>
        <p:spPr>
          <a:xfrm>
            <a:off x="1226820" y="2743200"/>
            <a:ext cx="1645920" cy="556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CBV/SRV/UAV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9F872C-89BA-4A78-8EF2-21A62BB1EA01}"/>
              </a:ext>
            </a:extLst>
          </p:cNvPr>
          <p:cNvSpPr txBox="1"/>
          <p:nvPr/>
        </p:nvSpPr>
        <p:spPr>
          <a:xfrm>
            <a:off x="899160" y="1501140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Root Signature</a:t>
            </a:r>
            <a:endParaRPr lang="zh-CN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352EF0-2B97-465A-99AA-719A8C96A673}"/>
              </a:ext>
            </a:extLst>
          </p:cNvPr>
          <p:cNvSpPr/>
          <p:nvPr/>
        </p:nvSpPr>
        <p:spPr>
          <a:xfrm>
            <a:off x="1226820" y="3280411"/>
            <a:ext cx="1645920" cy="556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Constant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CBA4B9-D91C-41B1-B913-9E6B81012923}"/>
              </a:ext>
            </a:extLst>
          </p:cNvPr>
          <p:cNvSpPr/>
          <p:nvPr/>
        </p:nvSpPr>
        <p:spPr>
          <a:xfrm>
            <a:off x="1226820" y="3817622"/>
            <a:ext cx="1645920" cy="556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A338E-7495-4D65-8C62-836D386CE8F7}"/>
              </a:ext>
            </a:extLst>
          </p:cNvPr>
          <p:cNvSpPr/>
          <p:nvPr/>
        </p:nvSpPr>
        <p:spPr>
          <a:xfrm>
            <a:off x="3726719" y="1731972"/>
            <a:ext cx="1645920" cy="5562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CBV(3)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888152-34E0-4C8F-85EC-507595ECF9FC}"/>
              </a:ext>
            </a:extLst>
          </p:cNvPr>
          <p:cNvSpPr txBox="1"/>
          <p:nvPr/>
        </p:nvSpPr>
        <p:spPr>
          <a:xfrm>
            <a:off x="3182157" y="1046172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Descriptor Ranges</a:t>
            </a:r>
            <a:endParaRPr lang="zh-CN" alt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D2933-0A1A-4850-9F4B-8FFFB1FF5B5F}"/>
              </a:ext>
            </a:extLst>
          </p:cNvPr>
          <p:cNvSpPr/>
          <p:nvPr/>
        </p:nvSpPr>
        <p:spPr>
          <a:xfrm>
            <a:off x="3726719" y="2288232"/>
            <a:ext cx="1645920" cy="5562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SRV(1)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B90D48-C828-4281-BC45-AC7B27FBB240}"/>
              </a:ext>
            </a:extLst>
          </p:cNvPr>
          <p:cNvSpPr/>
          <p:nvPr/>
        </p:nvSpPr>
        <p:spPr>
          <a:xfrm>
            <a:off x="3726719" y="2844492"/>
            <a:ext cx="1645920" cy="556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UAV(2)</a:t>
            </a:r>
            <a:endParaRPr lang="zh-CN" altLang="en-US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B0081E8-D7CD-4D21-B54E-99D316458CCD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2872740" y="2010102"/>
            <a:ext cx="853979" cy="454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CB95904-2CD1-4CE5-9F2D-62AA7FFED5DB}"/>
              </a:ext>
            </a:extLst>
          </p:cNvPr>
          <p:cNvCxnSpPr>
            <a:cxnSpLocks/>
          </p:cNvCxnSpPr>
          <p:nvPr/>
        </p:nvCxnSpPr>
        <p:spPr>
          <a:xfrm flipH="1" flipV="1">
            <a:off x="2567940" y="3688080"/>
            <a:ext cx="61421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4B52D5B-66DE-47F9-8677-E7E3C3883FFD}"/>
              </a:ext>
            </a:extLst>
          </p:cNvPr>
          <p:cNvSpPr txBox="1"/>
          <p:nvPr/>
        </p:nvSpPr>
        <p:spPr>
          <a:xfrm>
            <a:off x="2971800" y="4526280"/>
            <a:ext cx="8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B79E54-F487-472F-8984-3F4ADDCF0BDF}"/>
              </a:ext>
            </a:extLst>
          </p:cNvPr>
          <p:cNvSpPr/>
          <p:nvPr/>
        </p:nvSpPr>
        <p:spPr>
          <a:xfrm>
            <a:off x="6386638" y="1731972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CBV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6B007B-4180-4E3B-8E0F-EE3E004BA9A1}"/>
              </a:ext>
            </a:extLst>
          </p:cNvPr>
          <p:cNvSpPr txBox="1"/>
          <p:nvPr/>
        </p:nvSpPr>
        <p:spPr>
          <a:xfrm>
            <a:off x="6009716" y="1056024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Descriptor Heap</a:t>
            </a:r>
            <a:endParaRPr lang="zh-CN" altLang="en-US" sz="2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B35149-9653-44A5-B8AB-85CB3F216670}"/>
              </a:ext>
            </a:extLst>
          </p:cNvPr>
          <p:cNvSpPr/>
          <p:nvPr/>
        </p:nvSpPr>
        <p:spPr>
          <a:xfrm>
            <a:off x="6386638" y="1946255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CBV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A16646-D805-4500-997E-9DE8B75A7C5B}"/>
              </a:ext>
            </a:extLst>
          </p:cNvPr>
          <p:cNvSpPr/>
          <p:nvPr/>
        </p:nvSpPr>
        <p:spPr>
          <a:xfrm>
            <a:off x="6386638" y="2165003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CBV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34E5BB-8B6D-4C47-B643-80FD88D355E2}"/>
              </a:ext>
            </a:extLst>
          </p:cNvPr>
          <p:cNvSpPr/>
          <p:nvPr/>
        </p:nvSpPr>
        <p:spPr>
          <a:xfrm>
            <a:off x="6386638" y="2379286"/>
            <a:ext cx="1645920" cy="218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SRV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F7062D-798A-4C7F-A9E3-6EDA64812B0C}"/>
              </a:ext>
            </a:extLst>
          </p:cNvPr>
          <p:cNvSpPr/>
          <p:nvPr/>
        </p:nvSpPr>
        <p:spPr>
          <a:xfrm>
            <a:off x="6386638" y="2579816"/>
            <a:ext cx="1645920" cy="218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UAV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DDAF1C-668A-4DD3-91F1-35078FC2EFAD}"/>
              </a:ext>
            </a:extLst>
          </p:cNvPr>
          <p:cNvSpPr/>
          <p:nvPr/>
        </p:nvSpPr>
        <p:spPr>
          <a:xfrm>
            <a:off x="6386638" y="2795032"/>
            <a:ext cx="1645920" cy="218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UAV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819B4B-8786-4D4A-B713-1582460C0648}"/>
              </a:ext>
            </a:extLst>
          </p:cNvPr>
          <p:cNvSpPr txBox="1"/>
          <p:nvPr/>
        </p:nvSpPr>
        <p:spPr>
          <a:xfrm>
            <a:off x="8558353" y="1056024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Resource Heap</a:t>
            </a:r>
            <a:endParaRPr lang="zh-CN" altLang="en-US" sz="2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D60F2B-B647-4C75-9585-BCD8E62063A2}"/>
              </a:ext>
            </a:extLst>
          </p:cNvPr>
          <p:cNvSpPr/>
          <p:nvPr/>
        </p:nvSpPr>
        <p:spPr>
          <a:xfrm>
            <a:off x="8875288" y="1721071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8991CA8-CB55-4996-B883-94C7F6138112}"/>
              </a:ext>
            </a:extLst>
          </p:cNvPr>
          <p:cNvSpPr/>
          <p:nvPr/>
        </p:nvSpPr>
        <p:spPr>
          <a:xfrm>
            <a:off x="8875288" y="1924453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DBE15D-44FB-4688-80A1-71D0C196463C}"/>
              </a:ext>
            </a:extLst>
          </p:cNvPr>
          <p:cNvSpPr/>
          <p:nvPr/>
        </p:nvSpPr>
        <p:spPr>
          <a:xfrm>
            <a:off x="8875288" y="2127835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C0BF5F-70A3-4F57-986D-11931F1123BE}"/>
              </a:ext>
            </a:extLst>
          </p:cNvPr>
          <p:cNvSpPr/>
          <p:nvPr/>
        </p:nvSpPr>
        <p:spPr>
          <a:xfrm>
            <a:off x="8875288" y="2331217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9D19CC-D440-4B45-B557-1B7C587995E7}"/>
              </a:ext>
            </a:extLst>
          </p:cNvPr>
          <p:cNvSpPr/>
          <p:nvPr/>
        </p:nvSpPr>
        <p:spPr>
          <a:xfrm>
            <a:off x="8875288" y="2534599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E85E6C-9723-496A-A814-ACB0275A5F8C}"/>
              </a:ext>
            </a:extLst>
          </p:cNvPr>
          <p:cNvSpPr/>
          <p:nvPr/>
        </p:nvSpPr>
        <p:spPr>
          <a:xfrm>
            <a:off x="8875288" y="2737981"/>
            <a:ext cx="1645920" cy="2187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F6042D5-C27A-4131-9D19-077AB1417541}"/>
              </a:ext>
            </a:extLst>
          </p:cNvPr>
          <p:cNvSpPr/>
          <p:nvPr/>
        </p:nvSpPr>
        <p:spPr>
          <a:xfrm>
            <a:off x="8875288" y="2941363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040EAB-5852-4AE9-8DD8-79FFB54FDF0B}"/>
              </a:ext>
            </a:extLst>
          </p:cNvPr>
          <p:cNvSpPr/>
          <p:nvPr/>
        </p:nvSpPr>
        <p:spPr>
          <a:xfrm>
            <a:off x="8875288" y="3144745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3561BE-B971-40C9-A2E2-30B062A57506}"/>
              </a:ext>
            </a:extLst>
          </p:cNvPr>
          <p:cNvSpPr/>
          <p:nvPr/>
        </p:nvSpPr>
        <p:spPr>
          <a:xfrm>
            <a:off x="8875288" y="3348127"/>
            <a:ext cx="1645920" cy="218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0E8501-2174-47A4-A6E4-261CEB8F6C5E}"/>
              </a:ext>
            </a:extLst>
          </p:cNvPr>
          <p:cNvSpPr/>
          <p:nvPr/>
        </p:nvSpPr>
        <p:spPr>
          <a:xfrm>
            <a:off x="8875288" y="3551509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B4B269-EBFB-414C-89F2-6DC19E425B4C}"/>
              </a:ext>
            </a:extLst>
          </p:cNvPr>
          <p:cNvSpPr/>
          <p:nvPr/>
        </p:nvSpPr>
        <p:spPr>
          <a:xfrm>
            <a:off x="8875288" y="3754891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64CC92-0796-404E-A64F-52A0E7C43FE5}"/>
              </a:ext>
            </a:extLst>
          </p:cNvPr>
          <p:cNvSpPr/>
          <p:nvPr/>
        </p:nvSpPr>
        <p:spPr>
          <a:xfrm>
            <a:off x="8875288" y="3958273"/>
            <a:ext cx="1645920" cy="218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3849F5A-799A-4779-B673-32624D691DD8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 flipV="1">
            <a:off x="5372639" y="1841346"/>
            <a:ext cx="1013999" cy="168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096323-F9F3-4ADF-95BA-194892807166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 flipV="1">
            <a:off x="5372639" y="2488660"/>
            <a:ext cx="1013999" cy="77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DFBB4626-4A76-4BF9-848C-99383A4B16B7}"/>
              </a:ext>
            </a:extLst>
          </p:cNvPr>
          <p:cNvCxnSpPr>
            <a:stCxn id="15" idx="3"/>
            <a:endCxn id="32" idx="1"/>
          </p:cNvCxnSpPr>
          <p:nvPr/>
        </p:nvCxnSpPr>
        <p:spPr>
          <a:xfrm flipV="1">
            <a:off x="5372639" y="2689190"/>
            <a:ext cx="1013999" cy="4334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F3993CE6-F39D-4EB4-8C64-E7473AE81F24}"/>
              </a:ext>
            </a:extLst>
          </p:cNvPr>
          <p:cNvCxnSpPr>
            <a:stCxn id="27" idx="3"/>
            <a:endCxn id="40" idx="1"/>
          </p:cNvCxnSpPr>
          <p:nvPr/>
        </p:nvCxnSpPr>
        <p:spPr>
          <a:xfrm>
            <a:off x="8032558" y="1841346"/>
            <a:ext cx="842730" cy="1006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13163C80-51E7-4AA9-A0A8-C779FB4E4AFE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8032558" y="1830445"/>
            <a:ext cx="842730" cy="225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CF80862C-29BE-40F5-8B03-868E821F7A61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 flipV="1">
            <a:off x="8032558" y="2033827"/>
            <a:ext cx="842730" cy="240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F1618FA3-ABB1-43FD-A1B2-05F3B2F821E3}"/>
              </a:ext>
            </a:extLst>
          </p:cNvPr>
          <p:cNvCxnSpPr>
            <a:stCxn id="32" idx="3"/>
            <a:endCxn id="43" idx="1"/>
          </p:cNvCxnSpPr>
          <p:nvPr/>
        </p:nvCxnSpPr>
        <p:spPr>
          <a:xfrm>
            <a:off x="8032558" y="2689190"/>
            <a:ext cx="842730" cy="7683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18412DF-69B2-4FD3-891A-132BDF8E0498}"/>
              </a:ext>
            </a:extLst>
          </p:cNvPr>
          <p:cNvCxnSpPr>
            <a:stCxn id="33" idx="3"/>
            <a:endCxn id="46" idx="1"/>
          </p:cNvCxnSpPr>
          <p:nvPr/>
        </p:nvCxnSpPr>
        <p:spPr>
          <a:xfrm>
            <a:off x="8032558" y="2904406"/>
            <a:ext cx="842730" cy="11632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F6D0F0-62E2-49DE-A0A7-18F63DC3CE2C}"/>
              </a:ext>
            </a:extLst>
          </p:cNvPr>
          <p:cNvSpPr txBox="1"/>
          <p:nvPr/>
        </p:nvSpPr>
        <p:spPr>
          <a:xfrm>
            <a:off x="4739742" y="372553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Resource Heap</a:t>
            </a:r>
            <a:endParaRPr lang="zh-CN" altLang="en-US" sz="24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1A287A6-4681-4FD4-9CF5-48F8CE0C61FE}"/>
              </a:ext>
            </a:extLst>
          </p:cNvPr>
          <p:cNvSpPr/>
          <p:nvPr/>
        </p:nvSpPr>
        <p:spPr>
          <a:xfrm>
            <a:off x="5034528" y="4273967"/>
            <a:ext cx="1645920" cy="218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7CD56D1-E206-470E-A8FE-6167090287C3}"/>
              </a:ext>
            </a:extLst>
          </p:cNvPr>
          <p:cNvSpPr/>
          <p:nvPr/>
        </p:nvSpPr>
        <p:spPr>
          <a:xfrm>
            <a:off x="5034528" y="4477349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E9D4C0F-D7E9-4EBF-832D-6D81EB88C119}"/>
              </a:ext>
            </a:extLst>
          </p:cNvPr>
          <p:cNvSpPr/>
          <p:nvPr/>
        </p:nvSpPr>
        <p:spPr>
          <a:xfrm>
            <a:off x="5034528" y="4680731"/>
            <a:ext cx="1645920" cy="2187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403CE79-09FA-470D-9049-C8AEBC031FE1}"/>
              </a:ext>
            </a:extLst>
          </p:cNvPr>
          <p:cNvCxnSpPr>
            <a:stCxn id="31" idx="3"/>
            <a:endCxn id="64" idx="3"/>
          </p:cNvCxnSpPr>
          <p:nvPr/>
        </p:nvCxnSpPr>
        <p:spPr>
          <a:xfrm flipH="1">
            <a:off x="6680448" y="2488660"/>
            <a:ext cx="1352110" cy="1894681"/>
          </a:xfrm>
          <a:prstGeom prst="curvedConnector3">
            <a:avLst>
              <a:gd name="adj1" fmla="val -16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7D60A662-0E02-4A4E-BC11-267D16E246B5}"/>
              </a:ext>
            </a:extLst>
          </p:cNvPr>
          <p:cNvCxnSpPr>
            <a:stCxn id="5" idx="3"/>
            <a:endCxn id="66" idx="1"/>
          </p:cNvCxnSpPr>
          <p:nvPr/>
        </p:nvCxnSpPr>
        <p:spPr>
          <a:xfrm>
            <a:off x="2872740" y="3021330"/>
            <a:ext cx="2161788" cy="1768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E8F56DA-21E0-449E-82DA-750B35F69EC8}"/>
              </a:ext>
            </a:extLst>
          </p:cNvPr>
          <p:cNvSpPr/>
          <p:nvPr/>
        </p:nvSpPr>
        <p:spPr>
          <a:xfrm>
            <a:off x="3142215" y="964734"/>
            <a:ext cx="2735043" cy="252720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宸</dc:creator>
  <cp:lastModifiedBy>王 宸</cp:lastModifiedBy>
  <cp:revision>1</cp:revision>
  <dcterms:created xsi:type="dcterms:W3CDTF">2022-02-23T08:39:11Z</dcterms:created>
  <dcterms:modified xsi:type="dcterms:W3CDTF">2022-02-23T08:39:59Z</dcterms:modified>
</cp:coreProperties>
</file>