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81" r:id="rId8"/>
    <p:sldId id="264" r:id="rId9"/>
    <p:sldId id="275" r:id="rId10"/>
    <p:sldId id="282" r:id="rId11"/>
    <p:sldId id="266" r:id="rId12"/>
    <p:sldId id="267" r:id="rId13"/>
    <p:sldId id="276" r:id="rId14"/>
    <p:sldId id="278" r:id="rId15"/>
    <p:sldId id="269" r:id="rId16"/>
    <p:sldId id="283" r:id="rId17"/>
    <p:sldId id="279" r:id="rId18"/>
    <p:sldId id="284" r:id="rId19"/>
    <p:sldId id="280" r:id="rId20"/>
    <p:sldId id="272" r:id="rId21"/>
    <p:sldId id="286" r:id="rId22"/>
    <p:sldId id="273" r:id="rId23"/>
    <p:sldId id="274" r:id="rId24"/>
    <p:sldId id="285" r:id="rId25"/>
    <p:sldId id="259"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6C6CF9-A34F-40A4-94C6-3BDCDA0C6039}" type="doc">
      <dgm:prSet loTypeId="urn:microsoft.com/office/officeart/2016/7/layout/LinearArrowProcessNumbered" loCatId="process" qsTypeId="urn:microsoft.com/office/officeart/2005/8/quickstyle/simple2" qsCatId="simple" csTypeId="urn:microsoft.com/office/officeart/2005/8/colors/colorful1" csCatId="colorful" phldr="1"/>
      <dgm:spPr/>
      <dgm:t>
        <a:bodyPr/>
        <a:lstStyle/>
        <a:p>
          <a:endParaRPr lang="en-US"/>
        </a:p>
      </dgm:t>
    </dgm:pt>
    <dgm:pt modelId="{300F99E1-A1D7-430E-A089-359B3573F2A0}">
      <dgm:prSet custT="1"/>
      <dgm:spPr/>
      <dgm:t>
        <a:bodyPr/>
        <a:lstStyle/>
        <a:p>
          <a:pPr algn="just"/>
          <a:r>
            <a:rPr lang="es-CO" sz="1600" dirty="0"/>
            <a:t>Guardar localmente los archivos Ejercicio1_index.html y validation.js</a:t>
          </a:r>
          <a:endParaRPr lang="en-US" sz="1600" dirty="0"/>
        </a:p>
      </dgm:t>
    </dgm:pt>
    <dgm:pt modelId="{762602B1-A95E-40D7-9602-E888BEFA4948}" type="parTrans" cxnId="{C0E4502D-728A-4E64-AC0A-68E29B3B5B13}">
      <dgm:prSet/>
      <dgm:spPr/>
      <dgm:t>
        <a:bodyPr/>
        <a:lstStyle/>
        <a:p>
          <a:endParaRPr lang="en-US"/>
        </a:p>
      </dgm:t>
    </dgm:pt>
    <dgm:pt modelId="{4BD68E72-40B6-46D4-9804-A1AB245FCA4F}" type="sibTrans" cxnId="{C0E4502D-728A-4E64-AC0A-68E29B3B5B13}">
      <dgm:prSet phldrT="1"/>
      <dgm:spPr/>
      <dgm:t>
        <a:bodyPr/>
        <a:lstStyle/>
        <a:p>
          <a:r>
            <a:rPr lang="en-US"/>
            <a:t>1</a:t>
          </a:r>
        </a:p>
      </dgm:t>
    </dgm:pt>
    <dgm:pt modelId="{5D11543F-9AD4-4B4C-8611-18EC9DFE1321}">
      <dgm:prSet custT="1"/>
      <dgm:spPr/>
      <dgm:t>
        <a:bodyPr/>
        <a:lstStyle/>
        <a:p>
          <a:pPr algn="just"/>
          <a:r>
            <a:rPr lang="es-CO" sz="1600" dirty="0"/>
            <a:t>En el archivo Form-Validation:</a:t>
          </a:r>
        </a:p>
        <a:p>
          <a:pPr algn="just"/>
          <a:r>
            <a:rPr lang="es-CO" sz="1600" dirty="0"/>
            <a:t>Agregue un párrafo arriba de la apertura &lt;form&gt;</a:t>
          </a:r>
          <a:endParaRPr lang="en-US" sz="1600" dirty="0"/>
        </a:p>
      </dgm:t>
    </dgm:pt>
    <dgm:pt modelId="{9D69DA26-F13E-45A7-8196-4ED30CADA616}" type="parTrans" cxnId="{4B24A53C-E166-4654-B5E6-23F5879183D3}">
      <dgm:prSet/>
      <dgm:spPr/>
      <dgm:t>
        <a:bodyPr/>
        <a:lstStyle/>
        <a:p>
          <a:endParaRPr lang="en-US"/>
        </a:p>
      </dgm:t>
    </dgm:pt>
    <dgm:pt modelId="{61D24790-202D-459F-B7E0-EC0D32A87E36}" type="sibTrans" cxnId="{4B24A53C-E166-4654-B5E6-23F5879183D3}">
      <dgm:prSet phldrT="2"/>
      <dgm:spPr/>
      <dgm:t>
        <a:bodyPr/>
        <a:lstStyle/>
        <a:p>
          <a:r>
            <a:rPr lang="en-US"/>
            <a:t>2</a:t>
          </a:r>
        </a:p>
      </dgm:t>
    </dgm:pt>
    <dgm:pt modelId="{36A43B49-C7B5-47F6-8EE1-FB558513E1BC}">
      <dgm:prSet custT="1"/>
      <dgm:spPr/>
      <dgm:t>
        <a:bodyPr/>
        <a:lstStyle/>
        <a:p>
          <a:r>
            <a:rPr lang="es-CO" sz="1600" dirty="0"/>
            <a:t>Se debe ver así:</a:t>
          </a:r>
        </a:p>
        <a:p>
          <a:r>
            <a:rPr lang="es-CO" sz="1600" dirty="0"/>
            <a:t>&lt;p&gt; Fields marked with an Asterisk (*) are required.&lt;/p&gt;</a:t>
          </a:r>
          <a:endParaRPr lang="en-US" sz="1600" dirty="0"/>
        </a:p>
      </dgm:t>
    </dgm:pt>
    <dgm:pt modelId="{88F4C868-D4CD-458D-A66F-D8F99F148AC5}" type="parTrans" cxnId="{A36A15AE-E138-49E0-A4E5-28E6B79A9153}">
      <dgm:prSet/>
      <dgm:spPr/>
      <dgm:t>
        <a:bodyPr/>
        <a:lstStyle/>
        <a:p>
          <a:endParaRPr lang="en-US"/>
        </a:p>
      </dgm:t>
    </dgm:pt>
    <dgm:pt modelId="{D6FED21D-530F-458B-BB73-D9C3FC5BED00}" type="sibTrans" cxnId="{A36A15AE-E138-49E0-A4E5-28E6B79A9153}">
      <dgm:prSet phldrT="3"/>
      <dgm:spPr/>
      <dgm:t>
        <a:bodyPr/>
        <a:lstStyle/>
        <a:p>
          <a:r>
            <a:rPr lang="en-US"/>
            <a:t>3</a:t>
          </a:r>
        </a:p>
      </dgm:t>
    </dgm:pt>
    <dgm:pt modelId="{DD9BE30E-87BD-490B-8CD3-8E5D4D54D567}">
      <dgm:prSet custT="1"/>
      <dgm:spPr/>
      <dgm:t>
        <a:bodyPr/>
        <a:lstStyle/>
        <a:p>
          <a:pPr algn="just"/>
          <a:r>
            <a:rPr lang="es-CO" sz="1600" dirty="0"/>
            <a:t>Marque las dos formas &lt;label&gt; con un asterisco</a:t>
          </a:r>
        </a:p>
        <a:p>
          <a:pPr algn="just"/>
          <a:r>
            <a:rPr lang="en-US" sz="1600" dirty="0"/>
            <a:t>&lt;label for="name"&gt;Enter your name*:&lt;/label&gt;</a:t>
          </a:r>
        </a:p>
      </dgm:t>
    </dgm:pt>
    <dgm:pt modelId="{2E9D09E3-4C39-439C-B091-B96FDF4B4AAA}" type="parTrans" cxnId="{C9C96D0E-57AA-4139-B3C8-8C5B1558DCB7}">
      <dgm:prSet/>
      <dgm:spPr/>
      <dgm:t>
        <a:bodyPr/>
        <a:lstStyle/>
        <a:p>
          <a:endParaRPr lang="en-US"/>
        </a:p>
      </dgm:t>
    </dgm:pt>
    <dgm:pt modelId="{4B09D739-C417-426E-888F-C7C5926A2750}" type="sibTrans" cxnId="{C9C96D0E-57AA-4139-B3C8-8C5B1558DCB7}">
      <dgm:prSet phldrT="4"/>
      <dgm:spPr/>
      <dgm:t>
        <a:bodyPr/>
        <a:lstStyle/>
        <a:p>
          <a:r>
            <a:rPr lang="en-US"/>
            <a:t>4</a:t>
          </a:r>
        </a:p>
      </dgm:t>
    </dgm:pt>
    <dgm:pt modelId="{022FA680-C388-4947-858B-FF52C5451763}">
      <dgm:prSet custT="1"/>
      <dgm:spPr/>
      <dgm:t>
        <a:bodyPr/>
        <a:lstStyle/>
        <a:p>
          <a:pPr algn="just"/>
          <a:r>
            <a:rPr lang="es-CO" sz="1600" dirty="0"/>
            <a:t>Marcamos los campos obligatorios para los usuarios videntes. Agregar a los input el atributo aria-</a:t>
          </a:r>
          <a:r>
            <a:rPr lang="en-US" sz="1600" dirty="0"/>
            <a:t>required="true"</a:t>
          </a:r>
        </a:p>
      </dgm:t>
    </dgm:pt>
    <dgm:pt modelId="{B7DAA378-4B56-43BE-9A8B-61EEA58F314C}" type="parTrans" cxnId="{27A7B65D-EC34-44DF-899C-C5F4577E5AB1}">
      <dgm:prSet/>
      <dgm:spPr/>
      <dgm:t>
        <a:bodyPr/>
        <a:lstStyle/>
        <a:p>
          <a:endParaRPr lang="en-US"/>
        </a:p>
      </dgm:t>
    </dgm:pt>
    <dgm:pt modelId="{20242032-AC9E-406F-99BD-5EE96C3B11CE}" type="sibTrans" cxnId="{27A7B65D-EC34-44DF-899C-C5F4577E5AB1}">
      <dgm:prSet phldrT="5"/>
      <dgm:spPr/>
      <dgm:t>
        <a:bodyPr/>
        <a:lstStyle/>
        <a:p>
          <a:r>
            <a:rPr lang="en-US"/>
            <a:t>5</a:t>
          </a:r>
        </a:p>
      </dgm:t>
    </dgm:pt>
    <dgm:pt modelId="{613A280D-F949-4F6B-8987-DC205304A0B9}" type="pres">
      <dgm:prSet presAssocID="{996C6CF9-A34F-40A4-94C6-3BDCDA0C6039}" presName="linearFlow" presStyleCnt="0">
        <dgm:presLayoutVars>
          <dgm:dir/>
          <dgm:animLvl val="lvl"/>
          <dgm:resizeHandles val="exact"/>
        </dgm:presLayoutVars>
      </dgm:prSet>
      <dgm:spPr/>
    </dgm:pt>
    <dgm:pt modelId="{45641C71-3FFA-48E2-8049-AE71F36DEDD1}" type="pres">
      <dgm:prSet presAssocID="{300F99E1-A1D7-430E-A089-359B3573F2A0}" presName="compositeNode" presStyleCnt="0"/>
      <dgm:spPr/>
    </dgm:pt>
    <dgm:pt modelId="{17E165F4-4309-48EC-827B-C7460AC257AE}" type="pres">
      <dgm:prSet presAssocID="{300F99E1-A1D7-430E-A089-359B3573F2A0}" presName="parTx" presStyleLbl="node1" presStyleIdx="0" presStyleCnt="0">
        <dgm:presLayoutVars>
          <dgm:chMax val="0"/>
          <dgm:chPref val="0"/>
          <dgm:bulletEnabled val="1"/>
        </dgm:presLayoutVars>
      </dgm:prSet>
      <dgm:spPr/>
    </dgm:pt>
    <dgm:pt modelId="{EA238629-DA8B-4C89-AD21-BCF9866AA2FA}" type="pres">
      <dgm:prSet presAssocID="{300F99E1-A1D7-430E-A089-359B3573F2A0}" presName="parSh" presStyleCnt="0"/>
      <dgm:spPr/>
    </dgm:pt>
    <dgm:pt modelId="{AA08B41C-8817-4965-88D7-19C29BDD6D9D}" type="pres">
      <dgm:prSet presAssocID="{300F99E1-A1D7-430E-A089-359B3573F2A0}" presName="lineNode" presStyleLbl="alignAccFollowNode1" presStyleIdx="0" presStyleCnt="15"/>
      <dgm:spPr/>
    </dgm:pt>
    <dgm:pt modelId="{32574A6E-C0CB-42B7-A8FD-3CCC34575754}" type="pres">
      <dgm:prSet presAssocID="{300F99E1-A1D7-430E-A089-359B3573F2A0}" presName="lineArrowNode" presStyleLbl="alignAccFollowNode1" presStyleIdx="1" presStyleCnt="15"/>
      <dgm:spPr/>
    </dgm:pt>
    <dgm:pt modelId="{583B67E5-A025-447D-A272-7A42DFDF2B4A}" type="pres">
      <dgm:prSet presAssocID="{4BD68E72-40B6-46D4-9804-A1AB245FCA4F}" presName="sibTransNodeCircle" presStyleLbl="alignNode1" presStyleIdx="0" presStyleCnt="5">
        <dgm:presLayoutVars>
          <dgm:chMax val="0"/>
          <dgm:bulletEnabled/>
        </dgm:presLayoutVars>
      </dgm:prSet>
      <dgm:spPr/>
    </dgm:pt>
    <dgm:pt modelId="{4BCCD269-549D-461E-8509-3C58B224F3F2}" type="pres">
      <dgm:prSet presAssocID="{4BD68E72-40B6-46D4-9804-A1AB245FCA4F}" presName="spacerBetweenCircleAndCallout" presStyleCnt="0">
        <dgm:presLayoutVars/>
      </dgm:prSet>
      <dgm:spPr/>
    </dgm:pt>
    <dgm:pt modelId="{51D580DB-B0F7-427C-A4BE-FAD6409E5965}" type="pres">
      <dgm:prSet presAssocID="{300F99E1-A1D7-430E-A089-359B3573F2A0}" presName="nodeText" presStyleLbl="alignAccFollowNode1" presStyleIdx="2" presStyleCnt="15">
        <dgm:presLayoutVars>
          <dgm:bulletEnabled val="1"/>
        </dgm:presLayoutVars>
      </dgm:prSet>
      <dgm:spPr/>
    </dgm:pt>
    <dgm:pt modelId="{82816125-DC6D-4592-9186-6FA302777B68}" type="pres">
      <dgm:prSet presAssocID="{4BD68E72-40B6-46D4-9804-A1AB245FCA4F}" presName="sibTransComposite" presStyleCnt="0"/>
      <dgm:spPr/>
    </dgm:pt>
    <dgm:pt modelId="{C8F39A99-EC95-47CB-B569-D716850FAC6B}" type="pres">
      <dgm:prSet presAssocID="{5D11543F-9AD4-4B4C-8611-18EC9DFE1321}" presName="compositeNode" presStyleCnt="0"/>
      <dgm:spPr/>
    </dgm:pt>
    <dgm:pt modelId="{BFF44EE5-B4A4-4B5D-994A-1ECBA29DDEC3}" type="pres">
      <dgm:prSet presAssocID="{5D11543F-9AD4-4B4C-8611-18EC9DFE1321}" presName="parTx" presStyleLbl="node1" presStyleIdx="0" presStyleCnt="0">
        <dgm:presLayoutVars>
          <dgm:chMax val="0"/>
          <dgm:chPref val="0"/>
          <dgm:bulletEnabled val="1"/>
        </dgm:presLayoutVars>
      </dgm:prSet>
      <dgm:spPr/>
    </dgm:pt>
    <dgm:pt modelId="{D6B5A120-B2F6-47C6-A172-32DC2F91BBE6}" type="pres">
      <dgm:prSet presAssocID="{5D11543F-9AD4-4B4C-8611-18EC9DFE1321}" presName="parSh" presStyleCnt="0"/>
      <dgm:spPr/>
    </dgm:pt>
    <dgm:pt modelId="{27BFF13F-5D63-4FD3-8A35-E4685A306AF6}" type="pres">
      <dgm:prSet presAssocID="{5D11543F-9AD4-4B4C-8611-18EC9DFE1321}" presName="lineNode" presStyleLbl="alignAccFollowNode1" presStyleIdx="3" presStyleCnt="15"/>
      <dgm:spPr/>
    </dgm:pt>
    <dgm:pt modelId="{65391857-0729-481C-B962-6608BE2798D2}" type="pres">
      <dgm:prSet presAssocID="{5D11543F-9AD4-4B4C-8611-18EC9DFE1321}" presName="lineArrowNode" presStyleLbl="alignAccFollowNode1" presStyleIdx="4" presStyleCnt="15"/>
      <dgm:spPr/>
    </dgm:pt>
    <dgm:pt modelId="{D87296FD-3410-437B-91B9-E9DED7CF2103}" type="pres">
      <dgm:prSet presAssocID="{61D24790-202D-459F-B7E0-EC0D32A87E36}" presName="sibTransNodeCircle" presStyleLbl="alignNode1" presStyleIdx="1" presStyleCnt="5">
        <dgm:presLayoutVars>
          <dgm:chMax val="0"/>
          <dgm:bulletEnabled/>
        </dgm:presLayoutVars>
      </dgm:prSet>
      <dgm:spPr/>
    </dgm:pt>
    <dgm:pt modelId="{B00648D1-0801-4EF0-8341-78ABCFCBC3E7}" type="pres">
      <dgm:prSet presAssocID="{61D24790-202D-459F-B7E0-EC0D32A87E36}" presName="spacerBetweenCircleAndCallout" presStyleCnt="0">
        <dgm:presLayoutVars/>
      </dgm:prSet>
      <dgm:spPr/>
    </dgm:pt>
    <dgm:pt modelId="{159D566C-5756-4478-ABAD-FE32DE70D8BF}" type="pres">
      <dgm:prSet presAssocID="{5D11543F-9AD4-4B4C-8611-18EC9DFE1321}" presName="nodeText" presStyleLbl="alignAccFollowNode1" presStyleIdx="5" presStyleCnt="15">
        <dgm:presLayoutVars>
          <dgm:bulletEnabled val="1"/>
        </dgm:presLayoutVars>
      </dgm:prSet>
      <dgm:spPr/>
    </dgm:pt>
    <dgm:pt modelId="{EA3836E8-DCBD-4739-A747-E55E83299042}" type="pres">
      <dgm:prSet presAssocID="{61D24790-202D-459F-B7E0-EC0D32A87E36}" presName="sibTransComposite" presStyleCnt="0"/>
      <dgm:spPr/>
    </dgm:pt>
    <dgm:pt modelId="{9529DC26-5A4F-4EEA-AA4E-1F7B30663210}" type="pres">
      <dgm:prSet presAssocID="{36A43B49-C7B5-47F6-8EE1-FB558513E1BC}" presName="compositeNode" presStyleCnt="0"/>
      <dgm:spPr/>
    </dgm:pt>
    <dgm:pt modelId="{A4C04213-C508-4BA3-8F4A-814602B4803B}" type="pres">
      <dgm:prSet presAssocID="{36A43B49-C7B5-47F6-8EE1-FB558513E1BC}" presName="parTx" presStyleLbl="node1" presStyleIdx="0" presStyleCnt="0">
        <dgm:presLayoutVars>
          <dgm:chMax val="0"/>
          <dgm:chPref val="0"/>
          <dgm:bulletEnabled val="1"/>
        </dgm:presLayoutVars>
      </dgm:prSet>
      <dgm:spPr/>
    </dgm:pt>
    <dgm:pt modelId="{08AD0EC4-ED92-4480-8126-27E312F96B77}" type="pres">
      <dgm:prSet presAssocID="{36A43B49-C7B5-47F6-8EE1-FB558513E1BC}" presName="parSh" presStyleCnt="0"/>
      <dgm:spPr/>
    </dgm:pt>
    <dgm:pt modelId="{3276199A-C9DF-4F54-9BA2-1BCE884F2926}" type="pres">
      <dgm:prSet presAssocID="{36A43B49-C7B5-47F6-8EE1-FB558513E1BC}" presName="lineNode" presStyleLbl="alignAccFollowNode1" presStyleIdx="6" presStyleCnt="15"/>
      <dgm:spPr/>
    </dgm:pt>
    <dgm:pt modelId="{CCC18380-B2B0-4778-9112-63931EC0C79F}" type="pres">
      <dgm:prSet presAssocID="{36A43B49-C7B5-47F6-8EE1-FB558513E1BC}" presName="lineArrowNode" presStyleLbl="alignAccFollowNode1" presStyleIdx="7" presStyleCnt="15"/>
      <dgm:spPr/>
    </dgm:pt>
    <dgm:pt modelId="{EAE29925-6898-4094-9523-131FE9A73848}" type="pres">
      <dgm:prSet presAssocID="{D6FED21D-530F-458B-BB73-D9C3FC5BED00}" presName="sibTransNodeCircle" presStyleLbl="alignNode1" presStyleIdx="2" presStyleCnt="5">
        <dgm:presLayoutVars>
          <dgm:chMax val="0"/>
          <dgm:bulletEnabled/>
        </dgm:presLayoutVars>
      </dgm:prSet>
      <dgm:spPr/>
    </dgm:pt>
    <dgm:pt modelId="{905D5CE4-0609-4BF5-B90A-73576487F117}" type="pres">
      <dgm:prSet presAssocID="{D6FED21D-530F-458B-BB73-D9C3FC5BED00}" presName="spacerBetweenCircleAndCallout" presStyleCnt="0">
        <dgm:presLayoutVars/>
      </dgm:prSet>
      <dgm:spPr/>
    </dgm:pt>
    <dgm:pt modelId="{7EE886EE-EFD1-466C-B7BE-630DCC2AB867}" type="pres">
      <dgm:prSet presAssocID="{36A43B49-C7B5-47F6-8EE1-FB558513E1BC}" presName="nodeText" presStyleLbl="alignAccFollowNode1" presStyleIdx="8" presStyleCnt="15">
        <dgm:presLayoutVars>
          <dgm:bulletEnabled val="1"/>
        </dgm:presLayoutVars>
      </dgm:prSet>
      <dgm:spPr/>
    </dgm:pt>
    <dgm:pt modelId="{068DD05D-32DD-4A47-A019-1DF88CF3E389}" type="pres">
      <dgm:prSet presAssocID="{D6FED21D-530F-458B-BB73-D9C3FC5BED00}" presName="sibTransComposite" presStyleCnt="0"/>
      <dgm:spPr/>
    </dgm:pt>
    <dgm:pt modelId="{1832C67F-BAD9-43EE-83C1-261D0D701663}" type="pres">
      <dgm:prSet presAssocID="{DD9BE30E-87BD-490B-8CD3-8E5D4D54D567}" presName="compositeNode" presStyleCnt="0"/>
      <dgm:spPr/>
    </dgm:pt>
    <dgm:pt modelId="{B83379D1-65F3-4EA2-96A4-1C6E884F4337}" type="pres">
      <dgm:prSet presAssocID="{DD9BE30E-87BD-490B-8CD3-8E5D4D54D567}" presName="parTx" presStyleLbl="node1" presStyleIdx="0" presStyleCnt="0">
        <dgm:presLayoutVars>
          <dgm:chMax val="0"/>
          <dgm:chPref val="0"/>
          <dgm:bulletEnabled val="1"/>
        </dgm:presLayoutVars>
      </dgm:prSet>
      <dgm:spPr/>
    </dgm:pt>
    <dgm:pt modelId="{2BB1B6DD-48E3-4A7A-B51D-7DE46B7D7196}" type="pres">
      <dgm:prSet presAssocID="{DD9BE30E-87BD-490B-8CD3-8E5D4D54D567}" presName="parSh" presStyleCnt="0"/>
      <dgm:spPr/>
    </dgm:pt>
    <dgm:pt modelId="{77C722D3-D846-4623-9DEC-00528C4437C0}" type="pres">
      <dgm:prSet presAssocID="{DD9BE30E-87BD-490B-8CD3-8E5D4D54D567}" presName="lineNode" presStyleLbl="alignAccFollowNode1" presStyleIdx="9" presStyleCnt="15"/>
      <dgm:spPr/>
    </dgm:pt>
    <dgm:pt modelId="{4E27EAE8-518D-4FA6-A0F6-1593A2DFD2D6}" type="pres">
      <dgm:prSet presAssocID="{DD9BE30E-87BD-490B-8CD3-8E5D4D54D567}" presName="lineArrowNode" presStyleLbl="alignAccFollowNode1" presStyleIdx="10" presStyleCnt="15"/>
      <dgm:spPr/>
    </dgm:pt>
    <dgm:pt modelId="{C0049707-997D-452A-B236-84B084A0D5EE}" type="pres">
      <dgm:prSet presAssocID="{4B09D739-C417-426E-888F-C7C5926A2750}" presName="sibTransNodeCircle" presStyleLbl="alignNode1" presStyleIdx="3" presStyleCnt="5">
        <dgm:presLayoutVars>
          <dgm:chMax val="0"/>
          <dgm:bulletEnabled/>
        </dgm:presLayoutVars>
      </dgm:prSet>
      <dgm:spPr/>
    </dgm:pt>
    <dgm:pt modelId="{2DE45AE3-862F-4A8E-B8AC-A12FE1995DA0}" type="pres">
      <dgm:prSet presAssocID="{4B09D739-C417-426E-888F-C7C5926A2750}" presName="spacerBetweenCircleAndCallout" presStyleCnt="0">
        <dgm:presLayoutVars/>
      </dgm:prSet>
      <dgm:spPr/>
    </dgm:pt>
    <dgm:pt modelId="{B3E9CA73-7DB6-4A5D-B3F2-29AD73E0ED46}" type="pres">
      <dgm:prSet presAssocID="{DD9BE30E-87BD-490B-8CD3-8E5D4D54D567}" presName="nodeText" presStyleLbl="alignAccFollowNode1" presStyleIdx="11" presStyleCnt="15" custScaleX="104607" custScaleY="100000">
        <dgm:presLayoutVars>
          <dgm:bulletEnabled val="1"/>
        </dgm:presLayoutVars>
      </dgm:prSet>
      <dgm:spPr/>
    </dgm:pt>
    <dgm:pt modelId="{ECDD2A40-F7FF-46DA-AEF2-AB3064FD812F}" type="pres">
      <dgm:prSet presAssocID="{4B09D739-C417-426E-888F-C7C5926A2750}" presName="sibTransComposite" presStyleCnt="0"/>
      <dgm:spPr/>
    </dgm:pt>
    <dgm:pt modelId="{CA1FFBB5-7E69-43BF-B607-BC194741BE5F}" type="pres">
      <dgm:prSet presAssocID="{022FA680-C388-4947-858B-FF52C5451763}" presName="compositeNode" presStyleCnt="0"/>
      <dgm:spPr/>
    </dgm:pt>
    <dgm:pt modelId="{69EB3295-B345-4D4F-AD62-8C51F50982D0}" type="pres">
      <dgm:prSet presAssocID="{022FA680-C388-4947-858B-FF52C5451763}" presName="parTx" presStyleLbl="node1" presStyleIdx="0" presStyleCnt="0">
        <dgm:presLayoutVars>
          <dgm:chMax val="0"/>
          <dgm:chPref val="0"/>
          <dgm:bulletEnabled val="1"/>
        </dgm:presLayoutVars>
      </dgm:prSet>
      <dgm:spPr/>
    </dgm:pt>
    <dgm:pt modelId="{11470CB9-8CC2-4768-9667-86D8CE647CB3}" type="pres">
      <dgm:prSet presAssocID="{022FA680-C388-4947-858B-FF52C5451763}" presName="parSh" presStyleCnt="0"/>
      <dgm:spPr/>
    </dgm:pt>
    <dgm:pt modelId="{ED5BB667-67B5-45AE-8445-029930C8463E}" type="pres">
      <dgm:prSet presAssocID="{022FA680-C388-4947-858B-FF52C5451763}" presName="lineNode" presStyleLbl="alignAccFollowNode1" presStyleIdx="12" presStyleCnt="15"/>
      <dgm:spPr/>
    </dgm:pt>
    <dgm:pt modelId="{0710BCD6-459E-449E-B691-8480D7301785}" type="pres">
      <dgm:prSet presAssocID="{022FA680-C388-4947-858B-FF52C5451763}" presName="lineArrowNode" presStyleLbl="alignAccFollowNode1" presStyleIdx="13" presStyleCnt="15"/>
      <dgm:spPr/>
    </dgm:pt>
    <dgm:pt modelId="{3387919E-0A0B-467C-9B6C-1DFA800061F3}" type="pres">
      <dgm:prSet presAssocID="{20242032-AC9E-406F-99BD-5EE96C3B11CE}" presName="sibTransNodeCircle" presStyleLbl="alignNode1" presStyleIdx="4" presStyleCnt="5">
        <dgm:presLayoutVars>
          <dgm:chMax val="0"/>
          <dgm:bulletEnabled/>
        </dgm:presLayoutVars>
      </dgm:prSet>
      <dgm:spPr/>
    </dgm:pt>
    <dgm:pt modelId="{06E8D93D-FBC8-43F8-B489-DBCC17CE1A75}" type="pres">
      <dgm:prSet presAssocID="{20242032-AC9E-406F-99BD-5EE96C3B11CE}" presName="spacerBetweenCircleAndCallout" presStyleCnt="0">
        <dgm:presLayoutVars/>
      </dgm:prSet>
      <dgm:spPr/>
    </dgm:pt>
    <dgm:pt modelId="{795A5036-43F1-4C37-AD85-91702D34DA25}" type="pres">
      <dgm:prSet presAssocID="{022FA680-C388-4947-858B-FF52C5451763}" presName="nodeText" presStyleLbl="alignAccFollowNode1" presStyleIdx="14" presStyleCnt="15" custScaleX="118203" custScaleY="100000">
        <dgm:presLayoutVars>
          <dgm:bulletEnabled val="1"/>
        </dgm:presLayoutVars>
      </dgm:prSet>
      <dgm:spPr/>
    </dgm:pt>
  </dgm:ptLst>
  <dgm:cxnLst>
    <dgm:cxn modelId="{C9C96D0E-57AA-4139-B3C8-8C5B1558DCB7}" srcId="{996C6CF9-A34F-40A4-94C6-3BDCDA0C6039}" destId="{DD9BE30E-87BD-490B-8CD3-8E5D4D54D567}" srcOrd="3" destOrd="0" parTransId="{2E9D09E3-4C39-439C-B091-B96FDF4B4AAA}" sibTransId="{4B09D739-C417-426E-888F-C7C5926A2750}"/>
    <dgm:cxn modelId="{70FD4525-8CEF-40DE-8748-D010F7D7F742}" type="presOf" srcId="{996C6CF9-A34F-40A4-94C6-3BDCDA0C6039}" destId="{613A280D-F949-4F6B-8987-DC205304A0B9}" srcOrd="0" destOrd="0" presId="urn:microsoft.com/office/officeart/2016/7/layout/LinearArrowProcessNumbered"/>
    <dgm:cxn modelId="{03A32D2B-D190-410A-9FD1-A50FC5D25CDF}" type="presOf" srcId="{4B09D739-C417-426E-888F-C7C5926A2750}" destId="{C0049707-997D-452A-B236-84B084A0D5EE}" srcOrd="0" destOrd="0" presId="urn:microsoft.com/office/officeart/2016/7/layout/LinearArrowProcessNumbered"/>
    <dgm:cxn modelId="{6B4CDE2C-2631-43E2-A803-2E2835185D53}" type="presOf" srcId="{022FA680-C388-4947-858B-FF52C5451763}" destId="{795A5036-43F1-4C37-AD85-91702D34DA25}" srcOrd="0" destOrd="0" presId="urn:microsoft.com/office/officeart/2016/7/layout/LinearArrowProcessNumbered"/>
    <dgm:cxn modelId="{C0E4502D-728A-4E64-AC0A-68E29B3B5B13}" srcId="{996C6CF9-A34F-40A4-94C6-3BDCDA0C6039}" destId="{300F99E1-A1D7-430E-A089-359B3573F2A0}" srcOrd="0" destOrd="0" parTransId="{762602B1-A95E-40D7-9602-E888BEFA4948}" sibTransId="{4BD68E72-40B6-46D4-9804-A1AB245FCA4F}"/>
    <dgm:cxn modelId="{4B24A53C-E166-4654-B5E6-23F5879183D3}" srcId="{996C6CF9-A34F-40A4-94C6-3BDCDA0C6039}" destId="{5D11543F-9AD4-4B4C-8611-18EC9DFE1321}" srcOrd="1" destOrd="0" parTransId="{9D69DA26-F13E-45A7-8196-4ED30CADA616}" sibTransId="{61D24790-202D-459F-B7E0-EC0D32A87E36}"/>
    <dgm:cxn modelId="{27A7B65D-EC34-44DF-899C-C5F4577E5AB1}" srcId="{996C6CF9-A34F-40A4-94C6-3BDCDA0C6039}" destId="{022FA680-C388-4947-858B-FF52C5451763}" srcOrd="4" destOrd="0" parTransId="{B7DAA378-4B56-43BE-9A8B-61EEA58F314C}" sibTransId="{20242032-AC9E-406F-99BD-5EE96C3B11CE}"/>
    <dgm:cxn modelId="{F7F52E63-CCB8-45D6-BF9E-367DB88EB82A}" type="presOf" srcId="{DD9BE30E-87BD-490B-8CD3-8E5D4D54D567}" destId="{B3E9CA73-7DB6-4A5D-B3F2-29AD73E0ED46}" srcOrd="0" destOrd="0" presId="urn:microsoft.com/office/officeart/2016/7/layout/LinearArrowProcessNumbered"/>
    <dgm:cxn modelId="{FFF7B364-248C-4AB0-9BA6-D37F2DB3FE35}" type="presOf" srcId="{4BD68E72-40B6-46D4-9804-A1AB245FCA4F}" destId="{583B67E5-A025-447D-A272-7A42DFDF2B4A}" srcOrd="0" destOrd="0" presId="urn:microsoft.com/office/officeart/2016/7/layout/LinearArrowProcessNumbered"/>
    <dgm:cxn modelId="{D874267F-397A-47A1-9C41-803AB43436BE}" type="presOf" srcId="{5D11543F-9AD4-4B4C-8611-18EC9DFE1321}" destId="{159D566C-5756-4478-ABAD-FE32DE70D8BF}" srcOrd="0" destOrd="0" presId="urn:microsoft.com/office/officeart/2016/7/layout/LinearArrowProcessNumbered"/>
    <dgm:cxn modelId="{3E0DD284-DAE2-48E3-AB74-4E8321F8F78E}" type="presOf" srcId="{20242032-AC9E-406F-99BD-5EE96C3B11CE}" destId="{3387919E-0A0B-467C-9B6C-1DFA800061F3}" srcOrd="0" destOrd="0" presId="urn:microsoft.com/office/officeart/2016/7/layout/LinearArrowProcessNumbered"/>
    <dgm:cxn modelId="{9E35BC9C-3EDD-4F1F-86A5-EE72E1FED58B}" type="presOf" srcId="{61D24790-202D-459F-B7E0-EC0D32A87E36}" destId="{D87296FD-3410-437B-91B9-E9DED7CF2103}" srcOrd="0" destOrd="0" presId="urn:microsoft.com/office/officeart/2016/7/layout/LinearArrowProcessNumbered"/>
    <dgm:cxn modelId="{893DF49C-CF22-4F16-A6E1-41B28A6F9EE2}" type="presOf" srcId="{300F99E1-A1D7-430E-A089-359B3573F2A0}" destId="{51D580DB-B0F7-427C-A4BE-FAD6409E5965}" srcOrd="0" destOrd="0" presId="urn:microsoft.com/office/officeart/2016/7/layout/LinearArrowProcessNumbered"/>
    <dgm:cxn modelId="{A36A15AE-E138-49E0-A4E5-28E6B79A9153}" srcId="{996C6CF9-A34F-40A4-94C6-3BDCDA0C6039}" destId="{36A43B49-C7B5-47F6-8EE1-FB558513E1BC}" srcOrd="2" destOrd="0" parTransId="{88F4C868-D4CD-458D-A66F-D8F99F148AC5}" sibTransId="{D6FED21D-530F-458B-BB73-D9C3FC5BED00}"/>
    <dgm:cxn modelId="{2E91B8BD-304F-45E9-9EFD-65854CCEA70D}" type="presOf" srcId="{36A43B49-C7B5-47F6-8EE1-FB558513E1BC}" destId="{7EE886EE-EFD1-466C-B7BE-630DCC2AB867}" srcOrd="0" destOrd="0" presId="urn:microsoft.com/office/officeart/2016/7/layout/LinearArrowProcessNumbered"/>
    <dgm:cxn modelId="{616849FA-14BC-4FD6-B5CD-48B3E4CAD845}" type="presOf" srcId="{D6FED21D-530F-458B-BB73-D9C3FC5BED00}" destId="{EAE29925-6898-4094-9523-131FE9A73848}" srcOrd="0" destOrd="0" presId="urn:microsoft.com/office/officeart/2016/7/layout/LinearArrowProcessNumbered"/>
    <dgm:cxn modelId="{59CE61AC-E1EE-43BB-89F7-F4C4DBD09FCF}" type="presParOf" srcId="{613A280D-F949-4F6B-8987-DC205304A0B9}" destId="{45641C71-3FFA-48E2-8049-AE71F36DEDD1}" srcOrd="0" destOrd="0" presId="urn:microsoft.com/office/officeart/2016/7/layout/LinearArrowProcessNumbered"/>
    <dgm:cxn modelId="{1162C0C3-2CBE-41FF-879D-77996AF544B1}" type="presParOf" srcId="{45641C71-3FFA-48E2-8049-AE71F36DEDD1}" destId="{17E165F4-4309-48EC-827B-C7460AC257AE}" srcOrd="0" destOrd="0" presId="urn:microsoft.com/office/officeart/2016/7/layout/LinearArrowProcessNumbered"/>
    <dgm:cxn modelId="{83153795-34BE-4304-A726-7DC8CE560DD3}" type="presParOf" srcId="{45641C71-3FFA-48E2-8049-AE71F36DEDD1}" destId="{EA238629-DA8B-4C89-AD21-BCF9866AA2FA}" srcOrd="1" destOrd="0" presId="urn:microsoft.com/office/officeart/2016/7/layout/LinearArrowProcessNumbered"/>
    <dgm:cxn modelId="{FFC6D212-5B8A-44F6-8D84-0704D7AEB04C}" type="presParOf" srcId="{EA238629-DA8B-4C89-AD21-BCF9866AA2FA}" destId="{AA08B41C-8817-4965-88D7-19C29BDD6D9D}" srcOrd="0" destOrd="0" presId="urn:microsoft.com/office/officeart/2016/7/layout/LinearArrowProcessNumbered"/>
    <dgm:cxn modelId="{A9AFF06D-1AA9-4B3E-9CBE-BA0D9A27CA4B}" type="presParOf" srcId="{EA238629-DA8B-4C89-AD21-BCF9866AA2FA}" destId="{32574A6E-C0CB-42B7-A8FD-3CCC34575754}" srcOrd="1" destOrd="0" presId="urn:microsoft.com/office/officeart/2016/7/layout/LinearArrowProcessNumbered"/>
    <dgm:cxn modelId="{44D23E43-FEDA-4376-846B-48B27E94D822}" type="presParOf" srcId="{EA238629-DA8B-4C89-AD21-BCF9866AA2FA}" destId="{583B67E5-A025-447D-A272-7A42DFDF2B4A}" srcOrd="2" destOrd="0" presId="urn:microsoft.com/office/officeart/2016/7/layout/LinearArrowProcessNumbered"/>
    <dgm:cxn modelId="{A07AF313-F092-4FB6-BF19-0CA40A94B4CD}" type="presParOf" srcId="{EA238629-DA8B-4C89-AD21-BCF9866AA2FA}" destId="{4BCCD269-549D-461E-8509-3C58B224F3F2}" srcOrd="3" destOrd="0" presId="urn:microsoft.com/office/officeart/2016/7/layout/LinearArrowProcessNumbered"/>
    <dgm:cxn modelId="{19545A69-0ED6-4E58-A7D1-2CC9E5CC1B5F}" type="presParOf" srcId="{45641C71-3FFA-48E2-8049-AE71F36DEDD1}" destId="{51D580DB-B0F7-427C-A4BE-FAD6409E5965}" srcOrd="2" destOrd="0" presId="urn:microsoft.com/office/officeart/2016/7/layout/LinearArrowProcessNumbered"/>
    <dgm:cxn modelId="{4E65DA87-5FB1-40F7-871C-1B02F88BBFF2}" type="presParOf" srcId="{613A280D-F949-4F6B-8987-DC205304A0B9}" destId="{82816125-DC6D-4592-9186-6FA302777B68}" srcOrd="1" destOrd="0" presId="urn:microsoft.com/office/officeart/2016/7/layout/LinearArrowProcessNumbered"/>
    <dgm:cxn modelId="{DE0342B7-E7CD-445E-B48C-851474C1B739}" type="presParOf" srcId="{613A280D-F949-4F6B-8987-DC205304A0B9}" destId="{C8F39A99-EC95-47CB-B569-D716850FAC6B}" srcOrd="2" destOrd="0" presId="urn:microsoft.com/office/officeart/2016/7/layout/LinearArrowProcessNumbered"/>
    <dgm:cxn modelId="{3434EE71-0E3A-4F7E-8D2E-81A0D6EF4ED6}" type="presParOf" srcId="{C8F39A99-EC95-47CB-B569-D716850FAC6B}" destId="{BFF44EE5-B4A4-4B5D-994A-1ECBA29DDEC3}" srcOrd="0" destOrd="0" presId="urn:microsoft.com/office/officeart/2016/7/layout/LinearArrowProcessNumbered"/>
    <dgm:cxn modelId="{F132E691-DDA3-4609-B35D-AC1B7AE6C074}" type="presParOf" srcId="{C8F39A99-EC95-47CB-B569-D716850FAC6B}" destId="{D6B5A120-B2F6-47C6-A172-32DC2F91BBE6}" srcOrd="1" destOrd="0" presId="urn:microsoft.com/office/officeart/2016/7/layout/LinearArrowProcessNumbered"/>
    <dgm:cxn modelId="{ECC79D0F-3DCE-4D8E-811A-3458CBABEAD4}" type="presParOf" srcId="{D6B5A120-B2F6-47C6-A172-32DC2F91BBE6}" destId="{27BFF13F-5D63-4FD3-8A35-E4685A306AF6}" srcOrd="0" destOrd="0" presId="urn:microsoft.com/office/officeart/2016/7/layout/LinearArrowProcessNumbered"/>
    <dgm:cxn modelId="{66B792E7-4783-4CFB-8E47-68CD40EA898B}" type="presParOf" srcId="{D6B5A120-B2F6-47C6-A172-32DC2F91BBE6}" destId="{65391857-0729-481C-B962-6608BE2798D2}" srcOrd="1" destOrd="0" presId="urn:microsoft.com/office/officeart/2016/7/layout/LinearArrowProcessNumbered"/>
    <dgm:cxn modelId="{2FABD910-EFD9-4772-9CB9-857306FA1588}" type="presParOf" srcId="{D6B5A120-B2F6-47C6-A172-32DC2F91BBE6}" destId="{D87296FD-3410-437B-91B9-E9DED7CF2103}" srcOrd="2" destOrd="0" presId="urn:microsoft.com/office/officeart/2016/7/layout/LinearArrowProcessNumbered"/>
    <dgm:cxn modelId="{FCE06290-C117-4E04-B720-4819C0710206}" type="presParOf" srcId="{D6B5A120-B2F6-47C6-A172-32DC2F91BBE6}" destId="{B00648D1-0801-4EF0-8341-78ABCFCBC3E7}" srcOrd="3" destOrd="0" presId="urn:microsoft.com/office/officeart/2016/7/layout/LinearArrowProcessNumbered"/>
    <dgm:cxn modelId="{5BFC3C00-8406-47F1-99C1-4DCA9E90BB86}" type="presParOf" srcId="{C8F39A99-EC95-47CB-B569-D716850FAC6B}" destId="{159D566C-5756-4478-ABAD-FE32DE70D8BF}" srcOrd="2" destOrd="0" presId="urn:microsoft.com/office/officeart/2016/7/layout/LinearArrowProcessNumbered"/>
    <dgm:cxn modelId="{7DBEBD14-1ABA-47E3-9C59-CD8E69F7A4EC}" type="presParOf" srcId="{613A280D-F949-4F6B-8987-DC205304A0B9}" destId="{EA3836E8-DCBD-4739-A747-E55E83299042}" srcOrd="3" destOrd="0" presId="urn:microsoft.com/office/officeart/2016/7/layout/LinearArrowProcessNumbered"/>
    <dgm:cxn modelId="{0E8D46B2-F37F-430B-8CA1-41F71B2637F3}" type="presParOf" srcId="{613A280D-F949-4F6B-8987-DC205304A0B9}" destId="{9529DC26-5A4F-4EEA-AA4E-1F7B30663210}" srcOrd="4" destOrd="0" presId="urn:microsoft.com/office/officeart/2016/7/layout/LinearArrowProcessNumbered"/>
    <dgm:cxn modelId="{771CC316-7845-413A-A4F2-531B2D9069F6}" type="presParOf" srcId="{9529DC26-5A4F-4EEA-AA4E-1F7B30663210}" destId="{A4C04213-C508-4BA3-8F4A-814602B4803B}" srcOrd="0" destOrd="0" presId="urn:microsoft.com/office/officeart/2016/7/layout/LinearArrowProcessNumbered"/>
    <dgm:cxn modelId="{380CB92D-3B15-46A4-9B86-CF57F88BFA41}" type="presParOf" srcId="{9529DC26-5A4F-4EEA-AA4E-1F7B30663210}" destId="{08AD0EC4-ED92-4480-8126-27E312F96B77}" srcOrd="1" destOrd="0" presId="urn:microsoft.com/office/officeart/2016/7/layout/LinearArrowProcessNumbered"/>
    <dgm:cxn modelId="{DF52C78D-0C20-4EA6-AC34-BC89D96442A6}" type="presParOf" srcId="{08AD0EC4-ED92-4480-8126-27E312F96B77}" destId="{3276199A-C9DF-4F54-9BA2-1BCE884F2926}" srcOrd="0" destOrd="0" presId="urn:microsoft.com/office/officeart/2016/7/layout/LinearArrowProcessNumbered"/>
    <dgm:cxn modelId="{533B2ED6-7A86-4AFF-B40C-7A8FF160D82A}" type="presParOf" srcId="{08AD0EC4-ED92-4480-8126-27E312F96B77}" destId="{CCC18380-B2B0-4778-9112-63931EC0C79F}" srcOrd="1" destOrd="0" presId="urn:microsoft.com/office/officeart/2016/7/layout/LinearArrowProcessNumbered"/>
    <dgm:cxn modelId="{8E0435A6-2A29-4B82-9BEA-152953D38685}" type="presParOf" srcId="{08AD0EC4-ED92-4480-8126-27E312F96B77}" destId="{EAE29925-6898-4094-9523-131FE9A73848}" srcOrd="2" destOrd="0" presId="urn:microsoft.com/office/officeart/2016/7/layout/LinearArrowProcessNumbered"/>
    <dgm:cxn modelId="{EA25D8E5-7F90-4343-A645-17664E43D61C}" type="presParOf" srcId="{08AD0EC4-ED92-4480-8126-27E312F96B77}" destId="{905D5CE4-0609-4BF5-B90A-73576487F117}" srcOrd="3" destOrd="0" presId="urn:microsoft.com/office/officeart/2016/7/layout/LinearArrowProcessNumbered"/>
    <dgm:cxn modelId="{C808E902-1FDF-4044-8387-26247C3E56CE}" type="presParOf" srcId="{9529DC26-5A4F-4EEA-AA4E-1F7B30663210}" destId="{7EE886EE-EFD1-466C-B7BE-630DCC2AB867}" srcOrd="2" destOrd="0" presId="urn:microsoft.com/office/officeart/2016/7/layout/LinearArrowProcessNumbered"/>
    <dgm:cxn modelId="{9B4FD36A-99A7-42A0-958B-CCE02A6F8C0B}" type="presParOf" srcId="{613A280D-F949-4F6B-8987-DC205304A0B9}" destId="{068DD05D-32DD-4A47-A019-1DF88CF3E389}" srcOrd="5" destOrd="0" presId="urn:microsoft.com/office/officeart/2016/7/layout/LinearArrowProcessNumbered"/>
    <dgm:cxn modelId="{7D7C30C6-B060-4E8F-B834-66DBC3443E3D}" type="presParOf" srcId="{613A280D-F949-4F6B-8987-DC205304A0B9}" destId="{1832C67F-BAD9-43EE-83C1-261D0D701663}" srcOrd="6" destOrd="0" presId="urn:microsoft.com/office/officeart/2016/7/layout/LinearArrowProcessNumbered"/>
    <dgm:cxn modelId="{D0C77FEA-1844-472C-8B66-E813F01A1A48}" type="presParOf" srcId="{1832C67F-BAD9-43EE-83C1-261D0D701663}" destId="{B83379D1-65F3-4EA2-96A4-1C6E884F4337}" srcOrd="0" destOrd="0" presId="urn:microsoft.com/office/officeart/2016/7/layout/LinearArrowProcessNumbered"/>
    <dgm:cxn modelId="{2C5E72CA-D654-4A79-A7FA-7112AE435FD0}" type="presParOf" srcId="{1832C67F-BAD9-43EE-83C1-261D0D701663}" destId="{2BB1B6DD-48E3-4A7A-B51D-7DE46B7D7196}" srcOrd="1" destOrd="0" presId="urn:microsoft.com/office/officeart/2016/7/layout/LinearArrowProcessNumbered"/>
    <dgm:cxn modelId="{D714BC98-7A16-4FD4-B258-D2F4120B2ED1}" type="presParOf" srcId="{2BB1B6DD-48E3-4A7A-B51D-7DE46B7D7196}" destId="{77C722D3-D846-4623-9DEC-00528C4437C0}" srcOrd="0" destOrd="0" presId="urn:microsoft.com/office/officeart/2016/7/layout/LinearArrowProcessNumbered"/>
    <dgm:cxn modelId="{6C8D36CA-C21F-4BE4-8756-1E2E85CDCFFC}" type="presParOf" srcId="{2BB1B6DD-48E3-4A7A-B51D-7DE46B7D7196}" destId="{4E27EAE8-518D-4FA6-A0F6-1593A2DFD2D6}" srcOrd="1" destOrd="0" presId="urn:microsoft.com/office/officeart/2016/7/layout/LinearArrowProcessNumbered"/>
    <dgm:cxn modelId="{4F7A4B7A-DEB2-44D2-A0EB-E4BF1A8140D4}" type="presParOf" srcId="{2BB1B6DD-48E3-4A7A-B51D-7DE46B7D7196}" destId="{C0049707-997D-452A-B236-84B084A0D5EE}" srcOrd="2" destOrd="0" presId="urn:microsoft.com/office/officeart/2016/7/layout/LinearArrowProcessNumbered"/>
    <dgm:cxn modelId="{3940EA27-9E73-4AE4-A537-BABEBE2179E3}" type="presParOf" srcId="{2BB1B6DD-48E3-4A7A-B51D-7DE46B7D7196}" destId="{2DE45AE3-862F-4A8E-B8AC-A12FE1995DA0}" srcOrd="3" destOrd="0" presId="urn:microsoft.com/office/officeart/2016/7/layout/LinearArrowProcessNumbered"/>
    <dgm:cxn modelId="{13663312-8414-4850-A267-B9D22C305EB7}" type="presParOf" srcId="{1832C67F-BAD9-43EE-83C1-261D0D701663}" destId="{B3E9CA73-7DB6-4A5D-B3F2-29AD73E0ED46}" srcOrd="2" destOrd="0" presId="urn:microsoft.com/office/officeart/2016/7/layout/LinearArrowProcessNumbered"/>
    <dgm:cxn modelId="{287AAD2B-300B-445E-933E-8472C1D1D1CB}" type="presParOf" srcId="{613A280D-F949-4F6B-8987-DC205304A0B9}" destId="{ECDD2A40-F7FF-46DA-AEF2-AB3064FD812F}" srcOrd="7" destOrd="0" presId="urn:microsoft.com/office/officeart/2016/7/layout/LinearArrowProcessNumbered"/>
    <dgm:cxn modelId="{837DCAB9-9515-4416-BED4-254AB48F3784}" type="presParOf" srcId="{613A280D-F949-4F6B-8987-DC205304A0B9}" destId="{CA1FFBB5-7E69-43BF-B607-BC194741BE5F}" srcOrd="8" destOrd="0" presId="urn:microsoft.com/office/officeart/2016/7/layout/LinearArrowProcessNumbered"/>
    <dgm:cxn modelId="{A83B7766-8524-420D-8B5A-F3802EE7D97B}" type="presParOf" srcId="{CA1FFBB5-7E69-43BF-B607-BC194741BE5F}" destId="{69EB3295-B345-4D4F-AD62-8C51F50982D0}" srcOrd="0" destOrd="0" presId="urn:microsoft.com/office/officeart/2016/7/layout/LinearArrowProcessNumbered"/>
    <dgm:cxn modelId="{A1EB3078-511A-4413-9E9C-74517E682CEF}" type="presParOf" srcId="{CA1FFBB5-7E69-43BF-B607-BC194741BE5F}" destId="{11470CB9-8CC2-4768-9667-86D8CE647CB3}" srcOrd="1" destOrd="0" presId="urn:microsoft.com/office/officeart/2016/7/layout/LinearArrowProcessNumbered"/>
    <dgm:cxn modelId="{536F9A6B-9A33-4435-ACA2-8BA82138A47F}" type="presParOf" srcId="{11470CB9-8CC2-4768-9667-86D8CE647CB3}" destId="{ED5BB667-67B5-45AE-8445-029930C8463E}" srcOrd="0" destOrd="0" presId="urn:microsoft.com/office/officeart/2016/7/layout/LinearArrowProcessNumbered"/>
    <dgm:cxn modelId="{E65DF1DB-1B4D-4054-A063-4ABD0C16648B}" type="presParOf" srcId="{11470CB9-8CC2-4768-9667-86D8CE647CB3}" destId="{0710BCD6-459E-449E-B691-8480D7301785}" srcOrd="1" destOrd="0" presId="urn:microsoft.com/office/officeart/2016/7/layout/LinearArrowProcessNumbered"/>
    <dgm:cxn modelId="{50BC0717-398F-43FA-A1F5-1FD8A98D1573}" type="presParOf" srcId="{11470CB9-8CC2-4768-9667-86D8CE647CB3}" destId="{3387919E-0A0B-467C-9B6C-1DFA800061F3}" srcOrd="2" destOrd="0" presId="urn:microsoft.com/office/officeart/2016/7/layout/LinearArrowProcessNumbered"/>
    <dgm:cxn modelId="{7626EB5C-E4C3-4E7B-B2BB-14148893F683}" type="presParOf" srcId="{11470CB9-8CC2-4768-9667-86D8CE647CB3}" destId="{06E8D93D-FBC8-43F8-B489-DBCC17CE1A75}" srcOrd="3" destOrd="0" presId="urn:microsoft.com/office/officeart/2016/7/layout/LinearArrowProcessNumbered"/>
    <dgm:cxn modelId="{B6B054D3-C2E7-44B1-AA0D-A4D179991126}" type="presParOf" srcId="{CA1FFBB5-7E69-43BF-B607-BC194741BE5F}" destId="{795A5036-43F1-4C37-AD85-91702D34DA25}"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6C6CF9-A34F-40A4-94C6-3BDCDA0C6039}" type="doc">
      <dgm:prSet loTypeId="urn:microsoft.com/office/officeart/2016/7/layout/LinearArrowProcessNumbered" loCatId="process" qsTypeId="urn:microsoft.com/office/officeart/2005/8/quickstyle/simple2" qsCatId="simple" csTypeId="urn:microsoft.com/office/officeart/2005/8/colors/colorful1" csCatId="colorful" phldr="1"/>
      <dgm:spPr/>
      <dgm:t>
        <a:bodyPr/>
        <a:lstStyle/>
        <a:p>
          <a:endParaRPr lang="en-US"/>
        </a:p>
      </dgm:t>
    </dgm:pt>
    <dgm:pt modelId="{300F99E1-A1D7-430E-A089-359B3573F2A0}">
      <dgm:prSet custT="1"/>
      <dgm:spPr/>
      <dgm:t>
        <a:bodyPr/>
        <a:lstStyle/>
        <a:p>
          <a:pPr algn="ctr">
            <a:buNone/>
          </a:pPr>
          <a:endParaRPr lang="es-CO" sz="1500" dirty="0"/>
        </a:p>
        <a:p>
          <a:pPr algn="ctr">
            <a:buNone/>
          </a:pPr>
          <a:r>
            <a:rPr lang="es-CO" sz="1500" dirty="0"/>
            <a:t>Actualizar los elementos &lt;input&gt; así: </a:t>
          </a:r>
        </a:p>
      </dgm:t>
    </dgm:pt>
    <dgm:pt modelId="{762602B1-A95E-40D7-9602-E888BEFA4948}" type="parTrans" cxnId="{C0E4502D-728A-4E64-AC0A-68E29B3B5B13}">
      <dgm:prSet/>
      <dgm:spPr/>
      <dgm:t>
        <a:bodyPr/>
        <a:lstStyle/>
        <a:p>
          <a:endParaRPr lang="en-US"/>
        </a:p>
      </dgm:t>
    </dgm:pt>
    <dgm:pt modelId="{4BD68E72-40B6-46D4-9804-A1AB245FCA4F}" type="sibTrans" cxnId="{C0E4502D-728A-4E64-AC0A-68E29B3B5B13}">
      <dgm:prSet phldrT="1" phldr="0"/>
      <dgm:spPr/>
      <dgm:t>
        <a:bodyPr/>
        <a:lstStyle/>
        <a:p>
          <a:r>
            <a:rPr lang="en-US"/>
            <a:t>1</a:t>
          </a:r>
          <a:endParaRPr lang="en-US" dirty="0"/>
        </a:p>
      </dgm:t>
    </dgm:pt>
    <dgm:pt modelId="{5D11543F-9AD4-4B4C-8611-18EC9DFE1321}">
      <dgm:prSet custT="1"/>
      <dgm:spPr/>
      <dgm:t>
        <a:bodyPr/>
        <a:lstStyle/>
        <a:p>
          <a:pPr algn="just"/>
          <a:r>
            <a:rPr lang="es-CO" sz="1500" dirty="0"/>
            <a:t>Si guarda el ejemplo ahora y lo prueba con un lector de pantalla, debería escuchar algo como "Ingrese su estrella de nombre, se requiere, edite el texto".</a:t>
          </a:r>
          <a:endParaRPr lang="en-US" sz="1500" dirty="0"/>
        </a:p>
      </dgm:t>
    </dgm:pt>
    <dgm:pt modelId="{9D69DA26-F13E-45A7-8196-4ED30CADA616}" type="parTrans" cxnId="{4B24A53C-E166-4654-B5E6-23F5879183D3}">
      <dgm:prSet/>
      <dgm:spPr/>
      <dgm:t>
        <a:bodyPr/>
        <a:lstStyle/>
        <a:p>
          <a:endParaRPr lang="en-US"/>
        </a:p>
      </dgm:t>
    </dgm:pt>
    <dgm:pt modelId="{61D24790-202D-459F-B7E0-EC0D32A87E36}" type="sibTrans" cxnId="{4B24A53C-E166-4654-B5E6-23F5879183D3}">
      <dgm:prSet phldrT="3" phldr="0"/>
      <dgm:spPr/>
      <dgm:t>
        <a:bodyPr/>
        <a:lstStyle/>
        <a:p>
          <a:r>
            <a:rPr lang="en-US"/>
            <a:t>3</a:t>
          </a:r>
          <a:endParaRPr lang="en-US" dirty="0"/>
        </a:p>
      </dgm:t>
    </dgm:pt>
    <dgm:pt modelId="{7015F0F9-07FF-4AFC-9382-0A013CC2DC96}">
      <dgm:prSet custT="1"/>
      <dgm:spPr/>
      <dgm:t>
        <a:bodyPr/>
        <a:lstStyle/>
        <a:p>
          <a:pPr algn="ctr">
            <a:buNone/>
          </a:pPr>
          <a:r>
            <a:rPr lang="en-US" sz="1500" dirty="0"/>
            <a:t>&lt;input type="number" name="age" id="age" placeholder="Enter 1 to 150" aria-required="true"&gt;</a:t>
          </a:r>
        </a:p>
        <a:p>
          <a:pPr algn="ctr">
            <a:buNone/>
          </a:pPr>
          <a:r>
            <a:rPr lang="en-US" sz="1500" dirty="0"/>
            <a:t>&lt;input type = "text" name = "name" id = "name" aria-required = "true"&gt;</a:t>
          </a:r>
        </a:p>
        <a:p>
          <a:pPr algn="ctr">
            <a:buNone/>
          </a:pPr>
          <a:endParaRPr lang="en-US" sz="1500" dirty="0"/>
        </a:p>
      </dgm:t>
    </dgm:pt>
    <dgm:pt modelId="{1C23A27D-46F0-4248-B754-B4F46A93EA70}" type="parTrans" cxnId="{74C6D335-7D62-472E-9C8D-4E64846C838A}">
      <dgm:prSet/>
      <dgm:spPr/>
      <dgm:t>
        <a:bodyPr/>
        <a:lstStyle/>
        <a:p>
          <a:endParaRPr lang="es-CO"/>
        </a:p>
      </dgm:t>
    </dgm:pt>
    <dgm:pt modelId="{A526C046-528A-436E-B19A-1F5AAB7DA50B}" type="sibTrans" cxnId="{74C6D335-7D62-472E-9C8D-4E64846C838A}">
      <dgm:prSet phldrT="2" phldr="0"/>
      <dgm:spPr/>
      <dgm:t>
        <a:bodyPr/>
        <a:lstStyle/>
        <a:p>
          <a:r>
            <a:rPr lang="es-CO"/>
            <a:t>2</a:t>
          </a:r>
        </a:p>
      </dgm:t>
    </dgm:pt>
    <dgm:pt modelId="{613A280D-F949-4F6B-8987-DC205304A0B9}" type="pres">
      <dgm:prSet presAssocID="{996C6CF9-A34F-40A4-94C6-3BDCDA0C6039}" presName="linearFlow" presStyleCnt="0">
        <dgm:presLayoutVars>
          <dgm:dir/>
          <dgm:animLvl val="lvl"/>
          <dgm:resizeHandles val="exact"/>
        </dgm:presLayoutVars>
      </dgm:prSet>
      <dgm:spPr/>
    </dgm:pt>
    <dgm:pt modelId="{45641C71-3FFA-48E2-8049-AE71F36DEDD1}" type="pres">
      <dgm:prSet presAssocID="{300F99E1-A1D7-430E-A089-359B3573F2A0}" presName="compositeNode" presStyleCnt="0"/>
      <dgm:spPr/>
    </dgm:pt>
    <dgm:pt modelId="{17E165F4-4309-48EC-827B-C7460AC257AE}" type="pres">
      <dgm:prSet presAssocID="{300F99E1-A1D7-430E-A089-359B3573F2A0}" presName="parTx" presStyleLbl="node1" presStyleIdx="0" presStyleCnt="0">
        <dgm:presLayoutVars>
          <dgm:chMax val="0"/>
          <dgm:chPref val="0"/>
          <dgm:bulletEnabled val="1"/>
        </dgm:presLayoutVars>
      </dgm:prSet>
      <dgm:spPr/>
    </dgm:pt>
    <dgm:pt modelId="{EA238629-DA8B-4C89-AD21-BCF9866AA2FA}" type="pres">
      <dgm:prSet presAssocID="{300F99E1-A1D7-430E-A089-359B3573F2A0}" presName="parSh" presStyleCnt="0"/>
      <dgm:spPr/>
    </dgm:pt>
    <dgm:pt modelId="{AA08B41C-8817-4965-88D7-19C29BDD6D9D}" type="pres">
      <dgm:prSet presAssocID="{300F99E1-A1D7-430E-A089-359B3573F2A0}" presName="lineNode" presStyleLbl="alignAccFollowNode1" presStyleIdx="0" presStyleCnt="9"/>
      <dgm:spPr/>
    </dgm:pt>
    <dgm:pt modelId="{32574A6E-C0CB-42B7-A8FD-3CCC34575754}" type="pres">
      <dgm:prSet presAssocID="{300F99E1-A1D7-430E-A089-359B3573F2A0}" presName="lineArrowNode" presStyleLbl="alignAccFollowNode1" presStyleIdx="1" presStyleCnt="9"/>
      <dgm:spPr/>
    </dgm:pt>
    <dgm:pt modelId="{583B67E5-A025-447D-A272-7A42DFDF2B4A}" type="pres">
      <dgm:prSet presAssocID="{4BD68E72-40B6-46D4-9804-A1AB245FCA4F}" presName="sibTransNodeCircle" presStyleLbl="alignNode1" presStyleIdx="0" presStyleCnt="3">
        <dgm:presLayoutVars>
          <dgm:chMax val="0"/>
          <dgm:bulletEnabled/>
        </dgm:presLayoutVars>
      </dgm:prSet>
      <dgm:spPr/>
    </dgm:pt>
    <dgm:pt modelId="{4BCCD269-549D-461E-8509-3C58B224F3F2}" type="pres">
      <dgm:prSet presAssocID="{4BD68E72-40B6-46D4-9804-A1AB245FCA4F}" presName="spacerBetweenCircleAndCallout" presStyleCnt="0">
        <dgm:presLayoutVars/>
      </dgm:prSet>
      <dgm:spPr/>
    </dgm:pt>
    <dgm:pt modelId="{51D580DB-B0F7-427C-A4BE-FAD6409E5965}" type="pres">
      <dgm:prSet presAssocID="{300F99E1-A1D7-430E-A089-359B3573F2A0}" presName="nodeText" presStyleLbl="alignAccFollowNode1" presStyleIdx="2" presStyleCnt="9">
        <dgm:presLayoutVars>
          <dgm:bulletEnabled val="1"/>
        </dgm:presLayoutVars>
      </dgm:prSet>
      <dgm:spPr/>
    </dgm:pt>
    <dgm:pt modelId="{82816125-DC6D-4592-9186-6FA302777B68}" type="pres">
      <dgm:prSet presAssocID="{4BD68E72-40B6-46D4-9804-A1AB245FCA4F}" presName="sibTransComposite" presStyleCnt="0"/>
      <dgm:spPr/>
    </dgm:pt>
    <dgm:pt modelId="{FCD87FA9-A151-478A-9802-EC23DE2F1E5A}" type="pres">
      <dgm:prSet presAssocID="{7015F0F9-07FF-4AFC-9382-0A013CC2DC96}" presName="compositeNode" presStyleCnt="0"/>
      <dgm:spPr/>
    </dgm:pt>
    <dgm:pt modelId="{FD60386A-3ED5-4344-883A-15C917454478}" type="pres">
      <dgm:prSet presAssocID="{7015F0F9-07FF-4AFC-9382-0A013CC2DC96}" presName="parTx" presStyleLbl="node1" presStyleIdx="0" presStyleCnt="0">
        <dgm:presLayoutVars>
          <dgm:chMax val="0"/>
          <dgm:chPref val="0"/>
          <dgm:bulletEnabled val="1"/>
        </dgm:presLayoutVars>
      </dgm:prSet>
      <dgm:spPr/>
    </dgm:pt>
    <dgm:pt modelId="{F520C2C8-B19F-49BB-A7F2-DF4D24AEEC25}" type="pres">
      <dgm:prSet presAssocID="{7015F0F9-07FF-4AFC-9382-0A013CC2DC96}" presName="parSh" presStyleCnt="0"/>
      <dgm:spPr/>
    </dgm:pt>
    <dgm:pt modelId="{27950D49-6612-47BC-911D-3EADA27BF645}" type="pres">
      <dgm:prSet presAssocID="{7015F0F9-07FF-4AFC-9382-0A013CC2DC96}" presName="lineNode" presStyleLbl="alignAccFollowNode1" presStyleIdx="3" presStyleCnt="9"/>
      <dgm:spPr/>
    </dgm:pt>
    <dgm:pt modelId="{525F12B1-C7FB-489F-8ED8-FCE78B0FAB4D}" type="pres">
      <dgm:prSet presAssocID="{7015F0F9-07FF-4AFC-9382-0A013CC2DC96}" presName="lineArrowNode" presStyleLbl="alignAccFollowNode1" presStyleIdx="4" presStyleCnt="9"/>
      <dgm:spPr/>
    </dgm:pt>
    <dgm:pt modelId="{35CAE1F6-D2F4-4ADA-B151-78590A5C9A6A}" type="pres">
      <dgm:prSet presAssocID="{A526C046-528A-436E-B19A-1F5AAB7DA50B}" presName="sibTransNodeCircle" presStyleLbl="alignNode1" presStyleIdx="1" presStyleCnt="3">
        <dgm:presLayoutVars>
          <dgm:chMax val="0"/>
          <dgm:bulletEnabled/>
        </dgm:presLayoutVars>
      </dgm:prSet>
      <dgm:spPr/>
    </dgm:pt>
    <dgm:pt modelId="{173F2B8B-A8C3-47B3-85BF-7AD5C93126B7}" type="pres">
      <dgm:prSet presAssocID="{A526C046-528A-436E-B19A-1F5AAB7DA50B}" presName="spacerBetweenCircleAndCallout" presStyleCnt="0">
        <dgm:presLayoutVars/>
      </dgm:prSet>
      <dgm:spPr/>
    </dgm:pt>
    <dgm:pt modelId="{DC9D3EE9-E545-4BDC-864E-7A4B98BDB80B}" type="pres">
      <dgm:prSet presAssocID="{7015F0F9-07FF-4AFC-9382-0A013CC2DC96}" presName="nodeText" presStyleLbl="alignAccFollowNode1" presStyleIdx="5" presStyleCnt="9">
        <dgm:presLayoutVars>
          <dgm:bulletEnabled val="1"/>
        </dgm:presLayoutVars>
      </dgm:prSet>
      <dgm:spPr/>
    </dgm:pt>
    <dgm:pt modelId="{DE2685D6-F554-475A-BAB0-E9BF189C52CF}" type="pres">
      <dgm:prSet presAssocID="{A526C046-528A-436E-B19A-1F5AAB7DA50B}" presName="sibTransComposite" presStyleCnt="0"/>
      <dgm:spPr/>
    </dgm:pt>
    <dgm:pt modelId="{C8F39A99-EC95-47CB-B569-D716850FAC6B}" type="pres">
      <dgm:prSet presAssocID="{5D11543F-9AD4-4B4C-8611-18EC9DFE1321}" presName="compositeNode" presStyleCnt="0"/>
      <dgm:spPr/>
    </dgm:pt>
    <dgm:pt modelId="{BFF44EE5-B4A4-4B5D-994A-1ECBA29DDEC3}" type="pres">
      <dgm:prSet presAssocID="{5D11543F-9AD4-4B4C-8611-18EC9DFE1321}" presName="parTx" presStyleLbl="node1" presStyleIdx="0" presStyleCnt="0">
        <dgm:presLayoutVars>
          <dgm:chMax val="0"/>
          <dgm:chPref val="0"/>
          <dgm:bulletEnabled val="1"/>
        </dgm:presLayoutVars>
      </dgm:prSet>
      <dgm:spPr/>
    </dgm:pt>
    <dgm:pt modelId="{D6B5A120-B2F6-47C6-A172-32DC2F91BBE6}" type="pres">
      <dgm:prSet presAssocID="{5D11543F-9AD4-4B4C-8611-18EC9DFE1321}" presName="parSh" presStyleCnt="0"/>
      <dgm:spPr/>
    </dgm:pt>
    <dgm:pt modelId="{27BFF13F-5D63-4FD3-8A35-E4685A306AF6}" type="pres">
      <dgm:prSet presAssocID="{5D11543F-9AD4-4B4C-8611-18EC9DFE1321}" presName="lineNode" presStyleLbl="alignAccFollowNode1" presStyleIdx="6" presStyleCnt="9"/>
      <dgm:spPr/>
    </dgm:pt>
    <dgm:pt modelId="{65391857-0729-481C-B962-6608BE2798D2}" type="pres">
      <dgm:prSet presAssocID="{5D11543F-9AD4-4B4C-8611-18EC9DFE1321}" presName="lineArrowNode" presStyleLbl="alignAccFollowNode1" presStyleIdx="7" presStyleCnt="9"/>
      <dgm:spPr/>
    </dgm:pt>
    <dgm:pt modelId="{D87296FD-3410-437B-91B9-E9DED7CF2103}" type="pres">
      <dgm:prSet presAssocID="{61D24790-202D-459F-B7E0-EC0D32A87E36}" presName="sibTransNodeCircle" presStyleLbl="alignNode1" presStyleIdx="2" presStyleCnt="3">
        <dgm:presLayoutVars>
          <dgm:chMax val="0"/>
          <dgm:bulletEnabled/>
        </dgm:presLayoutVars>
      </dgm:prSet>
      <dgm:spPr/>
    </dgm:pt>
    <dgm:pt modelId="{B00648D1-0801-4EF0-8341-78ABCFCBC3E7}" type="pres">
      <dgm:prSet presAssocID="{61D24790-202D-459F-B7E0-EC0D32A87E36}" presName="spacerBetweenCircleAndCallout" presStyleCnt="0">
        <dgm:presLayoutVars/>
      </dgm:prSet>
      <dgm:spPr/>
    </dgm:pt>
    <dgm:pt modelId="{159D566C-5756-4478-ABAD-FE32DE70D8BF}" type="pres">
      <dgm:prSet presAssocID="{5D11543F-9AD4-4B4C-8611-18EC9DFE1321}" presName="nodeText" presStyleLbl="alignAccFollowNode1" presStyleIdx="8" presStyleCnt="9" custScaleX="100000" custScaleY="100000">
        <dgm:presLayoutVars>
          <dgm:bulletEnabled val="1"/>
        </dgm:presLayoutVars>
      </dgm:prSet>
      <dgm:spPr/>
    </dgm:pt>
  </dgm:ptLst>
  <dgm:cxnLst>
    <dgm:cxn modelId="{EDAADE19-6998-44E9-B317-23F2772ED169}" type="presOf" srcId="{7015F0F9-07FF-4AFC-9382-0A013CC2DC96}" destId="{DC9D3EE9-E545-4BDC-864E-7A4B98BDB80B}" srcOrd="0" destOrd="0" presId="urn:microsoft.com/office/officeart/2016/7/layout/LinearArrowProcessNumbered"/>
    <dgm:cxn modelId="{70FD4525-8CEF-40DE-8748-D010F7D7F742}" type="presOf" srcId="{996C6CF9-A34F-40A4-94C6-3BDCDA0C6039}" destId="{613A280D-F949-4F6B-8987-DC205304A0B9}" srcOrd="0" destOrd="0" presId="urn:microsoft.com/office/officeart/2016/7/layout/LinearArrowProcessNumbered"/>
    <dgm:cxn modelId="{C0E4502D-728A-4E64-AC0A-68E29B3B5B13}" srcId="{996C6CF9-A34F-40A4-94C6-3BDCDA0C6039}" destId="{300F99E1-A1D7-430E-A089-359B3573F2A0}" srcOrd="0" destOrd="0" parTransId="{762602B1-A95E-40D7-9602-E888BEFA4948}" sibTransId="{4BD68E72-40B6-46D4-9804-A1AB245FCA4F}"/>
    <dgm:cxn modelId="{74C6D335-7D62-472E-9C8D-4E64846C838A}" srcId="{996C6CF9-A34F-40A4-94C6-3BDCDA0C6039}" destId="{7015F0F9-07FF-4AFC-9382-0A013CC2DC96}" srcOrd="1" destOrd="0" parTransId="{1C23A27D-46F0-4248-B754-B4F46A93EA70}" sibTransId="{A526C046-528A-436E-B19A-1F5AAB7DA50B}"/>
    <dgm:cxn modelId="{4B24A53C-E166-4654-B5E6-23F5879183D3}" srcId="{996C6CF9-A34F-40A4-94C6-3BDCDA0C6039}" destId="{5D11543F-9AD4-4B4C-8611-18EC9DFE1321}" srcOrd="2" destOrd="0" parTransId="{9D69DA26-F13E-45A7-8196-4ED30CADA616}" sibTransId="{61D24790-202D-459F-B7E0-EC0D32A87E36}"/>
    <dgm:cxn modelId="{FFF7B364-248C-4AB0-9BA6-D37F2DB3FE35}" type="presOf" srcId="{4BD68E72-40B6-46D4-9804-A1AB245FCA4F}" destId="{583B67E5-A025-447D-A272-7A42DFDF2B4A}" srcOrd="0" destOrd="0" presId="urn:microsoft.com/office/officeart/2016/7/layout/LinearArrowProcessNumbered"/>
    <dgm:cxn modelId="{D874267F-397A-47A1-9C41-803AB43436BE}" type="presOf" srcId="{5D11543F-9AD4-4B4C-8611-18EC9DFE1321}" destId="{159D566C-5756-4478-ABAD-FE32DE70D8BF}" srcOrd="0" destOrd="0" presId="urn:microsoft.com/office/officeart/2016/7/layout/LinearArrowProcessNumbered"/>
    <dgm:cxn modelId="{9E35BC9C-3EDD-4F1F-86A5-EE72E1FED58B}" type="presOf" srcId="{61D24790-202D-459F-B7E0-EC0D32A87E36}" destId="{D87296FD-3410-437B-91B9-E9DED7CF2103}" srcOrd="0" destOrd="0" presId="urn:microsoft.com/office/officeart/2016/7/layout/LinearArrowProcessNumbered"/>
    <dgm:cxn modelId="{893DF49C-CF22-4F16-A6E1-41B28A6F9EE2}" type="presOf" srcId="{300F99E1-A1D7-430E-A089-359B3573F2A0}" destId="{51D580DB-B0F7-427C-A4BE-FAD6409E5965}" srcOrd="0" destOrd="0" presId="urn:microsoft.com/office/officeart/2016/7/layout/LinearArrowProcessNumbered"/>
    <dgm:cxn modelId="{0FC5C2D6-E499-484E-B87A-9DF8719E40A0}" type="presOf" srcId="{A526C046-528A-436E-B19A-1F5AAB7DA50B}" destId="{35CAE1F6-D2F4-4ADA-B151-78590A5C9A6A}" srcOrd="0" destOrd="0" presId="urn:microsoft.com/office/officeart/2016/7/layout/LinearArrowProcessNumbered"/>
    <dgm:cxn modelId="{59CE61AC-E1EE-43BB-89F7-F4C4DBD09FCF}" type="presParOf" srcId="{613A280D-F949-4F6B-8987-DC205304A0B9}" destId="{45641C71-3FFA-48E2-8049-AE71F36DEDD1}" srcOrd="0" destOrd="0" presId="urn:microsoft.com/office/officeart/2016/7/layout/LinearArrowProcessNumbered"/>
    <dgm:cxn modelId="{1162C0C3-2CBE-41FF-879D-77996AF544B1}" type="presParOf" srcId="{45641C71-3FFA-48E2-8049-AE71F36DEDD1}" destId="{17E165F4-4309-48EC-827B-C7460AC257AE}" srcOrd="0" destOrd="0" presId="urn:microsoft.com/office/officeart/2016/7/layout/LinearArrowProcessNumbered"/>
    <dgm:cxn modelId="{83153795-34BE-4304-A726-7DC8CE560DD3}" type="presParOf" srcId="{45641C71-3FFA-48E2-8049-AE71F36DEDD1}" destId="{EA238629-DA8B-4C89-AD21-BCF9866AA2FA}" srcOrd="1" destOrd="0" presId="urn:microsoft.com/office/officeart/2016/7/layout/LinearArrowProcessNumbered"/>
    <dgm:cxn modelId="{FFC6D212-5B8A-44F6-8D84-0704D7AEB04C}" type="presParOf" srcId="{EA238629-DA8B-4C89-AD21-BCF9866AA2FA}" destId="{AA08B41C-8817-4965-88D7-19C29BDD6D9D}" srcOrd="0" destOrd="0" presId="urn:microsoft.com/office/officeart/2016/7/layout/LinearArrowProcessNumbered"/>
    <dgm:cxn modelId="{A9AFF06D-1AA9-4B3E-9CBE-BA0D9A27CA4B}" type="presParOf" srcId="{EA238629-DA8B-4C89-AD21-BCF9866AA2FA}" destId="{32574A6E-C0CB-42B7-A8FD-3CCC34575754}" srcOrd="1" destOrd="0" presId="urn:microsoft.com/office/officeart/2016/7/layout/LinearArrowProcessNumbered"/>
    <dgm:cxn modelId="{44D23E43-FEDA-4376-846B-48B27E94D822}" type="presParOf" srcId="{EA238629-DA8B-4C89-AD21-BCF9866AA2FA}" destId="{583B67E5-A025-447D-A272-7A42DFDF2B4A}" srcOrd="2" destOrd="0" presId="urn:microsoft.com/office/officeart/2016/7/layout/LinearArrowProcessNumbered"/>
    <dgm:cxn modelId="{A07AF313-F092-4FB6-BF19-0CA40A94B4CD}" type="presParOf" srcId="{EA238629-DA8B-4C89-AD21-BCF9866AA2FA}" destId="{4BCCD269-549D-461E-8509-3C58B224F3F2}" srcOrd="3" destOrd="0" presId="urn:microsoft.com/office/officeart/2016/7/layout/LinearArrowProcessNumbered"/>
    <dgm:cxn modelId="{19545A69-0ED6-4E58-A7D1-2CC9E5CC1B5F}" type="presParOf" srcId="{45641C71-3FFA-48E2-8049-AE71F36DEDD1}" destId="{51D580DB-B0F7-427C-A4BE-FAD6409E5965}" srcOrd="2" destOrd="0" presId="urn:microsoft.com/office/officeart/2016/7/layout/LinearArrowProcessNumbered"/>
    <dgm:cxn modelId="{4E65DA87-5FB1-40F7-871C-1B02F88BBFF2}" type="presParOf" srcId="{613A280D-F949-4F6B-8987-DC205304A0B9}" destId="{82816125-DC6D-4592-9186-6FA302777B68}" srcOrd="1" destOrd="0" presId="urn:microsoft.com/office/officeart/2016/7/layout/LinearArrowProcessNumbered"/>
    <dgm:cxn modelId="{3B6D3F00-534D-4883-9533-C87F539B4FB5}" type="presParOf" srcId="{613A280D-F949-4F6B-8987-DC205304A0B9}" destId="{FCD87FA9-A151-478A-9802-EC23DE2F1E5A}" srcOrd="2" destOrd="0" presId="urn:microsoft.com/office/officeart/2016/7/layout/LinearArrowProcessNumbered"/>
    <dgm:cxn modelId="{B6756600-E623-4B93-9862-D6121D033CD6}" type="presParOf" srcId="{FCD87FA9-A151-478A-9802-EC23DE2F1E5A}" destId="{FD60386A-3ED5-4344-883A-15C917454478}" srcOrd="0" destOrd="0" presId="urn:microsoft.com/office/officeart/2016/7/layout/LinearArrowProcessNumbered"/>
    <dgm:cxn modelId="{54888B97-1558-4ABD-81FF-7158D9D3D53C}" type="presParOf" srcId="{FCD87FA9-A151-478A-9802-EC23DE2F1E5A}" destId="{F520C2C8-B19F-49BB-A7F2-DF4D24AEEC25}" srcOrd="1" destOrd="0" presId="urn:microsoft.com/office/officeart/2016/7/layout/LinearArrowProcessNumbered"/>
    <dgm:cxn modelId="{3E2C8C51-AA41-45AF-B9EC-BF2EE0D6A08D}" type="presParOf" srcId="{F520C2C8-B19F-49BB-A7F2-DF4D24AEEC25}" destId="{27950D49-6612-47BC-911D-3EADA27BF645}" srcOrd="0" destOrd="0" presId="urn:microsoft.com/office/officeart/2016/7/layout/LinearArrowProcessNumbered"/>
    <dgm:cxn modelId="{304C866C-4556-40EA-AFC0-B879E8EE6DD9}" type="presParOf" srcId="{F520C2C8-B19F-49BB-A7F2-DF4D24AEEC25}" destId="{525F12B1-C7FB-489F-8ED8-FCE78B0FAB4D}" srcOrd="1" destOrd="0" presId="urn:microsoft.com/office/officeart/2016/7/layout/LinearArrowProcessNumbered"/>
    <dgm:cxn modelId="{92F92295-6E44-42AA-A245-F29FCD26F291}" type="presParOf" srcId="{F520C2C8-B19F-49BB-A7F2-DF4D24AEEC25}" destId="{35CAE1F6-D2F4-4ADA-B151-78590A5C9A6A}" srcOrd="2" destOrd="0" presId="urn:microsoft.com/office/officeart/2016/7/layout/LinearArrowProcessNumbered"/>
    <dgm:cxn modelId="{D9EA59BA-F77C-491C-B62B-EA93B0178062}" type="presParOf" srcId="{F520C2C8-B19F-49BB-A7F2-DF4D24AEEC25}" destId="{173F2B8B-A8C3-47B3-85BF-7AD5C93126B7}" srcOrd="3" destOrd="0" presId="urn:microsoft.com/office/officeart/2016/7/layout/LinearArrowProcessNumbered"/>
    <dgm:cxn modelId="{0081BBD6-444A-4935-92B0-FFB307117264}" type="presParOf" srcId="{FCD87FA9-A151-478A-9802-EC23DE2F1E5A}" destId="{DC9D3EE9-E545-4BDC-864E-7A4B98BDB80B}" srcOrd="2" destOrd="0" presId="urn:microsoft.com/office/officeart/2016/7/layout/LinearArrowProcessNumbered"/>
    <dgm:cxn modelId="{8B4C41AB-C13F-4FF9-86EA-86F7DC24A880}" type="presParOf" srcId="{613A280D-F949-4F6B-8987-DC205304A0B9}" destId="{DE2685D6-F554-475A-BAB0-E9BF189C52CF}" srcOrd="3" destOrd="0" presId="urn:microsoft.com/office/officeart/2016/7/layout/LinearArrowProcessNumbered"/>
    <dgm:cxn modelId="{DE0342B7-E7CD-445E-B48C-851474C1B739}" type="presParOf" srcId="{613A280D-F949-4F6B-8987-DC205304A0B9}" destId="{C8F39A99-EC95-47CB-B569-D716850FAC6B}" srcOrd="4" destOrd="0" presId="urn:microsoft.com/office/officeart/2016/7/layout/LinearArrowProcessNumbered"/>
    <dgm:cxn modelId="{3434EE71-0E3A-4F7E-8D2E-81A0D6EF4ED6}" type="presParOf" srcId="{C8F39A99-EC95-47CB-B569-D716850FAC6B}" destId="{BFF44EE5-B4A4-4B5D-994A-1ECBA29DDEC3}" srcOrd="0" destOrd="0" presId="urn:microsoft.com/office/officeart/2016/7/layout/LinearArrowProcessNumbered"/>
    <dgm:cxn modelId="{F132E691-DDA3-4609-B35D-AC1B7AE6C074}" type="presParOf" srcId="{C8F39A99-EC95-47CB-B569-D716850FAC6B}" destId="{D6B5A120-B2F6-47C6-A172-32DC2F91BBE6}" srcOrd="1" destOrd="0" presId="urn:microsoft.com/office/officeart/2016/7/layout/LinearArrowProcessNumbered"/>
    <dgm:cxn modelId="{ECC79D0F-3DCE-4D8E-811A-3458CBABEAD4}" type="presParOf" srcId="{D6B5A120-B2F6-47C6-A172-32DC2F91BBE6}" destId="{27BFF13F-5D63-4FD3-8A35-E4685A306AF6}" srcOrd="0" destOrd="0" presId="urn:microsoft.com/office/officeart/2016/7/layout/LinearArrowProcessNumbered"/>
    <dgm:cxn modelId="{66B792E7-4783-4CFB-8E47-68CD40EA898B}" type="presParOf" srcId="{D6B5A120-B2F6-47C6-A172-32DC2F91BBE6}" destId="{65391857-0729-481C-B962-6608BE2798D2}" srcOrd="1" destOrd="0" presId="urn:microsoft.com/office/officeart/2016/7/layout/LinearArrowProcessNumbered"/>
    <dgm:cxn modelId="{2FABD910-EFD9-4772-9CB9-857306FA1588}" type="presParOf" srcId="{D6B5A120-B2F6-47C6-A172-32DC2F91BBE6}" destId="{D87296FD-3410-437B-91B9-E9DED7CF2103}" srcOrd="2" destOrd="0" presId="urn:microsoft.com/office/officeart/2016/7/layout/LinearArrowProcessNumbered"/>
    <dgm:cxn modelId="{FCE06290-C117-4E04-B720-4819C0710206}" type="presParOf" srcId="{D6B5A120-B2F6-47C6-A172-32DC2F91BBE6}" destId="{B00648D1-0801-4EF0-8341-78ABCFCBC3E7}" srcOrd="3" destOrd="0" presId="urn:microsoft.com/office/officeart/2016/7/layout/LinearArrowProcessNumbered"/>
    <dgm:cxn modelId="{5BFC3C00-8406-47F1-99C1-4DCA9E90BB86}" type="presParOf" srcId="{C8F39A99-EC95-47CB-B569-D716850FAC6B}" destId="{159D566C-5756-4478-ABAD-FE32DE70D8BF}"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6C6CF9-A34F-40A4-94C6-3BDCDA0C6039}" type="doc">
      <dgm:prSet loTypeId="urn:microsoft.com/office/officeart/2016/7/layout/LinearArrowProcessNumbered" loCatId="process" qsTypeId="urn:microsoft.com/office/officeart/2005/8/quickstyle/simple2" qsCatId="simple" csTypeId="urn:microsoft.com/office/officeart/2005/8/colors/colorful1" csCatId="colorful" phldr="1"/>
      <dgm:spPr/>
      <dgm:t>
        <a:bodyPr/>
        <a:lstStyle/>
        <a:p>
          <a:endParaRPr lang="en-US"/>
        </a:p>
      </dgm:t>
    </dgm:pt>
    <dgm:pt modelId="{300F99E1-A1D7-430E-A089-359B3573F2A0}">
      <dgm:prSet custT="1"/>
      <dgm:spPr/>
      <dgm:t>
        <a:bodyPr/>
        <a:lstStyle/>
        <a:p>
          <a:pPr algn="just"/>
          <a:r>
            <a:rPr lang="es-CO" sz="1600" dirty="0"/>
            <a:t>En ejercicio2.html hay una casilla de verificación que cuando se marca.</a:t>
          </a:r>
          <a:endParaRPr lang="en-US" sz="1600" dirty="0"/>
        </a:p>
      </dgm:t>
    </dgm:pt>
    <dgm:pt modelId="{762602B1-A95E-40D7-9602-E888BEFA4948}" type="parTrans" cxnId="{C0E4502D-728A-4E64-AC0A-68E29B3B5B13}">
      <dgm:prSet/>
      <dgm:spPr/>
      <dgm:t>
        <a:bodyPr/>
        <a:lstStyle/>
        <a:p>
          <a:endParaRPr lang="en-US"/>
        </a:p>
      </dgm:t>
    </dgm:pt>
    <dgm:pt modelId="{4BD68E72-40B6-46D4-9804-A1AB245FCA4F}" type="sibTrans" cxnId="{C0E4502D-728A-4E64-AC0A-68E29B3B5B13}">
      <dgm:prSet phldrT="1" phldr="0"/>
      <dgm:spPr/>
      <dgm:t>
        <a:bodyPr/>
        <a:lstStyle/>
        <a:p>
          <a:r>
            <a:rPr lang="en-US"/>
            <a:t>1</a:t>
          </a:r>
        </a:p>
      </dgm:t>
    </dgm:pt>
    <dgm:pt modelId="{F14A8297-09A7-4D8B-98D2-A234AB4B6EEF}">
      <dgm:prSet custT="1"/>
      <dgm:spPr/>
      <dgm:t>
        <a:bodyPr/>
        <a:lstStyle/>
        <a:p>
          <a:pPr algn="just"/>
          <a:r>
            <a:rPr lang="en-US" sz="1600" dirty="0"/>
            <a:t>Está </a:t>
          </a:r>
          <a:r>
            <a:rPr lang="es-CO" sz="1600" dirty="0"/>
            <a:t>habilita otra entrada de formulario para permitir que se ingrese más información. </a:t>
          </a:r>
          <a:endParaRPr lang="en-US" sz="1600" dirty="0"/>
        </a:p>
      </dgm:t>
    </dgm:pt>
    <dgm:pt modelId="{22E8B6A2-1B91-49DA-A652-529347826870}" type="parTrans" cxnId="{D0600EE5-B324-4E2F-8314-F8D692165F15}">
      <dgm:prSet/>
      <dgm:spPr/>
      <dgm:t>
        <a:bodyPr/>
        <a:lstStyle/>
        <a:p>
          <a:endParaRPr lang="es-CO"/>
        </a:p>
      </dgm:t>
    </dgm:pt>
    <dgm:pt modelId="{DD16651F-A5EA-41B6-BA5A-0E58F197ABE3}" type="sibTrans" cxnId="{D0600EE5-B324-4E2F-8314-F8D692165F15}">
      <dgm:prSet phldrT="2" phldr="0"/>
      <dgm:spPr/>
      <dgm:t>
        <a:bodyPr/>
        <a:lstStyle/>
        <a:p>
          <a:r>
            <a:rPr lang="es-CO"/>
            <a:t>2</a:t>
          </a:r>
        </a:p>
      </dgm:t>
    </dgm:pt>
    <dgm:pt modelId="{4E0303A2-F178-4F31-AFE2-D10E96C6E056}">
      <dgm:prSet custT="1"/>
      <dgm:spPr/>
      <dgm:t>
        <a:bodyPr/>
        <a:lstStyle/>
        <a:p>
          <a:pPr algn="just">
            <a:buNone/>
          </a:pPr>
          <a:r>
            <a:rPr lang="es-CO" sz="1600" dirty="0"/>
            <a:t>Hemos creado una región oculta en vivo: </a:t>
          </a:r>
          <a:r>
            <a:rPr lang="en-US" sz="1600" dirty="0"/>
            <a:t>&lt;p class="hidden-alert" aria-live="assertive"&gt;&lt;/p&gt;</a:t>
          </a:r>
        </a:p>
      </dgm:t>
    </dgm:pt>
    <dgm:pt modelId="{EECBDDD4-1942-42E4-856F-D5777A1C27E8}" type="parTrans" cxnId="{119B51BD-1003-417D-AF27-51CBEA518689}">
      <dgm:prSet/>
      <dgm:spPr/>
      <dgm:t>
        <a:bodyPr/>
        <a:lstStyle/>
        <a:p>
          <a:endParaRPr lang="es-CO"/>
        </a:p>
      </dgm:t>
    </dgm:pt>
    <dgm:pt modelId="{27A3E459-12D0-4224-BF2C-90B46FD0F4B0}" type="sibTrans" cxnId="{119B51BD-1003-417D-AF27-51CBEA518689}">
      <dgm:prSet phldrT="3" phldr="0"/>
      <dgm:spPr/>
      <dgm:t>
        <a:bodyPr/>
        <a:lstStyle/>
        <a:p>
          <a:r>
            <a:rPr lang="es-CO"/>
            <a:t>3</a:t>
          </a:r>
        </a:p>
      </dgm:t>
    </dgm:pt>
    <dgm:pt modelId="{BF3973A0-5308-44C3-8FE9-790327F6227A}">
      <dgm:prSet custT="1"/>
      <dgm:spPr/>
      <dgm:t>
        <a:bodyPr/>
        <a:lstStyle/>
        <a:p>
          <a:pPr algn="just"/>
          <a:r>
            <a:rPr lang="es-CO" sz="1600" dirty="0"/>
            <a:t>Que está oculto a la vista utilizando posicionamiento absoluto. </a:t>
          </a:r>
        </a:p>
      </dgm:t>
    </dgm:pt>
    <dgm:pt modelId="{25B9F19D-7DD9-48A2-8C3C-1C572818EA00}" type="parTrans" cxnId="{04E63DF8-6E61-4E89-9375-99492562DE40}">
      <dgm:prSet/>
      <dgm:spPr/>
      <dgm:t>
        <a:bodyPr/>
        <a:lstStyle/>
        <a:p>
          <a:endParaRPr lang="es-CO"/>
        </a:p>
      </dgm:t>
    </dgm:pt>
    <dgm:pt modelId="{153886B3-88CB-4DE7-A00D-11B99C0FFD80}" type="sibTrans" cxnId="{04E63DF8-6E61-4E89-9375-99492562DE40}">
      <dgm:prSet phldrT="4" phldr="0"/>
      <dgm:spPr/>
      <dgm:t>
        <a:bodyPr/>
        <a:lstStyle/>
        <a:p>
          <a:r>
            <a:rPr lang="es-CO"/>
            <a:t>4</a:t>
          </a:r>
        </a:p>
      </dgm:t>
    </dgm:pt>
    <dgm:pt modelId="{613A280D-F949-4F6B-8987-DC205304A0B9}" type="pres">
      <dgm:prSet presAssocID="{996C6CF9-A34F-40A4-94C6-3BDCDA0C6039}" presName="linearFlow" presStyleCnt="0">
        <dgm:presLayoutVars>
          <dgm:dir/>
          <dgm:animLvl val="lvl"/>
          <dgm:resizeHandles val="exact"/>
        </dgm:presLayoutVars>
      </dgm:prSet>
      <dgm:spPr/>
    </dgm:pt>
    <dgm:pt modelId="{45641C71-3FFA-48E2-8049-AE71F36DEDD1}" type="pres">
      <dgm:prSet presAssocID="{300F99E1-A1D7-430E-A089-359B3573F2A0}" presName="compositeNode" presStyleCnt="0"/>
      <dgm:spPr/>
    </dgm:pt>
    <dgm:pt modelId="{17E165F4-4309-48EC-827B-C7460AC257AE}" type="pres">
      <dgm:prSet presAssocID="{300F99E1-A1D7-430E-A089-359B3573F2A0}" presName="parTx" presStyleLbl="node1" presStyleIdx="0" presStyleCnt="0">
        <dgm:presLayoutVars>
          <dgm:chMax val="0"/>
          <dgm:chPref val="0"/>
          <dgm:bulletEnabled val="1"/>
        </dgm:presLayoutVars>
      </dgm:prSet>
      <dgm:spPr/>
    </dgm:pt>
    <dgm:pt modelId="{EA238629-DA8B-4C89-AD21-BCF9866AA2FA}" type="pres">
      <dgm:prSet presAssocID="{300F99E1-A1D7-430E-A089-359B3573F2A0}" presName="parSh" presStyleCnt="0"/>
      <dgm:spPr/>
    </dgm:pt>
    <dgm:pt modelId="{AA08B41C-8817-4965-88D7-19C29BDD6D9D}" type="pres">
      <dgm:prSet presAssocID="{300F99E1-A1D7-430E-A089-359B3573F2A0}" presName="lineNode" presStyleLbl="alignAccFollowNode1" presStyleIdx="0" presStyleCnt="12"/>
      <dgm:spPr/>
    </dgm:pt>
    <dgm:pt modelId="{32574A6E-C0CB-42B7-A8FD-3CCC34575754}" type="pres">
      <dgm:prSet presAssocID="{300F99E1-A1D7-430E-A089-359B3573F2A0}" presName="lineArrowNode" presStyleLbl="alignAccFollowNode1" presStyleIdx="1" presStyleCnt="12"/>
      <dgm:spPr/>
    </dgm:pt>
    <dgm:pt modelId="{583B67E5-A025-447D-A272-7A42DFDF2B4A}" type="pres">
      <dgm:prSet presAssocID="{4BD68E72-40B6-46D4-9804-A1AB245FCA4F}" presName="sibTransNodeCircle" presStyleLbl="alignNode1" presStyleIdx="0" presStyleCnt="4">
        <dgm:presLayoutVars>
          <dgm:chMax val="0"/>
          <dgm:bulletEnabled/>
        </dgm:presLayoutVars>
      </dgm:prSet>
      <dgm:spPr/>
    </dgm:pt>
    <dgm:pt modelId="{4BCCD269-549D-461E-8509-3C58B224F3F2}" type="pres">
      <dgm:prSet presAssocID="{4BD68E72-40B6-46D4-9804-A1AB245FCA4F}" presName="spacerBetweenCircleAndCallout" presStyleCnt="0">
        <dgm:presLayoutVars/>
      </dgm:prSet>
      <dgm:spPr/>
    </dgm:pt>
    <dgm:pt modelId="{51D580DB-B0F7-427C-A4BE-FAD6409E5965}" type="pres">
      <dgm:prSet presAssocID="{300F99E1-A1D7-430E-A089-359B3573F2A0}" presName="nodeText" presStyleLbl="alignAccFollowNode1" presStyleIdx="2" presStyleCnt="12">
        <dgm:presLayoutVars>
          <dgm:bulletEnabled val="1"/>
        </dgm:presLayoutVars>
      </dgm:prSet>
      <dgm:spPr/>
    </dgm:pt>
    <dgm:pt modelId="{82816125-DC6D-4592-9186-6FA302777B68}" type="pres">
      <dgm:prSet presAssocID="{4BD68E72-40B6-46D4-9804-A1AB245FCA4F}" presName="sibTransComposite" presStyleCnt="0"/>
      <dgm:spPr/>
    </dgm:pt>
    <dgm:pt modelId="{0CCF13E3-4003-47A8-8AE5-46971012F89E}" type="pres">
      <dgm:prSet presAssocID="{F14A8297-09A7-4D8B-98D2-A234AB4B6EEF}" presName="compositeNode" presStyleCnt="0"/>
      <dgm:spPr/>
    </dgm:pt>
    <dgm:pt modelId="{0A293E2A-4673-46EB-AF55-9A0C0A6EFE1C}" type="pres">
      <dgm:prSet presAssocID="{F14A8297-09A7-4D8B-98D2-A234AB4B6EEF}" presName="parTx" presStyleLbl="node1" presStyleIdx="0" presStyleCnt="0">
        <dgm:presLayoutVars>
          <dgm:chMax val="0"/>
          <dgm:chPref val="0"/>
          <dgm:bulletEnabled val="1"/>
        </dgm:presLayoutVars>
      </dgm:prSet>
      <dgm:spPr/>
    </dgm:pt>
    <dgm:pt modelId="{60D2AEAE-25BD-40AE-A176-A6A8D5B9F923}" type="pres">
      <dgm:prSet presAssocID="{F14A8297-09A7-4D8B-98D2-A234AB4B6EEF}" presName="parSh" presStyleCnt="0"/>
      <dgm:spPr/>
    </dgm:pt>
    <dgm:pt modelId="{1253839F-6B87-46E3-985D-FD96A2FFB6FE}" type="pres">
      <dgm:prSet presAssocID="{F14A8297-09A7-4D8B-98D2-A234AB4B6EEF}" presName="lineNode" presStyleLbl="alignAccFollowNode1" presStyleIdx="3" presStyleCnt="12"/>
      <dgm:spPr/>
    </dgm:pt>
    <dgm:pt modelId="{0ECFB3B8-4C4D-4936-8633-9717A5939EF5}" type="pres">
      <dgm:prSet presAssocID="{F14A8297-09A7-4D8B-98D2-A234AB4B6EEF}" presName="lineArrowNode" presStyleLbl="alignAccFollowNode1" presStyleIdx="4" presStyleCnt="12"/>
      <dgm:spPr/>
    </dgm:pt>
    <dgm:pt modelId="{2AD30179-6CF8-44C0-9965-4171BDB89D9A}" type="pres">
      <dgm:prSet presAssocID="{DD16651F-A5EA-41B6-BA5A-0E58F197ABE3}" presName="sibTransNodeCircle" presStyleLbl="alignNode1" presStyleIdx="1" presStyleCnt="4">
        <dgm:presLayoutVars>
          <dgm:chMax val="0"/>
          <dgm:bulletEnabled/>
        </dgm:presLayoutVars>
      </dgm:prSet>
      <dgm:spPr/>
    </dgm:pt>
    <dgm:pt modelId="{F9E73C52-A12F-4E58-A5AB-C1A7A4516B78}" type="pres">
      <dgm:prSet presAssocID="{DD16651F-A5EA-41B6-BA5A-0E58F197ABE3}" presName="spacerBetweenCircleAndCallout" presStyleCnt="0">
        <dgm:presLayoutVars/>
      </dgm:prSet>
      <dgm:spPr/>
    </dgm:pt>
    <dgm:pt modelId="{EC3F5C4B-8811-4EB4-B21A-4D10FE6BEC89}" type="pres">
      <dgm:prSet presAssocID="{F14A8297-09A7-4D8B-98D2-A234AB4B6EEF}" presName="nodeText" presStyleLbl="alignAccFollowNode1" presStyleIdx="5" presStyleCnt="12">
        <dgm:presLayoutVars>
          <dgm:bulletEnabled val="1"/>
        </dgm:presLayoutVars>
      </dgm:prSet>
      <dgm:spPr/>
    </dgm:pt>
    <dgm:pt modelId="{B6A77B69-A2FB-44E2-B10B-02BE68097238}" type="pres">
      <dgm:prSet presAssocID="{DD16651F-A5EA-41B6-BA5A-0E58F197ABE3}" presName="sibTransComposite" presStyleCnt="0"/>
      <dgm:spPr/>
    </dgm:pt>
    <dgm:pt modelId="{429E1E26-AAC5-44C6-B45F-E3AE78FF1CA9}" type="pres">
      <dgm:prSet presAssocID="{4E0303A2-F178-4F31-AFE2-D10E96C6E056}" presName="compositeNode" presStyleCnt="0"/>
      <dgm:spPr/>
    </dgm:pt>
    <dgm:pt modelId="{D3B8EA28-3B88-4522-9D9B-5EA46CBAE763}" type="pres">
      <dgm:prSet presAssocID="{4E0303A2-F178-4F31-AFE2-D10E96C6E056}" presName="parTx" presStyleLbl="node1" presStyleIdx="0" presStyleCnt="0">
        <dgm:presLayoutVars>
          <dgm:chMax val="0"/>
          <dgm:chPref val="0"/>
          <dgm:bulletEnabled val="1"/>
        </dgm:presLayoutVars>
      </dgm:prSet>
      <dgm:spPr/>
    </dgm:pt>
    <dgm:pt modelId="{56932DF5-CB19-4FE0-BB94-7CCD25D38DAA}" type="pres">
      <dgm:prSet presAssocID="{4E0303A2-F178-4F31-AFE2-D10E96C6E056}" presName="parSh" presStyleCnt="0"/>
      <dgm:spPr/>
    </dgm:pt>
    <dgm:pt modelId="{6CDDB745-09A6-4A04-A79F-D330BFDC37EF}" type="pres">
      <dgm:prSet presAssocID="{4E0303A2-F178-4F31-AFE2-D10E96C6E056}" presName="lineNode" presStyleLbl="alignAccFollowNode1" presStyleIdx="6" presStyleCnt="12"/>
      <dgm:spPr/>
    </dgm:pt>
    <dgm:pt modelId="{89AED3A6-525C-4C14-88E8-9A5BDE5CDB18}" type="pres">
      <dgm:prSet presAssocID="{4E0303A2-F178-4F31-AFE2-D10E96C6E056}" presName="lineArrowNode" presStyleLbl="alignAccFollowNode1" presStyleIdx="7" presStyleCnt="12"/>
      <dgm:spPr/>
    </dgm:pt>
    <dgm:pt modelId="{B0E813CC-FAB2-4966-9670-0E836D00F831}" type="pres">
      <dgm:prSet presAssocID="{27A3E459-12D0-4224-BF2C-90B46FD0F4B0}" presName="sibTransNodeCircle" presStyleLbl="alignNode1" presStyleIdx="2" presStyleCnt="4">
        <dgm:presLayoutVars>
          <dgm:chMax val="0"/>
          <dgm:bulletEnabled/>
        </dgm:presLayoutVars>
      </dgm:prSet>
      <dgm:spPr/>
    </dgm:pt>
    <dgm:pt modelId="{74CF3AF6-17C5-4774-AFEE-B1C2EDE7766E}" type="pres">
      <dgm:prSet presAssocID="{27A3E459-12D0-4224-BF2C-90B46FD0F4B0}" presName="spacerBetweenCircleAndCallout" presStyleCnt="0">
        <dgm:presLayoutVars/>
      </dgm:prSet>
      <dgm:spPr/>
    </dgm:pt>
    <dgm:pt modelId="{B9A9437C-F325-462C-A2D4-181DE17CDC59}" type="pres">
      <dgm:prSet presAssocID="{4E0303A2-F178-4F31-AFE2-D10E96C6E056}" presName="nodeText" presStyleLbl="alignAccFollowNode1" presStyleIdx="8" presStyleCnt="12">
        <dgm:presLayoutVars>
          <dgm:bulletEnabled val="1"/>
        </dgm:presLayoutVars>
      </dgm:prSet>
      <dgm:spPr/>
    </dgm:pt>
    <dgm:pt modelId="{6EF0BB84-5F72-4206-B019-ED6642D9A9AB}" type="pres">
      <dgm:prSet presAssocID="{27A3E459-12D0-4224-BF2C-90B46FD0F4B0}" presName="sibTransComposite" presStyleCnt="0"/>
      <dgm:spPr/>
    </dgm:pt>
    <dgm:pt modelId="{9A8F24C4-CEC1-47B8-9C90-407682B2689C}" type="pres">
      <dgm:prSet presAssocID="{BF3973A0-5308-44C3-8FE9-790327F6227A}" presName="compositeNode" presStyleCnt="0"/>
      <dgm:spPr/>
    </dgm:pt>
    <dgm:pt modelId="{55564C15-EB9E-4D1C-A494-EBAC2D90135D}" type="pres">
      <dgm:prSet presAssocID="{BF3973A0-5308-44C3-8FE9-790327F6227A}" presName="parTx" presStyleLbl="node1" presStyleIdx="0" presStyleCnt="0">
        <dgm:presLayoutVars>
          <dgm:chMax val="0"/>
          <dgm:chPref val="0"/>
          <dgm:bulletEnabled val="1"/>
        </dgm:presLayoutVars>
      </dgm:prSet>
      <dgm:spPr/>
    </dgm:pt>
    <dgm:pt modelId="{FBCC2686-C092-486B-B72E-91C7E03BB977}" type="pres">
      <dgm:prSet presAssocID="{BF3973A0-5308-44C3-8FE9-790327F6227A}" presName="parSh" presStyleCnt="0"/>
      <dgm:spPr/>
    </dgm:pt>
    <dgm:pt modelId="{846785CB-1BA3-4FA8-89D9-610F6F061882}" type="pres">
      <dgm:prSet presAssocID="{BF3973A0-5308-44C3-8FE9-790327F6227A}" presName="lineNode" presStyleLbl="alignAccFollowNode1" presStyleIdx="9" presStyleCnt="12"/>
      <dgm:spPr/>
    </dgm:pt>
    <dgm:pt modelId="{A3C302AD-4D93-4831-9D1D-4681915D4016}" type="pres">
      <dgm:prSet presAssocID="{BF3973A0-5308-44C3-8FE9-790327F6227A}" presName="lineArrowNode" presStyleLbl="alignAccFollowNode1" presStyleIdx="10" presStyleCnt="12"/>
      <dgm:spPr/>
    </dgm:pt>
    <dgm:pt modelId="{A18BF6B5-E85B-4B65-8801-B9B1ADD4743C}" type="pres">
      <dgm:prSet presAssocID="{153886B3-88CB-4DE7-A00D-11B99C0FFD80}" presName="sibTransNodeCircle" presStyleLbl="alignNode1" presStyleIdx="3" presStyleCnt="4">
        <dgm:presLayoutVars>
          <dgm:chMax val="0"/>
          <dgm:bulletEnabled/>
        </dgm:presLayoutVars>
      </dgm:prSet>
      <dgm:spPr/>
    </dgm:pt>
    <dgm:pt modelId="{7978ACAB-26EE-46F1-A4EC-8FD24BB97A1B}" type="pres">
      <dgm:prSet presAssocID="{153886B3-88CB-4DE7-A00D-11B99C0FFD80}" presName="spacerBetweenCircleAndCallout" presStyleCnt="0">
        <dgm:presLayoutVars/>
      </dgm:prSet>
      <dgm:spPr/>
    </dgm:pt>
    <dgm:pt modelId="{62C94570-6900-48D6-A02C-742B1851135A}" type="pres">
      <dgm:prSet presAssocID="{BF3973A0-5308-44C3-8FE9-790327F6227A}" presName="nodeText" presStyleLbl="alignAccFollowNode1" presStyleIdx="11" presStyleCnt="12">
        <dgm:presLayoutVars>
          <dgm:bulletEnabled val="1"/>
        </dgm:presLayoutVars>
      </dgm:prSet>
      <dgm:spPr/>
    </dgm:pt>
  </dgm:ptLst>
  <dgm:cxnLst>
    <dgm:cxn modelId="{83CD7D0A-6075-4BD5-86AF-1FD293671FF1}" type="presOf" srcId="{F14A8297-09A7-4D8B-98D2-A234AB4B6EEF}" destId="{EC3F5C4B-8811-4EB4-B21A-4D10FE6BEC89}" srcOrd="0" destOrd="0" presId="urn:microsoft.com/office/officeart/2016/7/layout/LinearArrowProcessNumbered"/>
    <dgm:cxn modelId="{8011A11B-C3F2-48DB-ACF7-9A5FD5829B41}" type="presOf" srcId="{27A3E459-12D0-4224-BF2C-90B46FD0F4B0}" destId="{B0E813CC-FAB2-4966-9670-0E836D00F831}" srcOrd="0" destOrd="0" presId="urn:microsoft.com/office/officeart/2016/7/layout/LinearArrowProcessNumbered"/>
    <dgm:cxn modelId="{70FD4525-8CEF-40DE-8748-D010F7D7F742}" type="presOf" srcId="{996C6CF9-A34F-40A4-94C6-3BDCDA0C6039}" destId="{613A280D-F949-4F6B-8987-DC205304A0B9}" srcOrd="0" destOrd="0" presId="urn:microsoft.com/office/officeart/2016/7/layout/LinearArrowProcessNumbered"/>
    <dgm:cxn modelId="{C0E4502D-728A-4E64-AC0A-68E29B3B5B13}" srcId="{996C6CF9-A34F-40A4-94C6-3BDCDA0C6039}" destId="{300F99E1-A1D7-430E-A089-359B3573F2A0}" srcOrd="0" destOrd="0" parTransId="{762602B1-A95E-40D7-9602-E888BEFA4948}" sibTransId="{4BD68E72-40B6-46D4-9804-A1AB245FCA4F}"/>
    <dgm:cxn modelId="{FFF7B364-248C-4AB0-9BA6-D37F2DB3FE35}" type="presOf" srcId="{4BD68E72-40B6-46D4-9804-A1AB245FCA4F}" destId="{583B67E5-A025-447D-A272-7A42DFDF2B4A}" srcOrd="0" destOrd="0" presId="urn:microsoft.com/office/officeart/2016/7/layout/LinearArrowProcessNumbered"/>
    <dgm:cxn modelId="{9347737C-3C06-4D34-9EB0-66CB27E14183}" type="presOf" srcId="{153886B3-88CB-4DE7-A00D-11B99C0FFD80}" destId="{A18BF6B5-E85B-4B65-8801-B9B1ADD4743C}" srcOrd="0" destOrd="0" presId="urn:microsoft.com/office/officeart/2016/7/layout/LinearArrowProcessNumbered"/>
    <dgm:cxn modelId="{72D4DF92-FA9E-4364-949E-27A11A302E82}" type="presOf" srcId="{4E0303A2-F178-4F31-AFE2-D10E96C6E056}" destId="{B9A9437C-F325-462C-A2D4-181DE17CDC59}" srcOrd="0" destOrd="0" presId="urn:microsoft.com/office/officeart/2016/7/layout/LinearArrowProcessNumbered"/>
    <dgm:cxn modelId="{893DF49C-CF22-4F16-A6E1-41B28A6F9EE2}" type="presOf" srcId="{300F99E1-A1D7-430E-A089-359B3573F2A0}" destId="{51D580DB-B0F7-427C-A4BE-FAD6409E5965}" srcOrd="0" destOrd="0" presId="urn:microsoft.com/office/officeart/2016/7/layout/LinearArrowProcessNumbered"/>
    <dgm:cxn modelId="{119B51BD-1003-417D-AF27-51CBEA518689}" srcId="{996C6CF9-A34F-40A4-94C6-3BDCDA0C6039}" destId="{4E0303A2-F178-4F31-AFE2-D10E96C6E056}" srcOrd="2" destOrd="0" parTransId="{EECBDDD4-1942-42E4-856F-D5777A1C27E8}" sibTransId="{27A3E459-12D0-4224-BF2C-90B46FD0F4B0}"/>
    <dgm:cxn modelId="{1FAA93CD-1B72-4F73-9CF6-631618B64030}" type="presOf" srcId="{BF3973A0-5308-44C3-8FE9-790327F6227A}" destId="{62C94570-6900-48D6-A02C-742B1851135A}" srcOrd="0" destOrd="0" presId="urn:microsoft.com/office/officeart/2016/7/layout/LinearArrowProcessNumbered"/>
    <dgm:cxn modelId="{D0600EE5-B324-4E2F-8314-F8D692165F15}" srcId="{996C6CF9-A34F-40A4-94C6-3BDCDA0C6039}" destId="{F14A8297-09A7-4D8B-98D2-A234AB4B6EEF}" srcOrd="1" destOrd="0" parTransId="{22E8B6A2-1B91-49DA-A652-529347826870}" sibTransId="{DD16651F-A5EA-41B6-BA5A-0E58F197ABE3}"/>
    <dgm:cxn modelId="{04E63DF8-6E61-4E89-9375-99492562DE40}" srcId="{996C6CF9-A34F-40A4-94C6-3BDCDA0C6039}" destId="{BF3973A0-5308-44C3-8FE9-790327F6227A}" srcOrd="3" destOrd="0" parTransId="{25B9F19D-7DD9-48A2-8C3C-1C572818EA00}" sibTransId="{153886B3-88CB-4DE7-A00D-11B99C0FFD80}"/>
    <dgm:cxn modelId="{080515FA-D188-4BEA-9697-F4B0F7F9765E}" type="presOf" srcId="{DD16651F-A5EA-41B6-BA5A-0E58F197ABE3}" destId="{2AD30179-6CF8-44C0-9965-4171BDB89D9A}" srcOrd="0" destOrd="0" presId="urn:microsoft.com/office/officeart/2016/7/layout/LinearArrowProcessNumbered"/>
    <dgm:cxn modelId="{59CE61AC-E1EE-43BB-89F7-F4C4DBD09FCF}" type="presParOf" srcId="{613A280D-F949-4F6B-8987-DC205304A0B9}" destId="{45641C71-3FFA-48E2-8049-AE71F36DEDD1}" srcOrd="0" destOrd="0" presId="urn:microsoft.com/office/officeart/2016/7/layout/LinearArrowProcessNumbered"/>
    <dgm:cxn modelId="{1162C0C3-2CBE-41FF-879D-77996AF544B1}" type="presParOf" srcId="{45641C71-3FFA-48E2-8049-AE71F36DEDD1}" destId="{17E165F4-4309-48EC-827B-C7460AC257AE}" srcOrd="0" destOrd="0" presId="urn:microsoft.com/office/officeart/2016/7/layout/LinearArrowProcessNumbered"/>
    <dgm:cxn modelId="{83153795-34BE-4304-A726-7DC8CE560DD3}" type="presParOf" srcId="{45641C71-3FFA-48E2-8049-AE71F36DEDD1}" destId="{EA238629-DA8B-4C89-AD21-BCF9866AA2FA}" srcOrd="1" destOrd="0" presId="urn:microsoft.com/office/officeart/2016/7/layout/LinearArrowProcessNumbered"/>
    <dgm:cxn modelId="{FFC6D212-5B8A-44F6-8D84-0704D7AEB04C}" type="presParOf" srcId="{EA238629-DA8B-4C89-AD21-BCF9866AA2FA}" destId="{AA08B41C-8817-4965-88D7-19C29BDD6D9D}" srcOrd="0" destOrd="0" presId="urn:microsoft.com/office/officeart/2016/7/layout/LinearArrowProcessNumbered"/>
    <dgm:cxn modelId="{A9AFF06D-1AA9-4B3E-9CBE-BA0D9A27CA4B}" type="presParOf" srcId="{EA238629-DA8B-4C89-AD21-BCF9866AA2FA}" destId="{32574A6E-C0CB-42B7-A8FD-3CCC34575754}" srcOrd="1" destOrd="0" presId="urn:microsoft.com/office/officeart/2016/7/layout/LinearArrowProcessNumbered"/>
    <dgm:cxn modelId="{44D23E43-FEDA-4376-846B-48B27E94D822}" type="presParOf" srcId="{EA238629-DA8B-4C89-AD21-BCF9866AA2FA}" destId="{583B67E5-A025-447D-A272-7A42DFDF2B4A}" srcOrd="2" destOrd="0" presId="urn:microsoft.com/office/officeart/2016/7/layout/LinearArrowProcessNumbered"/>
    <dgm:cxn modelId="{A07AF313-F092-4FB6-BF19-0CA40A94B4CD}" type="presParOf" srcId="{EA238629-DA8B-4C89-AD21-BCF9866AA2FA}" destId="{4BCCD269-549D-461E-8509-3C58B224F3F2}" srcOrd="3" destOrd="0" presId="urn:microsoft.com/office/officeart/2016/7/layout/LinearArrowProcessNumbered"/>
    <dgm:cxn modelId="{19545A69-0ED6-4E58-A7D1-2CC9E5CC1B5F}" type="presParOf" srcId="{45641C71-3FFA-48E2-8049-AE71F36DEDD1}" destId="{51D580DB-B0F7-427C-A4BE-FAD6409E5965}" srcOrd="2" destOrd="0" presId="urn:microsoft.com/office/officeart/2016/7/layout/LinearArrowProcessNumbered"/>
    <dgm:cxn modelId="{4E65DA87-5FB1-40F7-871C-1B02F88BBFF2}" type="presParOf" srcId="{613A280D-F949-4F6B-8987-DC205304A0B9}" destId="{82816125-DC6D-4592-9186-6FA302777B68}" srcOrd="1" destOrd="0" presId="urn:microsoft.com/office/officeart/2016/7/layout/LinearArrowProcessNumbered"/>
    <dgm:cxn modelId="{893BF073-9508-4BBE-A96D-FEB0A1EB3073}" type="presParOf" srcId="{613A280D-F949-4F6B-8987-DC205304A0B9}" destId="{0CCF13E3-4003-47A8-8AE5-46971012F89E}" srcOrd="2" destOrd="0" presId="urn:microsoft.com/office/officeart/2016/7/layout/LinearArrowProcessNumbered"/>
    <dgm:cxn modelId="{E9C20005-F86F-45E7-8C9F-B7FA47914FE0}" type="presParOf" srcId="{0CCF13E3-4003-47A8-8AE5-46971012F89E}" destId="{0A293E2A-4673-46EB-AF55-9A0C0A6EFE1C}" srcOrd="0" destOrd="0" presId="urn:microsoft.com/office/officeart/2016/7/layout/LinearArrowProcessNumbered"/>
    <dgm:cxn modelId="{C77526AE-9429-4220-95B7-5CC49E63E94D}" type="presParOf" srcId="{0CCF13E3-4003-47A8-8AE5-46971012F89E}" destId="{60D2AEAE-25BD-40AE-A176-A6A8D5B9F923}" srcOrd="1" destOrd="0" presId="urn:microsoft.com/office/officeart/2016/7/layout/LinearArrowProcessNumbered"/>
    <dgm:cxn modelId="{A3101178-EFEE-4AC5-902A-77AE896466D2}" type="presParOf" srcId="{60D2AEAE-25BD-40AE-A176-A6A8D5B9F923}" destId="{1253839F-6B87-46E3-985D-FD96A2FFB6FE}" srcOrd="0" destOrd="0" presId="urn:microsoft.com/office/officeart/2016/7/layout/LinearArrowProcessNumbered"/>
    <dgm:cxn modelId="{9A412BC1-87DE-4944-A2FC-207B2B360BC6}" type="presParOf" srcId="{60D2AEAE-25BD-40AE-A176-A6A8D5B9F923}" destId="{0ECFB3B8-4C4D-4936-8633-9717A5939EF5}" srcOrd="1" destOrd="0" presId="urn:microsoft.com/office/officeart/2016/7/layout/LinearArrowProcessNumbered"/>
    <dgm:cxn modelId="{E797009E-3E27-48F3-8D13-A2305644F8E1}" type="presParOf" srcId="{60D2AEAE-25BD-40AE-A176-A6A8D5B9F923}" destId="{2AD30179-6CF8-44C0-9965-4171BDB89D9A}" srcOrd="2" destOrd="0" presId="urn:microsoft.com/office/officeart/2016/7/layout/LinearArrowProcessNumbered"/>
    <dgm:cxn modelId="{0859B1EC-F179-463A-A3AE-6FC9F1AD6474}" type="presParOf" srcId="{60D2AEAE-25BD-40AE-A176-A6A8D5B9F923}" destId="{F9E73C52-A12F-4E58-A5AB-C1A7A4516B78}" srcOrd="3" destOrd="0" presId="urn:microsoft.com/office/officeart/2016/7/layout/LinearArrowProcessNumbered"/>
    <dgm:cxn modelId="{EAF57661-2CE0-4E91-82A5-D90BFC6AA4BB}" type="presParOf" srcId="{0CCF13E3-4003-47A8-8AE5-46971012F89E}" destId="{EC3F5C4B-8811-4EB4-B21A-4D10FE6BEC89}" srcOrd="2" destOrd="0" presId="urn:microsoft.com/office/officeart/2016/7/layout/LinearArrowProcessNumbered"/>
    <dgm:cxn modelId="{96B32CE4-B0D6-473D-A7F0-EE5C2E65CBF4}" type="presParOf" srcId="{613A280D-F949-4F6B-8987-DC205304A0B9}" destId="{B6A77B69-A2FB-44E2-B10B-02BE68097238}" srcOrd="3" destOrd="0" presId="urn:microsoft.com/office/officeart/2016/7/layout/LinearArrowProcessNumbered"/>
    <dgm:cxn modelId="{5302C71F-9A8D-4C02-A5A2-9863607F6CE0}" type="presParOf" srcId="{613A280D-F949-4F6B-8987-DC205304A0B9}" destId="{429E1E26-AAC5-44C6-B45F-E3AE78FF1CA9}" srcOrd="4" destOrd="0" presId="urn:microsoft.com/office/officeart/2016/7/layout/LinearArrowProcessNumbered"/>
    <dgm:cxn modelId="{B434ED7C-08ED-41EE-8C8B-098AF11DFDE0}" type="presParOf" srcId="{429E1E26-AAC5-44C6-B45F-E3AE78FF1CA9}" destId="{D3B8EA28-3B88-4522-9D9B-5EA46CBAE763}" srcOrd="0" destOrd="0" presId="urn:microsoft.com/office/officeart/2016/7/layout/LinearArrowProcessNumbered"/>
    <dgm:cxn modelId="{20B6E37A-4DEC-495E-A162-FD8EB91A4F8A}" type="presParOf" srcId="{429E1E26-AAC5-44C6-B45F-E3AE78FF1CA9}" destId="{56932DF5-CB19-4FE0-BB94-7CCD25D38DAA}" srcOrd="1" destOrd="0" presId="urn:microsoft.com/office/officeart/2016/7/layout/LinearArrowProcessNumbered"/>
    <dgm:cxn modelId="{3800A897-3E43-4348-B7E8-19918A7B660D}" type="presParOf" srcId="{56932DF5-CB19-4FE0-BB94-7CCD25D38DAA}" destId="{6CDDB745-09A6-4A04-A79F-D330BFDC37EF}" srcOrd="0" destOrd="0" presId="urn:microsoft.com/office/officeart/2016/7/layout/LinearArrowProcessNumbered"/>
    <dgm:cxn modelId="{87939ECA-13A1-410A-8964-12C9BE5048CC}" type="presParOf" srcId="{56932DF5-CB19-4FE0-BB94-7CCD25D38DAA}" destId="{89AED3A6-525C-4C14-88E8-9A5BDE5CDB18}" srcOrd="1" destOrd="0" presId="urn:microsoft.com/office/officeart/2016/7/layout/LinearArrowProcessNumbered"/>
    <dgm:cxn modelId="{4B8593CB-44EE-48F0-8029-A7F0B0FE0718}" type="presParOf" srcId="{56932DF5-CB19-4FE0-BB94-7CCD25D38DAA}" destId="{B0E813CC-FAB2-4966-9670-0E836D00F831}" srcOrd="2" destOrd="0" presId="urn:microsoft.com/office/officeart/2016/7/layout/LinearArrowProcessNumbered"/>
    <dgm:cxn modelId="{4051F39F-AC6B-4350-A2A1-E04A56D3AB8E}" type="presParOf" srcId="{56932DF5-CB19-4FE0-BB94-7CCD25D38DAA}" destId="{74CF3AF6-17C5-4774-AFEE-B1C2EDE7766E}" srcOrd="3" destOrd="0" presId="urn:microsoft.com/office/officeart/2016/7/layout/LinearArrowProcessNumbered"/>
    <dgm:cxn modelId="{C95F9188-EAD8-4859-A807-D3AC8896BDDA}" type="presParOf" srcId="{429E1E26-AAC5-44C6-B45F-E3AE78FF1CA9}" destId="{B9A9437C-F325-462C-A2D4-181DE17CDC59}" srcOrd="2" destOrd="0" presId="urn:microsoft.com/office/officeart/2016/7/layout/LinearArrowProcessNumbered"/>
    <dgm:cxn modelId="{235F9D27-E14C-483F-A917-DB8E7D66C822}" type="presParOf" srcId="{613A280D-F949-4F6B-8987-DC205304A0B9}" destId="{6EF0BB84-5F72-4206-B019-ED6642D9A9AB}" srcOrd="5" destOrd="0" presId="urn:microsoft.com/office/officeart/2016/7/layout/LinearArrowProcessNumbered"/>
    <dgm:cxn modelId="{62AB7838-8F2D-422A-885D-764D938FAFA9}" type="presParOf" srcId="{613A280D-F949-4F6B-8987-DC205304A0B9}" destId="{9A8F24C4-CEC1-47B8-9C90-407682B2689C}" srcOrd="6" destOrd="0" presId="urn:microsoft.com/office/officeart/2016/7/layout/LinearArrowProcessNumbered"/>
    <dgm:cxn modelId="{B96FBC3D-C020-4491-BBCB-71F953F62FC8}" type="presParOf" srcId="{9A8F24C4-CEC1-47B8-9C90-407682B2689C}" destId="{55564C15-EB9E-4D1C-A494-EBAC2D90135D}" srcOrd="0" destOrd="0" presId="urn:microsoft.com/office/officeart/2016/7/layout/LinearArrowProcessNumbered"/>
    <dgm:cxn modelId="{8E382310-7324-4062-8D68-AF3475C50440}" type="presParOf" srcId="{9A8F24C4-CEC1-47B8-9C90-407682B2689C}" destId="{FBCC2686-C092-486B-B72E-91C7E03BB977}" srcOrd="1" destOrd="0" presId="urn:microsoft.com/office/officeart/2016/7/layout/LinearArrowProcessNumbered"/>
    <dgm:cxn modelId="{BE4D3891-8846-4189-8C7B-194DC48726A6}" type="presParOf" srcId="{FBCC2686-C092-486B-B72E-91C7E03BB977}" destId="{846785CB-1BA3-4FA8-89D9-610F6F061882}" srcOrd="0" destOrd="0" presId="urn:microsoft.com/office/officeart/2016/7/layout/LinearArrowProcessNumbered"/>
    <dgm:cxn modelId="{F0B2C811-C40D-4A42-B927-C898CB8C65DC}" type="presParOf" srcId="{FBCC2686-C092-486B-B72E-91C7E03BB977}" destId="{A3C302AD-4D93-4831-9D1D-4681915D4016}" srcOrd="1" destOrd="0" presId="urn:microsoft.com/office/officeart/2016/7/layout/LinearArrowProcessNumbered"/>
    <dgm:cxn modelId="{375829CA-E88D-45AF-83B9-DD436A494692}" type="presParOf" srcId="{FBCC2686-C092-486B-B72E-91C7E03BB977}" destId="{A18BF6B5-E85B-4B65-8801-B9B1ADD4743C}" srcOrd="2" destOrd="0" presId="urn:microsoft.com/office/officeart/2016/7/layout/LinearArrowProcessNumbered"/>
    <dgm:cxn modelId="{1EB73E5F-AD1D-4C63-AC73-9056326E3EB9}" type="presParOf" srcId="{FBCC2686-C092-486B-B72E-91C7E03BB977}" destId="{7978ACAB-26EE-46F1-A4EC-8FD24BB97A1B}" srcOrd="3" destOrd="0" presId="urn:microsoft.com/office/officeart/2016/7/layout/LinearArrowProcessNumbered"/>
    <dgm:cxn modelId="{1FA00C4E-512B-4F1D-9404-7DCA5B2C961B}" type="presParOf" srcId="{9A8F24C4-CEC1-47B8-9C90-407682B2689C}" destId="{62C94570-6900-48D6-A02C-742B1851135A}"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6C6CF9-A34F-40A4-94C6-3BDCDA0C6039}" type="doc">
      <dgm:prSet loTypeId="urn:microsoft.com/office/officeart/2016/7/layout/LinearArrowProcessNumbered" loCatId="process" qsTypeId="urn:microsoft.com/office/officeart/2005/8/quickstyle/simple2" qsCatId="simple" csTypeId="urn:microsoft.com/office/officeart/2005/8/colors/colorful1" csCatId="colorful" phldr="1"/>
      <dgm:spPr/>
      <dgm:t>
        <a:bodyPr/>
        <a:lstStyle/>
        <a:p>
          <a:endParaRPr lang="en-US"/>
        </a:p>
      </dgm:t>
    </dgm:pt>
    <dgm:pt modelId="{300F99E1-A1D7-430E-A089-359B3573F2A0}">
      <dgm:prSet custT="1"/>
      <dgm:spPr/>
      <dgm:t>
        <a:bodyPr/>
        <a:lstStyle/>
        <a:p>
          <a:pPr algn="just"/>
          <a:r>
            <a:rPr lang="es-CO" sz="1600" dirty="0"/>
            <a:t>Cuando esta opción está activada / desactivada. Actualizamos el texto dentro de la región oculta en vivo para indicar a los usuarios del lector de pantalla cuál es el resultado de la selección de esta casilla de verificación.</a:t>
          </a:r>
          <a:endParaRPr lang="en-US" sz="1600" dirty="0"/>
        </a:p>
      </dgm:t>
    </dgm:pt>
    <dgm:pt modelId="{762602B1-A95E-40D7-9602-E888BEFA4948}" type="parTrans" cxnId="{C0E4502D-728A-4E64-AC0A-68E29B3B5B13}">
      <dgm:prSet/>
      <dgm:spPr/>
      <dgm:t>
        <a:bodyPr/>
        <a:lstStyle/>
        <a:p>
          <a:endParaRPr lang="en-US"/>
        </a:p>
      </dgm:t>
    </dgm:pt>
    <dgm:pt modelId="{4BD68E72-40B6-46D4-9804-A1AB245FCA4F}" type="sibTrans" cxnId="{C0E4502D-728A-4E64-AC0A-68E29B3B5B13}">
      <dgm:prSet phldrT="1" phldr="0"/>
      <dgm:spPr/>
      <dgm:t>
        <a:bodyPr/>
        <a:lstStyle/>
        <a:p>
          <a:r>
            <a:rPr lang="en-US"/>
            <a:t>1</a:t>
          </a:r>
        </a:p>
      </dgm:t>
    </dgm:pt>
    <dgm:pt modelId="{D56862AE-0A6F-43E4-B027-16550ECCE6F7}">
      <dgm:prSet custT="1"/>
      <dgm:spPr/>
      <dgm:t>
        <a:bodyPr/>
        <a:lstStyle/>
        <a:p>
          <a:pPr algn="just"/>
          <a:r>
            <a:rPr lang="es-CO" sz="1600" dirty="0"/>
            <a:t>Actualización del estado de desactivación de aria y algunos indicadores visuales también.</a:t>
          </a:r>
          <a:endParaRPr lang="en-US" sz="1600" dirty="0"/>
        </a:p>
      </dgm:t>
    </dgm:pt>
    <dgm:pt modelId="{8D9E48C0-6E48-426F-9E08-8F1E6C7FFD7E}" type="parTrans" cxnId="{171A0FC5-CB60-48FB-8B97-BB34FFF9AFB8}">
      <dgm:prSet/>
      <dgm:spPr/>
      <dgm:t>
        <a:bodyPr/>
        <a:lstStyle/>
        <a:p>
          <a:endParaRPr lang="es-CO"/>
        </a:p>
      </dgm:t>
    </dgm:pt>
    <dgm:pt modelId="{AE62F1EE-3D87-4A83-A059-DDB1CD654B48}" type="sibTrans" cxnId="{171A0FC5-CB60-48FB-8B97-BB34FFF9AFB8}">
      <dgm:prSet phldrT="2" phldr="0"/>
      <dgm:spPr/>
      <dgm:t>
        <a:bodyPr/>
        <a:lstStyle/>
        <a:p>
          <a:r>
            <a:rPr lang="es-CO"/>
            <a:t>2</a:t>
          </a:r>
        </a:p>
      </dgm:t>
    </dgm:pt>
    <dgm:pt modelId="{613A280D-F949-4F6B-8987-DC205304A0B9}" type="pres">
      <dgm:prSet presAssocID="{996C6CF9-A34F-40A4-94C6-3BDCDA0C6039}" presName="linearFlow" presStyleCnt="0">
        <dgm:presLayoutVars>
          <dgm:dir/>
          <dgm:animLvl val="lvl"/>
          <dgm:resizeHandles val="exact"/>
        </dgm:presLayoutVars>
      </dgm:prSet>
      <dgm:spPr/>
    </dgm:pt>
    <dgm:pt modelId="{45641C71-3FFA-48E2-8049-AE71F36DEDD1}" type="pres">
      <dgm:prSet presAssocID="{300F99E1-A1D7-430E-A089-359B3573F2A0}" presName="compositeNode" presStyleCnt="0"/>
      <dgm:spPr/>
    </dgm:pt>
    <dgm:pt modelId="{17E165F4-4309-48EC-827B-C7460AC257AE}" type="pres">
      <dgm:prSet presAssocID="{300F99E1-A1D7-430E-A089-359B3573F2A0}" presName="parTx" presStyleLbl="node1" presStyleIdx="0" presStyleCnt="0">
        <dgm:presLayoutVars>
          <dgm:chMax val="0"/>
          <dgm:chPref val="0"/>
          <dgm:bulletEnabled val="1"/>
        </dgm:presLayoutVars>
      </dgm:prSet>
      <dgm:spPr/>
    </dgm:pt>
    <dgm:pt modelId="{EA238629-DA8B-4C89-AD21-BCF9866AA2FA}" type="pres">
      <dgm:prSet presAssocID="{300F99E1-A1D7-430E-A089-359B3573F2A0}" presName="parSh" presStyleCnt="0"/>
      <dgm:spPr/>
    </dgm:pt>
    <dgm:pt modelId="{AA08B41C-8817-4965-88D7-19C29BDD6D9D}" type="pres">
      <dgm:prSet presAssocID="{300F99E1-A1D7-430E-A089-359B3573F2A0}" presName="lineNode" presStyleLbl="alignAccFollowNode1" presStyleIdx="0" presStyleCnt="6"/>
      <dgm:spPr/>
    </dgm:pt>
    <dgm:pt modelId="{32574A6E-C0CB-42B7-A8FD-3CCC34575754}" type="pres">
      <dgm:prSet presAssocID="{300F99E1-A1D7-430E-A089-359B3573F2A0}" presName="lineArrowNode" presStyleLbl="alignAccFollowNode1" presStyleIdx="1" presStyleCnt="6"/>
      <dgm:spPr/>
    </dgm:pt>
    <dgm:pt modelId="{583B67E5-A025-447D-A272-7A42DFDF2B4A}" type="pres">
      <dgm:prSet presAssocID="{4BD68E72-40B6-46D4-9804-A1AB245FCA4F}" presName="sibTransNodeCircle" presStyleLbl="alignNode1" presStyleIdx="0" presStyleCnt="2">
        <dgm:presLayoutVars>
          <dgm:chMax val="0"/>
          <dgm:bulletEnabled/>
        </dgm:presLayoutVars>
      </dgm:prSet>
      <dgm:spPr/>
    </dgm:pt>
    <dgm:pt modelId="{4BCCD269-549D-461E-8509-3C58B224F3F2}" type="pres">
      <dgm:prSet presAssocID="{4BD68E72-40B6-46D4-9804-A1AB245FCA4F}" presName="spacerBetweenCircleAndCallout" presStyleCnt="0">
        <dgm:presLayoutVars/>
      </dgm:prSet>
      <dgm:spPr/>
    </dgm:pt>
    <dgm:pt modelId="{51D580DB-B0F7-427C-A4BE-FAD6409E5965}" type="pres">
      <dgm:prSet presAssocID="{300F99E1-A1D7-430E-A089-359B3573F2A0}" presName="nodeText" presStyleLbl="alignAccFollowNode1" presStyleIdx="2" presStyleCnt="6">
        <dgm:presLayoutVars>
          <dgm:bulletEnabled val="1"/>
        </dgm:presLayoutVars>
      </dgm:prSet>
      <dgm:spPr/>
    </dgm:pt>
    <dgm:pt modelId="{604DE6EF-32DE-4036-83DA-BC3443011B2B}" type="pres">
      <dgm:prSet presAssocID="{4BD68E72-40B6-46D4-9804-A1AB245FCA4F}" presName="sibTransComposite" presStyleCnt="0"/>
      <dgm:spPr/>
    </dgm:pt>
    <dgm:pt modelId="{AE62F2AF-F36C-4568-A571-356D6C91EC17}" type="pres">
      <dgm:prSet presAssocID="{D56862AE-0A6F-43E4-B027-16550ECCE6F7}" presName="compositeNode" presStyleCnt="0"/>
      <dgm:spPr/>
    </dgm:pt>
    <dgm:pt modelId="{5FEE60CA-B0F2-4ED4-88F6-FBAB3B9ED0BC}" type="pres">
      <dgm:prSet presAssocID="{D56862AE-0A6F-43E4-B027-16550ECCE6F7}" presName="parTx" presStyleLbl="node1" presStyleIdx="0" presStyleCnt="0">
        <dgm:presLayoutVars>
          <dgm:chMax val="0"/>
          <dgm:chPref val="0"/>
          <dgm:bulletEnabled val="1"/>
        </dgm:presLayoutVars>
      </dgm:prSet>
      <dgm:spPr/>
    </dgm:pt>
    <dgm:pt modelId="{A225C071-8822-4D14-A800-0DC1A6099F12}" type="pres">
      <dgm:prSet presAssocID="{D56862AE-0A6F-43E4-B027-16550ECCE6F7}" presName="parSh" presStyleCnt="0"/>
      <dgm:spPr/>
    </dgm:pt>
    <dgm:pt modelId="{34D2C093-1E4D-4F74-B065-66CBCE785671}" type="pres">
      <dgm:prSet presAssocID="{D56862AE-0A6F-43E4-B027-16550ECCE6F7}" presName="lineNode" presStyleLbl="alignAccFollowNode1" presStyleIdx="3" presStyleCnt="6"/>
      <dgm:spPr/>
    </dgm:pt>
    <dgm:pt modelId="{2D00D717-F555-4F2F-ADB1-61160943BE63}" type="pres">
      <dgm:prSet presAssocID="{D56862AE-0A6F-43E4-B027-16550ECCE6F7}" presName="lineArrowNode" presStyleLbl="alignAccFollowNode1" presStyleIdx="4" presStyleCnt="6"/>
      <dgm:spPr/>
    </dgm:pt>
    <dgm:pt modelId="{8983226F-E906-4450-A270-1D31AACE82E2}" type="pres">
      <dgm:prSet presAssocID="{AE62F1EE-3D87-4A83-A059-DDB1CD654B48}" presName="sibTransNodeCircle" presStyleLbl="alignNode1" presStyleIdx="1" presStyleCnt="2">
        <dgm:presLayoutVars>
          <dgm:chMax val="0"/>
          <dgm:bulletEnabled/>
        </dgm:presLayoutVars>
      </dgm:prSet>
      <dgm:spPr/>
    </dgm:pt>
    <dgm:pt modelId="{BA13E9A6-EA14-44F6-9C73-CF7A4AD002CC}" type="pres">
      <dgm:prSet presAssocID="{AE62F1EE-3D87-4A83-A059-DDB1CD654B48}" presName="spacerBetweenCircleAndCallout" presStyleCnt="0">
        <dgm:presLayoutVars/>
      </dgm:prSet>
      <dgm:spPr/>
    </dgm:pt>
    <dgm:pt modelId="{398611E4-FC44-4ECC-96A8-FB1A432FA34C}" type="pres">
      <dgm:prSet presAssocID="{D56862AE-0A6F-43E4-B027-16550ECCE6F7}" presName="nodeText" presStyleLbl="alignAccFollowNode1" presStyleIdx="5" presStyleCnt="6">
        <dgm:presLayoutVars>
          <dgm:bulletEnabled val="1"/>
        </dgm:presLayoutVars>
      </dgm:prSet>
      <dgm:spPr/>
    </dgm:pt>
  </dgm:ptLst>
  <dgm:cxnLst>
    <dgm:cxn modelId="{70FD4525-8CEF-40DE-8748-D010F7D7F742}" type="presOf" srcId="{996C6CF9-A34F-40A4-94C6-3BDCDA0C6039}" destId="{613A280D-F949-4F6B-8987-DC205304A0B9}" srcOrd="0" destOrd="0" presId="urn:microsoft.com/office/officeart/2016/7/layout/LinearArrowProcessNumbered"/>
    <dgm:cxn modelId="{C0E4502D-728A-4E64-AC0A-68E29B3B5B13}" srcId="{996C6CF9-A34F-40A4-94C6-3BDCDA0C6039}" destId="{300F99E1-A1D7-430E-A089-359B3573F2A0}" srcOrd="0" destOrd="0" parTransId="{762602B1-A95E-40D7-9602-E888BEFA4948}" sibTransId="{4BD68E72-40B6-46D4-9804-A1AB245FCA4F}"/>
    <dgm:cxn modelId="{34D6902D-25AE-4D7B-8863-08342C245C94}" type="presOf" srcId="{AE62F1EE-3D87-4A83-A059-DDB1CD654B48}" destId="{8983226F-E906-4450-A270-1D31AACE82E2}" srcOrd="0" destOrd="0" presId="urn:microsoft.com/office/officeart/2016/7/layout/LinearArrowProcessNumbered"/>
    <dgm:cxn modelId="{FFF7B364-248C-4AB0-9BA6-D37F2DB3FE35}" type="presOf" srcId="{4BD68E72-40B6-46D4-9804-A1AB245FCA4F}" destId="{583B67E5-A025-447D-A272-7A42DFDF2B4A}" srcOrd="0" destOrd="0" presId="urn:microsoft.com/office/officeart/2016/7/layout/LinearArrowProcessNumbered"/>
    <dgm:cxn modelId="{893DF49C-CF22-4F16-A6E1-41B28A6F9EE2}" type="presOf" srcId="{300F99E1-A1D7-430E-A089-359B3573F2A0}" destId="{51D580DB-B0F7-427C-A4BE-FAD6409E5965}" srcOrd="0" destOrd="0" presId="urn:microsoft.com/office/officeart/2016/7/layout/LinearArrowProcessNumbered"/>
    <dgm:cxn modelId="{76598BBB-4275-44BC-9865-EF95B2F926F3}" type="presOf" srcId="{D56862AE-0A6F-43E4-B027-16550ECCE6F7}" destId="{398611E4-FC44-4ECC-96A8-FB1A432FA34C}" srcOrd="0" destOrd="0" presId="urn:microsoft.com/office/officeart/2016/7/layout/LinearArrowProcessNumbered"/>
    <dgm:cxn modelId="{171A0FC5-CB60-48FB-8B97-BB34FFF9AFB8}" srcId="{996C6CF9-A34F-40A4-94C6-3BDCDA0C6039}" destId="{D56862AE-0A6F-43E4-B027-16550ECCE6F7}" srcOrd="1" destOrd="0" parTransId="{8D9E48C0-6E48-426F-9E08-8F1E6C7FFD7E}" sibTransId="{AE62F1EE-3D87-4A83-A059-DDB1CD654B48}"/>
    <dgm:cxn modelId="{59CE61AC-E1EE-43BB-89F7-F4C4DBD09FCF}" type="presParOf" srcId="{613A280D-F949-4F6B-8987-DC205304A0B9}" destId="{45641C71-3FFA-48E2-8049-AE71F36DEDD1}" srcOrd="0" destOrd="0" presId="urn:microsoft.com/office/officeart/2016/7/layout/LinearArrowProcessNumbered"/>
    <dgm:cxn modelId="{1162C0C3-2CBE-41FF-879D-77996AF544B1}" type="presParOf" srcId="{45641C71-3FFA-48E2-8049-AE71F36DEDD1}" destId="{17E165F4-4309-48EC-827B-C7460AC257AE}" srcOrd="0" destOrd="0" presId="urn:microsoft.com/office/officeart/2016/7/layout/LinearArrowProcessNumbered"/>
    <dgm:cxn modelId="{83153795-34BE-4304-A726-7DC8CE560DD3}" type="presParOf" srcId="{45641C71-3FFA-48E2-8049-AE71F36DEDD1}" destId="{EA238629-DA8B-4C89-AD21-BCF9866AA2FA}" srcOrd="1" destOrd="0" presId="urn:microsoft.com/office/officeart/2016/7/layout/LinearArrowProcessNumbered"/>
    <dgm:cxn modelId="{FFC6D212-5B8A-44F6-8D84-0704D7AEB04C}" type="presParOf" srcId="{EA238629-DA8B-4C89-AD21-BCF9866AA2FA}" destId="{AA08B41C-8817-4965-88D7-19C29BDD6D9D}" srcOrd="0" destOrd="0" presId="urn:microsoft.com/office/officeart/2016/7/layout/LinearArrowProcessNumbered"/>
    <dgm:cxn modelId="{A9AFF06D-1AA9-4B3E-9CBE-BA0D9A27CA4B}" type="presParOf" srcId="{EA238629-DA8B-4C89-AD21-BCF9866AA2FA}" destId="{32574A6E-C0CB-42B7-A8FD-3CCC34575754}" srcOrd="1" destOrd="0" presId="urn:microsoft.com/office/officeart/2016/7/layout/LinearArrowProcessNumbered"/>
    <dgm:cxn modelId="{44D23E43-FEDA-4376-846B-48B27E94D822}" type="presParOf" srcId="{EA238629-DA8B-4C89-AD21-BCF9866AA2FA}" destId="{583B67E5-A025-447D-A272-7A42DFDF2B4A}" srcOrd="2" destOrd="0" presId="urn:microsoft.com/office/officeart/2016/7/layout/LinearArrowProcessNumbered"/>
    <dgm:cxn modelId="{A07AF313-F092-4FB6-BF19-0CA40A94B4CD}" type="presParOf" srcId="{EA238629-DA8B-4C89-AD21-BCF9866AA2FA}" destId="{4BCCD269-549D-461E-8509-3C58B224F3F2}" srcOrd="3" destOrd="0" presId="urn:microsoft.com/office/officeart/2016/7/layout/LinearArrowProcessNumbered"/>
    <dgm:cxn modelId="{19545A69-0ED6-4E58-A7D1-2CC9E5CC1B5F}" type="presParOf" srcId="{45641C71-3FFA-48E2-8049-AE71F36DEDD1}" destId="{51D580DB-B0F7-427C-A4BE-FAD6409E5965}" srcOrd="2" destOrd="0" presId="urn:microsoft.com/office/officeart/2016/7/layout/LinearArrowProcessNumbered"/>
    <dgm:cxn modelId="{873D4B63-16BB-414E-8EFE-7479E3F5096E}" type="presParOf" srcId="{613A280D-F949-4F6B-8987-DC205304A0B9}" destId="{604DE6EF-32DE-4036-83DA-BC3443011B2B}" srcOrd="1" destOrd="0" presId="urn:microsoft.com/office/officeart/2016/7/layout/LinearArrowProcessNumbered"/>
    <dgm:cxn modelId="{D366972E-ECB1-4D44-8172-DF1D5466ADD7}" type="presParOf" srcId="{613A280D-F949-4F6B-8987-DC205304A0B9}" destId="{AE62F2AF-F36C-4568-A571-356D6C91EC17}" srcOrd="2" destOrd="0" presId="urn:microsoft.com/office/officeart/2016/7/layout/LinearArrowProcessNumbered"/>
    <dgm:cxn modelId="{B0F5DC6B-9572-4A9C-AB6C-FF8DBDCF4D79}" type="presParOf" srcId="{AE62F2AF-F36C-4568-A571-356D6C91EC17}" destId="{5FEE60CA-B0F2-4ED4-88F6-FBAB3B9ED0BC}" srcOrd="0" destOrd="0" presId="urn:microsoft.com/office/officeart/2016/7/layout/LinearArrowProcessNumbered"/>
    <dgm:cxn modelId="{DFBE8B36-5611-4C1B-87E3-28661AF76784}" type="presParOf" srcId="{AE62F2AF-F36C-4568-A571-356D6C91EC17}" destId="{A225C071-8822-4D14-A800-0DC1A6099F12}" srcOrd="1" destOrd="0" presId="urn:microsoft.com/office/officeart/2016/7/layout/LinearArrowProcessNumbered"/>
    <dgm:cxn modelId="{71F1E669-61A3-4CF8-9C7A-BED8E7119245}" type="presParOf" srcId="{A225C071-8822-4D14-A800-0DC1A6099F12}" destId="{34D2C093-1E4D-4F74-B065-66CBCE785671}" srcOrd="0" destOrd="0" presId="urn:microsoft.com/office/officeart/2016/7/layout/LinearArrowProcessNumbered"/>
    <dgm:cxn modelId="{98E318E1-9447-4BF7-8DA0-96A55F9DC532}" type="presParOf" srcId="{A225C071-8822-4D14-A800-0DC1A6099F12}" destId="{2D00D717-F555-4F2F-ADB1-61160943BE63}" srcOrd="1" destOrd="0" presId="urn:microsoft.com/office/officeart/2016/7/layout/LinearArrowProcessNumbered"/>
    <dgm:cxn modelId="{5CD900B9-E838-43BE-AD03-4E603BA1C050}" type="presParOf" srcId="{A225C071-8822-4D14-A800-0DC1A6099F12}" destId="{8983226F-E906-4450-A270-1D31AACE82E2}" srcOrd="2" destOrd="0" presId="urn:microsoft.com/office/officeart/2016/7/layout/LinearArrowProcessNumbered"/>
    <dgm:cxn modelId="{C157A02F-ED1D-42AD-B9E2-BAF47BBD9591}" type="presParOf" srcId="{A225C071-8822-4D14-A800-0DC1A6099F12}" destId="{BA13E9A6-EA14-44F6-9C73-CF7A4AD002CC}" srcOrd="3" destOrd="0" presId="urn:microsoft.com/office/officeart/2016/7/layout/LinearArrowProcessNumbered"/>
    <dgm:cxn modelId="{C22EDC67-A3C4-4632-97B7-02AF2476534C}" type="presParOf" srcId="{AE62F2AF-F36C-4568-A571-356D6C91EC17}" destId="{398611E4-FC44-4ECC-96A8-FB1A432FA34C}"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7C5827-D02D-4844-BCAB-77859762F4AA}"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s-CO"/>
        </a:p>
      </dgm:t>
    </dgm:pt>
    <dgm:pt modelId="{C94F274D-B1A0-446F-970B-6C3E47E56683}">
      <dgm:prSet phldrT="[Texto]" custT="1"/>
      <dgm:spPr/>
      <dgm:t>
        <a:bodyPr/>
        <a:lstStyle/>
        <a:p>
          <a:r>
            <a:rPr lang="es-CO" sz="2400" b="1" i="0" dirty="0"/>
            <a:t>Problema</a:t>
          </a:r>
          <a:endParaRPr lang="es-CO" sz="1800" b="1" i="0" dirty="0"/>
        </a:p>
      </dgm:t>
    </dgm:pt>
    <dgm:pt modelId="{F122412E-CC28-4E41-B1B0-1FBB5AE06BC1}" type="parTrans" cxnId="{27119F9B-3410-4885-A19D-71237BC1709A}">
      <dgm:prSet/>
      <dgm:spPr/>
      <dgm:t>
        <a:bodyPr/>
        <a:lstStyle/>
        <a:p>
          <a:endParaRPr lang="es-CO"/>
        </a:p>
      </dgm:t>
    </dgm:pt>
    <dgm:pt modelId="{EE84C15F-0BBA-4A92-98D3-5D5F3B570B3D}" type="sibTrans" cxnId="{27119F9B-3410-4885-A19D-71237BC1709A}">
      <dgm:prSet/>
      <dgm:spPr/>
      <dgm:t>
        <a:bodyPr/>
        <a:lstStyle/>
        <a:p>
          <a:endParaRPr lang="es-CO"/>
        </a:p>
      </dgm:t>
    </dgm:pt>
    <dgm:pt modelId="{DB3E5806-9BAC-4FE9-8417-38E436758DC7}">
      <dgm:prSet phldrT="[Texto]" custT="1"/>
      <dgm:spPr/>
      <dgm:t>
        <a:bodyPr/>
        <a:lstStyle/>
        <a:p>
          <a:pPr algn="ctr"/>
          <a:r>
            <a:rPr lang="es-CO" sz="1400" dirty="0"/>
            <a:t>Al ejecutar ejercicio3.html en un lector de pantalla</a:t>
          </a:r>
        </a:p>
      </dgm:t>
    </dgm:pt>
    <dgm:pt modelId="{5113F8B0-C903-4F94-8BC9-A92D9B8AE19A}" type="parTrans" cxnId="{7E2167C7-9D2F-4676-B1BE-AAFF8F425481}">
      <dgm:prSet/>
      <dgm:spPr/>
      <dgm:t>
        <a:bodyPr/>
        <a:lstStyle/>
        <a:p>
          <a:endParaRPr lang="es-CO"/>
        </a:p>
      </dgm:t>
    </dgm:pt>
    <dgm:pt modelId="{EFF54E6C-8BB9-4933-BB15-EB9607E8CE06}" type="sibTrans" cxnId="{7E2167C7-9D2F-4676-B1BE-AAFF8F425481}">
      <dgm:prSet/>
      <dgm:spPr/>
      <dgm:t>
        <a:bodyPr/>
        <a:lstStyle/>
        <a:p>
          <a:endParaRPr lang="es-CO"/>
        </a:p>
      </dgm:t>
    </dgm:pt>
    <dgm:pt modelId="{9CA7C8A2-F01E-4678-9341-13C94453ABD7}">
      <dgm:prSet phldrT="[Texto]" custT="1"/>
      <dgm:spPr/>
      <dgm:t>
        <a:bodyPr/>
        <a:lstStyle/>
        <a:p>
          <a:pPr algn="ctr"/>
          <a:r>
            <a:rPr lang="es-CO" sz="1400" dirty="0"/>
            <a:t>Los botones falsos informarán utilizando frases como "Haga clic en mí, grupo“ </a:t>
          </a:r>
          <a:r>
            <a:rPr lang="es-CO" sz="1400" dirty="0">
              <a:sym typeface="Wingdings" panose="05000000000000000000" pitchFamily="2" charset="2"/>
            </a:rPr>
            <a:t> Confuso</a:t>
          </a:r>
          <a:endParaRPr lang="es-CO" sz="1400" dirty="0"/>
        </a:p>
      </dgm:t>
    </dgm:pt>
    <dgm:pt modelId="{036EEAD4-4E21-49E6-A6E6-4785E4CB8383}" type="parTrans" cxnId="{D5CC28F8-DA50-49FB-BCF8-93CD2EEA2CDA}">
      <dgm:prSet/>
      <dgm:spPr/>
      <dgm:t>
        <a:bodyPr/>
        <a:lstStyle/>
        <a:p>
          <a:endParaRPr lang="es-CO"/>
        </a:p>
      </dgm:t>
    </dgm:pt>
    <dgm:pt modelId="{30BB7655-A190-483E-BF08-170A26BBD9CB}" type="sibTrans" cxnId="{D5CC28F8-DA50-49FB-BCF8-93CD2EEA2CDA}">
      <dgm:prSet/>
      <dgm:spPr/>
      <dgm:t>
        <a:bodyPr/>
        <a:lstStyle/>
        <a:p>
          <a:endParaRPr lang="es-CO"/>
        </a:p>
      </dgm:t>
    </dgm:pt>
    <dgm:pt modelId="{1A45D750-46F6-4344-98E4-EF25BF027488}">
      <dgm:prSet phldrT="[Texto]" custT="1"/>
      <dgm:spPr/>
      <dgm:t>
        <a:bodyPr/>
        <a:lstStyle/>
        <a:p>
          <a:r>
            <a:rPr lang="es-CO" sz="2400" b="1" dirty="0"/>
            <a:t>Solución</a:t>
          </a:r>
        </a:p>
      </dgm:t>
    </dgm:pt>
    <dgm:pt modelId="{A0FC1006-8C74-4A0E-B4F1-DD5033C1CB71}" type="parTrans" cxnId="{B37C6C65-FC3A-4F72-8500-41AA1BE4E3DC}">
      <dgm:prSet/>
      <dgm:spPr/>
      <dgm:t>
        <a:bodyPr/>
        <a:lstStyle/>
        <a:p>
          <a:endParaRPr lang="es-CO"/>
        </a:p>
      </dgm:t>
    </dgm:pt>
    <dgm:pt modelId="{0B99A3D3-8C4B-4F64-9DD6-93E72A2BCA68}" type="sibTrans" cxnId="{B37C6C65-FC3A-4F72-8500-41AA1BE4E3DC}">
      <dgm:prSet/>
      <dgm:spPr/>
      <dgm:t>
        <a:bodyPr/>
        <a:lstStyle/>
        <a:p>
          <a:endParaRPr lang="es-CO"/>
        </a:p>
      </dgm:t>
    </dgm:pt>
    <dgm:pt modelId="{BA3AA168-C91A-4629-A3C0-9834D9377F2E}">
      <dgm:prSet phldrT="[Texto]"/>
      <dgm:spPr/>
      <dgm:t>
        <a:bodyPr/>
        <a:lstStyle/>
        <a:p>
          <a:r>
            <a:rPr lang="es-CO" dirty="0"/>
            <a:t>Usando un rol WAI-ARIA</a:t>
          </a:r>
        </a:p>
      </dgm:t>
    </dgm:pt>
    <dgm:pt modelId="{81514742-344C-4E6D-BCDA-7334CD92FAAD}" type="parTrans" cxnId="{F5DEB2EA-0EC7-4578-8959-1A0E2B98F596}">
      <dgm:prSet/>
      <dgm:spPr/>
      <dgm:t>
        <a:bodyPr/>
        <a:lstStyle/>
        <a:p>
          <a:endParaRPr lang="es-CO"/>
        </a:p>
      </dgm:t>
    </dgm:pt>
    <dgm:pt modelId="{F2F98505-4B9B-48ED-A02F-807ADB8CBCFD}" type="sibTrans" cxnId="{F5DEB2EA-0EC7-4578-8959-1A0E2B98F596}">
      <dgm:prSet/>
      <dgm:spPr/>
      <dgm:t>
        <a:bodyPr/>
        <a:lstStyle/>
        <a:p>
          <a:endParaRPr lang="es-CO"/>
        </a:p>
      </dgm:t>
    </dgm:pt>
    <dgm:pt modelId="{57E9270F-991B-4BED-A8B2-DC5D95150583}">
      <dgm:prSet phldrT="[Texto]" custT="1"/>
      <dgm:spPr/>
      <dgm:t>
        <a:bodyPr/>
        <a:lstStyle/>
        <a:p>
          <a:r>
            <a:rPr lang="es-CO" sz="2400" b="1" dirty="0"/>
            <a:t>Procedimiento</a:t>
          </a:r>
          <a:endParaRPr lang="es-CO" sz="1800" b="1" dirty="0"/>
        </a:p>
      </dgm:t>
    </dgm:pt>
    <dgm:pt modelId="{2C61EF9E-B039-4423-B8FC-2E06DD8ED4CD}" type="parTrans" cxnId="{615856EC-6D3F-4091-8927-E84CCA757D10}">
      <dgm:prSet/>
      <dgm:spPr/>
      <dgm:t>
        <a:bodyPr/>
        <a:lstStyle/>
        <a:p>
          <a:endParaRPr lang="es-CO"/>
        </a:p>
      </dgm:t>
    </dgm:pt>
    <dgm:pt modelId="{A1928DD0-ED26-48DD-8630-4B68AB4F7551}" type="sibTrans" cxnId="{615856EC-6D3F-4091-8927-E84CCA757D10}">
      <dgm:prSet/>
      <dgm:spPr/>
      <dgm:t>
        <a:bodyPr/>
        <a:lstStyle/>
        <a:p>
          <a:endParaRPr lang="es-CO"/>
        </a:p>
      </dgm:t>
    </dgm:pt>
    <dgm:pt modelId="{587FE2AA-FAF1-415D-87AF-6B8874A6EDE2}">
      <dgm:prSet phldrT="[Texto]"/>
      <dgm:spPr/>
      <dgm:t>
        <a:bodyPr/>
        <a:lstStyle/>
        <a:p>
          <a:pPr>
            <a:buNone/>
          </a:pPr>
          <a:r>
            <a:rPr lang="es-CO" dirty="0"/>
            <a:t>Haga una copia local de fake-div-buttons.html y agregue role = "button" a cada botón &lt;div&gt;</a:t>
          </a:r>
        </a:p>
      </dgm:t>
    </dgm:pt>
    <dgm:pt modelId="{15674D78-D779-4DF1-9208-B8F6353916AB}" type="parTrans" cxnId="{4BC932DC-E002-4E16-A41B-2D6FEB55FB70}">
      <dgm:prSet/>
      <dgm:spPr/>
      <dgm:t>
        <a:bodyPr/>
        <a:lstStyle/>
        <a:p>
          <a:endParaRPr lang="es-CO"/>
        </a:p>
      </dgm:t>
    </dgm:pt>
    <dgm:pt modelId="{6209208B-A2E4-43ED-91B2-7436D1265B41}" type="sibTrans" cxnId="{4BC932DC-E002-4E16-A41B-2D6FEB55FB70}">
      <dgm:prSet/>
      <dgm:spPr/>
      <dgm:t>
        <a:bodyPr/>
        <a:lstStyle/>
        <a:p>
          <a:endParaRPr lang="es-CO"/>
        </a:p>
      </dgm:t>
    </dgm:pt>
    <dgm:pt modelId="{EB593670-BDEE-4E0F-A0FD-719B104F7376}">
      <dgm:prSet phldrT="[Texto]"/>
      <dgm:spPr/>
      <dgm:t>
        <a:bodyPr/>
        <a:lstStyle/>
        <a:p>
          <a:pPr>
            <a:buNone/>
          </a:pPr>
          <a:r>
            <a:rPr lang="en-US" dirty="0"/>
            <a:t>&lt;div data-message="This is from the first button" tabindex="0" role="button"&gt;Click me!&lt;/div&gt;</a:t>
          </a:r>
          <a:endParaRPr lang="es-CO" dirty="0"/>
        </a:p>
      </dgm:t>
    </dgm:pt>
    <dgm:pt modelId="{688522DC-5B05-4EF2-872A-DB9D655F6AAC}" type="parTrans" cxnId="{539E056D-55F8-40EF-AC9E-6270DE879CCC}">
      <dgm:prSet/>
      <dgm:spPr/>
      <dgm:t>
        <a:bodyPr/>
        <a:lstStyle/>
        <a:p>
          <a:endParaRPr lang="es-CO"/>
        </a:p>
      </dgm:t>
    </dgm:pt>
    <dgm:pt modelId="{8AB5D617-5222-46B8-BE0E-55F971E61C27}" type="sibTrans" cxnId="{539E056D-55F8-40EF-AC9E-6270DE879CCC}">
      <dgm:prSet/>
      <dgm:spPr/>
      <dgm:t>
        <a:bodyPr/>
        <a:lstStyle/>
        <a:p>
          <a:endParaRPr lang="es-CO"/>
        </a:p>
      </dgm:t>
    </dgm:pt>
    <dgm:pt modelId="{55597B36-878F-4BF2-86AC-372C8114BA43}">
      <dgm:prSet phldrT="[Texto]"/>
      <dgm:spPr/>
      <dgm:t>
        <a:bodyPr/>
        <a:lstStyle/>
        <a:p>
          <a:pPr algn="ctr"/>
          <a:r>
            <a:rPr lang="es-CO" dirty="0"/>
            <a:t>Los botones informarán usando frases como "¡Haz clic en mí!". Archivo solucionEjercicio3.html</a:t>
          </a:r>
        </a:p>
      </dgm:t>
    </dgm:pt>
    <dgm:pt modelId="{C3182B39-ECC9-4835-B4BB-5D74BB4A329C}" type="parTrans" cxnId="{D70BB55F-15A6-4262-BBA4-EEF565333298}">
      <dgm:prSet/>
      <dgm:spPr/>
      <dgm:t>
        <a:bodyPr/>
        <a:lstStyle/>
        <a:p>
          <a:endParaRPr lang="es-CO"/>
        </a:p>
      </dgm:t>
    </dgm:pt>
    <dgm:pt modelId="{7679F22F-B32B-40F2-94F9-CF40C66DCE37}" type="sibTrans" cxnId="{D70BB55F-15A6-4262-BBA4-EEF565333298}">
      <dgm:prSet/>
      <dgm:spPr/>
      <dgm:t>
        <a:bodyPr/>
        <a:lstStyle/>
        <a:p>
          <a:endParaRPr lang="es-CO"/>
        </a:p>
      </dgm:t>
    </dgm:pt>
    <dgm:pt modelId="{691098CE-AEE5-42B9-A395-54E63CA95621}">
      <dgm:prSet phldrT="[Texto]" custT="1"/>
      <dgm:spPr/>
      <dgm:t>
        <a:bodyPr/>
        <a:lstStyle/>
        <a:p>
          <a:pPr algn="ctr"/>
          <a:r>
            <a:rPr lang="es-CO" sz="2400" b="1" dirty="0"/>
            <a:t>Conclusión</a:t>
          </a:r>
          <a:endParaRPr lang="es-CO" sz="1800" b="1" dirty="0"/>
        </a:p>
      </dgm:t>
    </dgm:pt>
    <dgm:pt modelId="{B53C1604-1DB2-4C86-9674-5929DCFA5C7C}" type="parTrans" cxnId="{93BCD7A8-1C56-4BDC-9BF5-44AD93B9BBFC}">
      <dgm:prSet/>
      <dgm:spPr/>
      <dgm:t>
        <a:bodyPr/>
        <a:lstStyle/>
        <a:p>
          <a:endParaRPr lang="es-CO"/>
        </a:p>
      </dgm:t>
    </dgm:pt>
    <dgm:pt modelId="{0A9778FA-0214-4A86-95C1-B4392B79ED71}" type="sibTrans" cxnId="{93BCD7A8-1C56-4BDC-9BF5-44AD93B9BBFC}">
      <dgm:prSet/>
      <dgm:spPr/>
      <dgm:t>
        <a:bodyPr/>
        <a:lstStyle/>
        <a:p>
          <a:endParaRPr lang="es-CO"/>
        </a:p>
      </dgm:t>
    </dgm:pt>
    <dgm:pt modelId="{62484B99-114D-4705-A65F-3B1C2626DD77}" type="pres">
      <dgm:prSet presAssocID="{D97C5827-D02D-4844-BCAB-77859762F4AA}" presName="Name0" presStyleCnt="0">
        <dgm:presLayoutVars>
          <dgm:dir/>
          <dgm:animLvl val="lvl"/>
          <dgm:resizeHandles val="exact"/>
        </dgm:presLayoutVars>
      </dgm:prSet>
      <dgm:spPr/>
    </dgm:pt>
    <dgm:pt modelId="{107EF9E2-25B1-4650-897B-7F9D639C02BB}" type="pres">
      <dgm:prSet presAssocID="{691098CE-AEE5-42B9-A395-54E63CA95621}" presName="boxAndChildren" presStyleCnt="0"/>
      <dgm:spPr/>
    </dgm:pt>
    <dgm:pt modelId="{063E8F82-C3C1-454A-BF2A-CC977D47AC05}" type="pres">
      <dgm:prSet presAssocID="{691098CE-AEE5-42B9-A395-54E63CA95621}" presName="parentTextBox" presStyleLbl="node1" presStyleIdx="0" presStyleCnt="4"/>
      <dgm:spPr/>
    </dgm:pt>
    <dgm:pt modelId="{3670BE74-06B3-408F-8092-95D9F6BF926F}" type="pres">
      <dgm:prSet presAssocID="{691098CE-AEE5-42B9-A395-54E63CA95621}" presName="entireBox" presStyleLbl="node1" presStyleIdx="0" presStyleCnt="4" custLinFactNeighborX="938" custLinFactNeighborY="980"/>
      <dgm:spPr/>
    </dgm:pt>
    <dgm:pt modelId="{2B722A51-0A65-43B7-AAF6-4F7AA6E3476B}" type="pres">
      <dgm:prSet presAssocID="{691098CE-AEE5-42B9-A395-54E63CA95621}" presName="descendantBox" presStyleCnt="0"/>
      <dgm:spPr/>
    </dgm:pt>
    <dgm:pt modelId="{E7556962-13E0-44FA-9181-9E2842AEF4F0}" type="pres">
      <dgm:prSet presAssocID="{55597B36-878F-4BF2-86AC-372C8114BA43}" presName="childTextBox" presStyleLbl="fgAccFollowNode1" presStyleIdx="0" presStyleCnt="6">
        <dgm:presLayoutVars>
          <dgm:bulletEnabled val="1"/>
        </dgm:presLayoutVars>
      </dgm:prSet>
      <dgm:spPr/>
    </dgm:pt>
    <dgm:pt modelId="{70BB7DAB-237F-4A28-9E82-78C672438629}" type="pres">
      <dgm:prSet presAssocID="{A1928DD0-ED26-48DD-8630-4B68AB4F7551}" presName="sp" presStyleCnt="0"/>
      <dgm:spPr/>
    </dgm:pt>
    <dgm:pt modelId="{0832892A-0321-4C86-A851-A330D2E76EDF}" type="pres">
      <dgm:prSet presAssocID="{57E9270F-991B-4BED-A8B2-DC5D95150583}" presName="arrowAndChildren" presStyleCnt="0"/>
      <dgm:spPr/>
    </dgm:pt>
    <dgm:pt modelId="{E2595F34-5284-45A3-954F-5B06D48FC132}" type="pres">
      <dgm:prSet presAssocID="{57E9270F-991B-4BED-A8B2-DC5D95150583}" presName="parentTextArrow" presStyleLbl="node1" presStyleIdx="0" presStyleCnt="4"/>
      <dgm:spPr/>
    </dgm:pt>
    <dgm:pt modelId="{C653FCA3-8CBF-4B66-8E12-4BF9CE1F199E}" type="pres">
      <dgm:prSet presAssocID="{57E9270F-991B-4BED-A8B2-DC5D95150583}" presName="arrow" presStyleLbl="node1" presStyleIdx="1" presStyleCnt="4"/>
      <dgm:spPr/>
    </dgm:pt>
    <dgm:pt modelId="{D0E561A6-A846-402A-AE99-0D05CFCB0DD1}" type="pres">
      <dgm:prSet presAssocID="{57E9270F-991B-4BED-A8B2-DC5D95150583}" presName="descendantArrow" presStyleCnt="0"/>
      <dgm:spPr/>
    </dgm:pt>
    <dgm:pt modelId="{632D156E-F5A7-4AC0-A577-76231F6F659B}" type="pres">
      <dgm:prSet presAssocID="{587FE2AA-FAF1-415D-87AF-6B8874A6EDE2}" presName="childTextArrow" presStyleLbl="fgAccFollowNode1" presStyleIdx="1" presStyleCnt="6">
        <dgm:presLayoutVars>
          <dgm:bulletEnabled val="1"/>
        </dgm:presLayoutVars>
      </dgm:prSet>
      <dgm:spPr/>
    </dgm:pt>
    <dgm:pt modelId="{45075BAC-F6BA-4BD5-8004-BB7C2CAC51AC}" type="pres">
      <dgm:prSet presAssocID="{EB593670-BDEE-4E0F-A0FD-719B104F7376}" presName="childTextArrow" presStyleLbl="fgAccFollowNode1" presStyleIdx="2" presStyleCnt="6">
        <dgm:presLayoutVars>
          <dgm:bulletEnabled val="1"/>
        </dgm:presLayoutVars>
      </dgm:prSet>
      <dgm:spPr/>
    </dgm:pt>
    <dgm:pt modelId="{F6EC76F0-F8C1-4EFA-8F8C-8F97A21B5E37}" type="pres">
      <dgm:prSet presAssocID="{0B99A3D3-8C4B-4F64-9DD6-93E72A2BCA68}" presName="sp" presStyleCnt="0"/>
      <dgm:spPr/>
    </dgm:pt>
    <dgm:pt modelId="{C1271AEB-1F45-4367-B1C4-97F2DDD22878}" type="pres">
      <dgm:prSet presAssocID="{1A45D750-46F6-4344-98E4-EF25BF027488}" presName="arrowAndChildren" presStyleCnt="0"/>
      <dgm:spPr/>
    </dgm:pt>
    <dgm:pt modelId="{DDC655AB-8DC0-45B1-9C66-C8F709FD4850}" type="pres">
      <dgm:prSet presAssocID="{1A45D750-46F6-4344-98E4-EF25BF027488}" presName="parentTextArrow" presStyleLbl="node1" presStyleIdx="1" presStyleCnt="4"/>
      <dgm:spPr/>
    </dgm:pt>
    <dgm:pt modelId="{54C87BB1-3DCD-4427-A988-7784C1A4B22B}" type="pres">
      <dgm:prSet presAssocID="{1A45D750-46F6-4344-98E4-EF25BF027488}" presName="arrow" presStyleLbl="node1" presStyleIdx="2" presStyleCnt="4"/>
      <dgm:spPr/>
    </dgm:pt>
    <dgm:pt modelId="{7B6D88D0-A627-4323-9F22-81BDDAB32EE2}" type="pres">
      <dgm:prSet presAssocID="{1A45D750-46F6-4344-98E4-EF25BF027488}" presName="descendantArrow" presStyleCnt="0"/>
      <dgm:spPr/>
    </dgm:pt>
    <dgm:pt modelId="{F2A56C3B-117A-4BEF-8610-C3181266B6DF}" type="pres">
      <dgm:prSet presAssocID="{BA3AA168-C91A-4629-A3C0-9834D9377F2E}" presName="childTextArrow" presStyleLbl="fgAccFollowNode1" presStyleIdx="3" presStyleCnt="6">
        <dgm:presLayoutVars>
          <dgm:bulletEnabled val="1"/>
        </dgm:presLayoutVars>
      </dgm:prSet>
      <dgm:spPr/>
    </dgm:pt>
    <dgm:pt modelId="{F7F63401-5D54-4DD5-9B97-5A99BB66EAA1}" type="pres">
      <dgm:prSet presAssocID="{EE84C15F-0BBA-4A92-98D3-5D5F3B570B3D}" presName="sp" presStyleCnt="0"/>
      <dgm:spPr/>
    </dgm:pt>
    <dgm:pt modelId="{2769D23F-103E-4473-B267-46CA293FE0A2}" type="pres">
      <dgm:prSet presAssocID="{C94F274D-B1A0-446F-970B-6C3E47E56683}" presName="arrowAndChildren" presStyleCnt="0"/>
      <dgm:spPr/>
    </dgm:pt>
    <dgm:pt modelId="{5AFF797B-5EE2-4AB4-B164-6E53A1AFFC68}" type="pres">
      <dgm:prSet presAssocID="{C94F274D-B1A0-446F-970B-6C3E47E56683}" presName="parentTextArrow" presStyleLbl="node1" presStyleIdx="2" presStyleCnt="4"/>
      <dgm:spPr/>
    </dgm:pt>
    <dgm:pt modelId="{E144737F-CD37-4944-9109-C3E0E4A71E22}" type="pres">
      <dgm:prSet presAssocID="{C94F274D-B1A0-446F-970B-6C3E47E56683}" presName="arrow" presStyleLbl="node1" presStyleIdx="3" presStyleCnt="4" custLinFactNeighborX="938" custLinFactNeighborY="637"/>
      <dgm:spPr/>
    </dgm:pt>
    <dgm:pt modelId="{A32E1568-0252-4EC2-829F-BD0B74B8668B}" type="pres">
      <dgm:prSet presAssocID="{C94F274D-B1A0-446F-970B-6C3E47E56683}" presName="descendantArrow" presStyleCnt="0"/>
      <dgm:spPr/>
    </dgm:pt>
    <dgm:pt modelId="{91CE5AF6-110F-4A9B-BBBC-9C4452E54031}" type="pres">
      <dgm:prSet presAssocID="{DB3E5806-9BAC-4FE9-8417-38E436758DC7}" presName="childTextArrow" presStyleLbl="fgAccFollowNode1" presStyleIdx="4" presStyleCnt="6">
        <dgm:presLayoutVars>
          <dgm:bulletEnabled val="1"/>
        </dgm:presLayoutVars>
      </dgm:prSet>
      <dgm:spPr/>
    </dgm:pt>
    <dgm:pt modelId="{3388C493-C56C-4C87-81F7-F1EFAF366E1B}" type="pres">
      <dgm:prSet presAssocID="{9CA7C8A2-F01E-4678-9341-13C94453ABD7}" presName="childTextArrow" presStyleLbl="fgAccFollowNode1" presStyleIdx="5" presStyleCnt="6">
        <dgm:presLayoutVars>
          <dgm:bulletEnabled val="1"/>
        </dgm:presLayoutVars>
      </dgm:prSet>
      <dgm:spPr/>
    </dgm:pt>
  </dgm:ptLst>
  <dgm:cxnLst>
    <dgm:cxn modelId="{55C05703-BBCB-4464-AF0A-AB9A6842E3F4}" type="presOf" srcId="{C94F274D-B1A0-446F-970B-6C3E47E56683}" destId="{5AFF797B-5EE2-4AB4-B164-6E53A1AFFC68}" srcOrd="0" destOrd="0" presId="urn:microsoft.com/office/officeart/2005/8/layout/process4"/>
    <dgm:cxn modelId="{6928BC26-FE34-4592-AEC5-1F7BD883227D}" type="presOf" srcId="{587FE2AA-FAF1-415D-87AF-6B8874A6EDE2}" destId="{632D156E-F5A7-4AC0-A577-76231F6F659B}" srcOrd="0" destOrd="0" presId="urn:microsoft.com/office/officeart/2005/8/layout/process4"/>
    <dgm:cxn modelId="{F565805F-7333-45BF-AD9D-F7D0F5EB06CC}" type="presOf" srcId="{691098CE-AEE5-42B9-A395-54E63CA95621}" destId="{3670BE74-06B3-408F-8092-95D9F6BF926F}" srcOrd="1" destOrd="0" presId="urn:microsoft.com/office/officeart/2005/8/layout/process4"/>
    <dgm:cxn modelId="{D70BB55F-15A6-4262-BBA4-EEF565333298}" srcId="{691098CE-AEE5-42B9-A395-54E63CA95621}" destId="{55597B36-878F-4BF2-86AC-372C8114BA43}" srcOrd="0" destOrd="0" parTransId="{C3182B39-ECC9-4835-B4BB-5D74BB4A329C}" sibTransId="{7679F22F-B32B-40F2-94F9-CF40C66DCE37}"/>
    <dgm:cxn modelId="{B37C6C65-FC3A-4F72-8500-41AA1BE4E3DC}" srcId="{D97C5827-D02D-4844-BCAB-77859762F4AA}" destId="{1A45D750-46F6-4344-98E4-EF25BF027488}" srcOrd="1" destOrd="0" parTransId="{A0FC1006-8C74-4A0E-B4F1-DD5033C1CB71}" sibTransId="{0B99A3D3-8C4B-4F64-9DD6-93E72A2BCA68}"/>
    <dgm:cxn modelId="{539E056D-55F8-40EF-AC9E-6270DE879CCC}" srcId="{57E9270F-991B-4BED-A8B2-DC5D95150583}" destId="{EB593670-BDEE-4E0F-A0FD-719B104F7376}" srcOrd="1" destOrd="0" parTransId="{688522DC-5B05-4EF2-872A-DB9D655F6AAC}" sibTransId="{8AB5D617-5222-46B8-BE0E-55F971E61C27}"/>
    <dgm:cxn modelId="{51153A57-7E9B-488F-8131-8153973E6522}" type="presOf" srcId="{D97C5827-D02D-4844-BCAB-77859762F4AA}" destId="{62484B99-114D-4705-A65F-3B1C2626DD77}" srcOrd="0" destOrd="0" presId="urn:microsoft.com/office/officeart/2005/8/layout/process4"/>
    <dgm:cxn modelId="{C89EB580-FC66-4174-B0D1-FE530E93B61C}" type="presOf" srcId="{EB593670-BDEE-4E0F-A0FD-719B104F7376}" destId="{45075BAC-F6BA-4BD5-8004-BB7C2CAC51AC}" srcOrd="0" destOrd="0" presId="urn:microsoft.com/office/officeart/2005/8/layout/process4"/>
    <dgm:cxn modelId="{FEABFE82-BBDE-455B-902A-CC47A5F9AFDA}" type="presOf" srcId="{57E9270F-991B-4BED-A8B2-DC5D95150583}" destId="{E2595F34-5284-45A3-954F-5B06D48FC132}" srcOrd="0" destOrd="0" presId="urn:microsoft.com/office/officeart/2005/8/layout/process4"/>
    <dgm:cxn modelId="{F0A3938C-722B-4C12-AA8D-25ABCB84490A}" type="presOf" srcId="{9CA7C8A2-F01E-4678-9341-13C94453ABD7}" destId="{3388C493-C56C-4C87-81F7-F1EFAF366E1B}" srcOrd="0" destOrd="0" presId="urn:microsoft.com/office/officeart/2005/8/layout/process4"/>
    <dgm:cxn modelId="{05746B90-F933-4EF4-A9C7-8291BB1D5654}" type="presOf" srcId="{C94F274D-B1A0-446F-970B-6C3E47E56683}" destId="{E144737F-CD37-4944-9109-C3E0E4A71E22}" srcOrd="1" destOrd="0" presId="urn:microsoft.com/office/officeart/2005/8/layout/process4"/>
    <dgm:cxn modelId="{27119F9B-3410-4885-A19D-71237BC1709A}" srcId="{D97C5827-D02D-4844-BCAB-77859762F4AA}" destId="{C94F274D-B1A0-446F-970B-6C3E47E56683}" srcOrd="0" destOrd="0" parTransId="{F122412E-CC28-4E41-B1B0-1FBB5AE06BC1}" sibTransId="{EE84C15F-0BBA-4A92-98D3-5D5F3B570B3D}"/>
    <dgm:cxn modelId="{D388F1A0-4B76-4FE3-8029-52991B1A472C}" type="presOf" srcId="{1A45D750-46F6-4344-98E4-EF25BF027488}" destId="{54C87BB1-3DCD-4427-A988-7784C1A4B22B}" srcOrd="1" destOrd="0" presId="urn:microsoft.com/office/officeart/2005/8/layout/process4"/>
    <dgm:cxn modelId="{93BCD7A8-1C56-4BDC-9BF5-44AD93B9BBFC}" srcId="{D97C5827-D02D-4844-BCAB-77859762F4AA}" destId="{691098CE-AEE5-42B9-A395-54E63CA95621}" srcOrd="3" destOrd="0" parTransId="{B53C1604-1DB2-4C86-9674-5929DCFA5C7C}" sibTransId="{0A9778FA-0214-4A86-95C1-B4392B79ED71}"/>
    <dgm:cxn modelId="{4A0030AE-E143-433B-8947-1392BAB4621B}" type="presOf" srcId="{BA3AA168-C91A-4629-A3C0-9834D9377F2E}" destId="{F2A56C3B-117A-4BEF-8610-C3181266B6DF}" srcOrd="0" destOrd="0" presId="urn:microsoft.com/office/officeart/2005/8/layout/process4"/>
    <dgm:cxn modelId="{7E2167C7-9D2F-4676-B1BE-AAFF8F425481}" srcId="{C94F274D-B1A0-446F-970B-6C3E47E56683}" destId="{DB3E5806-9BAC-4FE9-8417-38E436758DC7}" srcOrd="0" destOrd="0" parTransId="{5113F8B0-C903-4F94-8BC9-A92D9B8AE19A}" sibTransId="{EFF54E6C-8BB9-4933-BB15-EB9607E8CE06}"/>
    <dgm:cxn modelId="{349A6FD2-B699-4A4C-81EA-85DB980F9A07}" type="presOf" srcId="{691098CE-AEE5-42B9-A395-54E63CA95621}" destId="{063E8F82-C3C1-454A-BF2A-CC977D47AC05}" srcOrd="0" destOrd="0" presId="urn:microsoft.com/office/officeart/2005/8/layout/process4"/>
    <dgm:cxn modelId="{3A4151D2-1FC6-4E21-A3FF-085B1B9AA7A5}" type="presOf" srcId="{55597B36-878F-4BF2-86AC-372C8114BA43}" destId="{E7556962-13E0-44FA-9181-9E2842AEF4F0}" srcOrd="0" destOrd="0" presId="urn:microsoft.com/office/officeart/2005/8/layout/process4"/>
    <dgm:cxn modelId="{21B7A4DB-BC86-46B4-B22E-C713F12D138C}" type="presOf" srcId="{57E9270F-991B-4BED-A8B2-DC5D95150583}" destId="{C653FCA3-8CBF-4B66-8E12-4BF9CE1F199E}" srcOrd="1" destOrd="0" presId="urn:microsoft.com/office/officeart/2005/8/layout/process4"/>
    <dgm:cxn modelId="{4BC932DC-E002-4E16-A41B-2D6FEB55FB70}" srcId="{57E9270F-991B-4BED-A8B2-DC5D95150583}" destId="{587FE2AA-FAF1-415D-87AF-6B8874A6EDE2}" srcOrd="0" destOrd="0" parTransId="{15674D78-D779-4DF1-9208-B8F6353916AB}" sibTransId="{6209208B-A2E4-43ED-91B2-7436D1265B41}"/>
    <dgm:cxn modelId="{5715CDDE-C20C-452B-886C-18E1F6C16A53}" type="presOf" srcId="{1A45D750-46F6-4344-98E4-EF25BF027488}" destId="{DDC655AB-8DC0-45B1-9C66-C8F709FD4850}" srcOrd="0" destOrd="0" presId="urn:microsoft.com/office/officeart/2005/8/layout/process4"/>
    <dgm:cxn modelId="{281D65E3-FD11-4341-92A2-CAB06BF53791}" type="presOf" srcId="{DB3E5806-9BAC-4FE9-8417-38E436758DC7}" destId="{91CE5AF6-110F-4A9B-BBBC-9C4452E54031}" srcOrd="0" destOrd="0" presId="urn:microsoft.com/office/officeart/2005/8/layout/process4"/>
    <dgm:cxn modelId="{F5DEB2EA-0EC7-4578-8959-1A0E2B98F596}" srcId="{1A45D750-46F6-4344-98E4-EF25BF027488}" destId="{BA3AA168-C91A-4629-A3C0-9834D9377F2E}" srcOrd="0" destOrd="0" parTransId="{81514742-344C-4E6D-BCDA-7334CD92FAAD}" sibTransId="{F2F98505-4B9B-48ED-A02F-807ADB8CBCFD}"/>
    <dgm:cxn modelId="{615856EC-6D3F-4091-8927-E84CCA757D10}" srcId="{D97C5827-D02D-4844-BCAB-77859762F4AA}" destId="{57E9270F-991B-4BED-A8B2-DC5D95150583}" srcOrd="2" destOrd="0" parTransId="{2C61EF9E-B039-4423-B8FC-2E06DD8ED4CD}" sibTransId="{A1928DD0-ED26-48DD-8630-4B68AB4F7551}"/>
    <dgm:cxn modelId="{D5CC28F8-DA50-49FB-BCF8-93CD2EEA2CDA}" srcId="{C94F274D-B1A0-446F-970B-6C3E47E56683}" destId="{9CA7C8A2-F01E-4678-9341-13C94453ABD7}" srcOrd="1" destOrd="0" parTransId="{036EEAD4-4E21-49E6-A6E6-4785E4CB8383}" sibTransId="{30BB7655-A190-483E-BF08-170A26BBD9CB}"/>
    <dgm:cxn modelId="{128E1092-2C15-405C-B6AB-5B047EEA0160}" type="presParOf" srcId="{62484B99-114D-4705-A65F-3B1C2626DD77}" destId="{107EF9E2-25B1-4650-897B-7F9D639C02BB}" srcOrd="0" destOrd="0" presId="urn:microsoft.com/office/officeart/2005/8/layout/process4"/>
    <dgm:cxn modelId="{097BAB22-058F-44C0-B34E-CAE3D0BD93E2}" type="presParOf" srcId="{107EF9E2-25B1-4650-897B-7F9D639C02BB}" destId="{063E8F82-C3C1-454A-BF2A-CC977D47AC05}" srcOrd="0" destOrd="0" presId="urn:microsoft.com/office/officeart/2005/8/layout/process4"/>
    <dgm:cxn modelId="{5FF461CA-4E15-4C22-96E7-FFCD24AE0E0E}" type="presParOf" srcId="{107EF9E2-25B1-4650-897B-7F9D639C02BB}" destId="{3670BE74-06B3-408F-8092-95D9F6BF926F}" srcOrd="1" destOrd="0" presId="urn:microsoft.com/office/officeart/2005/8/layout/process4"/>
    <dgm:cxn modelId="{E55FFDA4-172F-4915-83C6-483373673586}" type="presParOf" srcId="{107EF9E2-25B1-4650-897B-7F9D639C02BB}" destId="{2B722A51-0A65-43B7-AAF6-4F7AA6E3476B}" srcOrd="2" destOrd="0" presId="urn:microsoft.com/office/officeart/2005/8/layout/process4"/>
    <dgm:cxn modelId="{65CEE9ED-A9B3-4293-9886-080EEE7D4918}" type="presParOf" srcId="{2B722A51-0A65-43B7-AAF6-4F7AA6E3476B}" destId="{E7556962-13E0-44FA-9181-9E2842AEF4F0}" srcOrd="0" destOrd="0" presId="urn:microsoft.com/office/officeart/2005/8/layout/process4"/>
    <dgm:cxn modelId="{1FD8E1AF-9461-4919-A162-B0D6B4472C0A}" type="presParOf" srcId="{62484B99-114D-4705-A65F-3B1C2626DD77}" destId="{70BB7DAB-237F-4A28-9E82-78C672438629}" srcOrd="1" destOrd="0" presId="urn:microsoft.com/office/officeart/2005/8/layout/process4"/>
    <dgm:cxn modelId="{4FB93A21-6ED0-46B6-9ADE-7D24C10C357D}" type="presParOf" srcId="{62484B99-114D-4705-A65F-3B1C2626DD77}" destId="{0832892A-0321-4C86-A851-A330D2E76EDF}" srcOrd="2" destOrd="0" presId="urn:microsoft.com/office/officeart/2005/8/layout/process4"/>
    <dgm:cxn modelId="{D26AB7A9-D9F5-4386-8930-90E8E6FE4020}" type="presParOf" srcId="{0832892A-0321-4C86-A851-A330D2E76EDF}" destId="{E2595F34-5284-45A3-954F-5B06D48FC132}" srcOrd="0" destOrd="0" presId="urn:microsoft.com/office/officeart/2005/8/layout/process4"/>
    <dgm:cxn modelId="{7F13C69A-77B8-42A0-AED4-997F28A0BA63}" type="presParOf" srcId="{0832892A-0321-4C86-A851-A330D2E76EDF}" destId="{C653FCA3-8CBF-4B66-8E12-4BF9CE1F199E}" srcOrd="1" destOrd="0" presId="urn:microsoft.com/office/officeart/2005/8/layout/process4"/>
    <dgm:cxn modelId="{303AA596-83AD-4A03-B235-C860596BD1C2}" type="presParOf" srcId="{0832892A-0321-4C86-A851-A330D2E76EDF}" destId="{D0E561A6-A846-402A-AE99-0D05CFCB0DD1}" srcOrd="2" destOrd="0" presId="urn:microsoft.com/office/officeart/2005/8/layout/process4"/>
    <dgm:cxn modelId="{06A79250-671E-46DC-9A32-E6C1888C1749}" type="presParOf" srcId="{D0E561A6-A846-402A-AE99-0D05CFCB0DD1}" destId="{632D156E-F5A7-4AC0-A577-76231F6F659B}" srcOrd="0" destOrd="0" presId="urn:microsoft.com/office/officeart/2005/8/layout/process4"/>
    <dgm:cxn modelId="{3782B0F4-EF48-4F71-A85B-B7E9D4B876A9}" type="presParOf" srcId="{D0E561A6-A846-402A-AE99-0D05CFCB0DD1}" destId="{45075BAC-F6BA-4BD5-8004-BB7C2CAC51AC}" srcOrd="1" destOrd="0" presId="urn:microsoft.com/office/officeart/2005/8/layout/process4"/>
    <dgm:cxn modelId="{71B85046-7BAA-4A79-87F2-3672CD227F77}" type="presParOf" srcId="{62484B99-114D-4705-A65F-3B1C2626DD77}" destId="{F6EC76F0-F8C1-4EFA-8F8C-8F97A21B5E37}" srcOrd="3" destOrd="0" presId="urn:microsoft.com/office/officeart/2005/8/layout/process4"/>
    <dgm:cxn modelId="{A4F78832-19F5-44D1-85BB-B3C79A821FEF}" type="presParOf" srcId="{62484B99-114D-4705-A65F-3B1C2626DD77}" destId="{C1271AEB-1F45-4367-B1C4-97F2DDD22878}" srcOrd="4" destOrd="0" presId="urn:microsoft.com/office/officeart/2005/8/layout/process4"/>
    <dgm:cxn modelId="{311DE9EA-6920-4D5A-A6AB-8D2F5BFCFCC8}" type="presParOf" srcId="{C1271AEB-1F45-4367-B1C4-97F2DDD22878}" destId="{DDC655AB-8DC0-45B1-9C66-C8F709FD4850}" srcOrd="0" destOrd="0" presId="urn:microsoft.com/office/officeart/2005/8/layout/process4"/>
    <dgm:cxn modelId="{579B1135-E599-40B1-B261-466447D5D916}" type="presParOf" srcId="{C1271AEB-1F45-4367-B1C4-97F2DDD22878}" destId="{54C87BB1-3DCD-4427-A988-7784C1A4B22B}" srcOrd="1" destOrd="0" presId="urn:microsoft.com/office/officeart/2005/8/layout/process4"/>
    <dgm:cxn modelId="{4F0B5CD3-1D74-4C99-850E-A518EB45DE6C}" type="presParOf" srcId="{C1271AEB-1F45-4367-B1C4-97F2DDD22878}" destId="{7B6D88D0-A627-4323-9F22-81BDDAB32EE2}" srcOrd="2" destOrd="0" presId="urn:microsoft.com/office/officeart/2005/8/layout/process4"/>
    <dgm:cxn modelId="{6C862325-4DDF-42A1-B3ED-688CF0AE9917}" type="presParOf" srcId="{7B6D88D0-A627-4323-9F22-81BDDAB32EE2}" destId="{F2A56C3B-117A-4BEF-8610-C3181266B6DF}" srcOrd="0" destOrd="0" presId="urn:microsoft.com/office/officeart/2005/8/layout/process4"/>
    <dgm:cxn modelId="{2EB232B0-C525-42A0-B2E1-48596218F8BD}" type="presParOf" srcId="{62484B99-114D-4705-A65F-3B1C2626DD77}" destId="{F7F63401-5D54-4DD5-9B97-5A99BB66EAA1}" srcOrd="5" destOrd="0" presId="urn:microsoft.com/office/officeart/2005/8/layout/process4"/>
    <dgm:cxn modelId="{245DF3E7-D412-4035-87F5-ECE8E1A3627A}" type="presParOf" srcId="{62484B99-114D-4705-A65F-3B1C2626DD77}" destId="{2769D23F-103E-4473-B267-46CA293FE0A2}" srcOrd="6" destOrd="0" presId="urn:microsoft.com/office/officeart/2005/8/layout/process4"/>
    <dgm:cxn modelId="{7E645BFE-6A77-470E-9C09-2026950A008E}" type="presParOf" srcId="{2769D23F-103E-4473-B267-46CA293FE0A2}" destId="{5AFF797B-5EE2-4AB4-B164-6E53A1AFFC68}" srcOrd="0" destOrd="0" presId="urn:microsoft.com/office/officeart/2005/8/layout/process4"/>
    <dgm:cxn modelId="{FA77932D-7D34-457D-9158-31ACA76D48A4}" type="presParOf" srcId="{2769D23F-103E-4473-B267-46CA293FE0A2}" destId="{E144737F-CD37-4944-9109-C3E0E4A71E22}" srcOrd="1" destOrd="0" presId="urn:microsoft.com/office/officeart/2005/8/layout/process4"/>
    <dgm:cxn modelId="{11901584-54F0-42E8-AF2B-763F3EB78380}" type="presParOf" srcId="{2769D23F-103E-4473-B267-46CA293FE0A2}" destId="{A32E1568-0252-4EC2-829F-BD0B74B8668B}" srcOrd="2" destOrd="0" presId="urn:microsoft.com/office/officeart/2005/8/layout/process4"/>
    <dgm:cxn modelId="{383D9482-0AAB-4AA8-9106-D590390B0173}" type="presParOf" srcId="{A32E1568-0252-4EC2-829F-BD0B74B8668B}" destId="{91CE5AF6-110F-4A9B-BBBC-9C4452E54031}" srcOrd="0" destOrd="0" presId="urn:microsoft.com/office/officeart/2005/8/layout/process4"/>
    <dgm:cxn modelId="{99560492-78AF-4064-BE3A-CE3D5A41D8A6}" type="presParOf" srcId="{A32E1568-0252-4EC2-829F-BD0B74B8668B}" destId="{3388C493-C56C-4C87-81F7-F1EFAF366E1B}"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97C5827-D02D-4844-BCAB-77859762F4AA}"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s-CO"/>
        </a:p>
      </dgm:t>
    </dgm:pt>
    <dgm:pt modelId="{C94F274D-B1A0-446F-970B-6C3E47E56683}">
      <dgm:prSet phldrT="[Texto]" custT="1"/>
      <dgm:spPr/>
      <dgm:t>
        <a:bodyPr/>
        <a:lstStyle/>
        <a:p>
          <a:r>
            <a:rPr lang="es-CO" sz="2400" b="1" i="0" dirty="0"/>
            <a:t>Problema – Accesibilidad con el teclado</a:t>
          </a:r>
          <a:endParaRPr lang="es-CO" sz="1800" b="1" i="0" dirty="0"/>
        </a:p>
      </dgm:t>
    </dgm:pt>
    <dgm:pt modelId="{F122412E-CC28-4E41-B1B0-1FBB5AE06BC1}" type="parTrans" cxnId="{27119F9B-3410-4885-A19D-71237BC1709A}">
      <dgm:prSet/>
      <dgm:spPr/>
      <dgm:t>
        <a:bodyPr/>
        <a:lstStyle/>
        <a:p>
          <a:endParaRPr lang="es-CO"/>
        </a:p>
      </dgm:t>
    </dgm:pt>
    <dgm:pt modelId="{EE84C15F-0BBA-4A92-98D3-5D5F3B570B3D}" type="sibTrans" cxnId="{27119F9B-3410-4885-A19D-71237BC1709A}">
      <dgm:prSet/>
      <dgm:spPr/>
      <dgm:t>
        <a:bodyPr/>
        <a:lstStyle/>
        <a:p>
          <a:endParaRPr lang="es-CO"/>
        </a:p>
      </dgm:t>
    </dgm:pt>
    <dgm:pt modelId="{DB3E5806-9BAC-4FE9-8417-38E436758DC7}">
      <dgm:prSet phldrT="[Texto]" custT="1"/>
      <dgm:spPr/>
      <dgm:t>
        <a:bodyPr/>
        <a:lstStyle/>
        <a:p>
          <a:pPr algn="ctr"/>
          <a:r>
            <a:rPr lang="es-CO" sz="1400" dirty="0"/>
            <a:t>Un lector de pantalla informa una lista de enlaces y algo de contenido con tres encabezados</a:t>
          </a:r>
        </a:p>
      </dgm:t>
    </dgm:pt>
    <dgm:pt modelId="{5113F8B0-C903-4F94-8BC9-A92D9B8AE19A}" type="parTrans" cxnId="{7E2167C7-9D2F-4676-B1BE-AAFF8F425481}">
      <dgm:prSet/>
      <dgm:spPr/>
      <dgm:t>
        <a:bodyPr/>
        <a:lstStyle/>
        <a:p>
          <a:endParaRPr lang="es-CO"/>
        </a:p>
      </dgm:t>
    </dgm:pt>
    <dgm:pt modelId="{EFF54E6C-8BB9-4933-BB15-EB9607E8CE06}" type="sibTrans" cxnId="{7E2167C7-9D2F-4676-B1BE-AAFF8F425481}">
      <dgm:prSet/>
      <dgm:spPr/>
      <dgm:t>
        <a:bodyPr/>
        <a:lstStyle/>
        <a:p>
          <a:endParaRPr lang="es-CO"/>
        </a:p>
      </dgm:t>
    </dgm:pt>
    <dgm:pt modelId="{9CA7C8A2-F01E-4678-9341-13C94453ABD7}">
      <dgm:prSet phldrT="[Texto]" custT="1"/>
      <dgm:spPr/>
      <dgm:t>
        <a:bodyPr/>
        <a:lstStyle/>
        <a:p>
          <a:pPr algn="ctr"/>
          <a:r>
            <a:rPr lang="es-CO" sz="1400" dirty="0"/>
            <a:t>No le da ninguna idea de cuál es la relación entre el contenido</a:t>
          </a:r>
        </a:p>
      </dgm:t>
    </dgm:pt>
    <dgm:pt modelId="{036EEAD4-4E21-49E6-A6E6-4785E4CB8383}" type="parTrans" cxnId="{D5CC28F8-DA50-49FB-BCF8-93CD2EEA2CDA}">
      <dgm:prSet/>
      <dgm:spPr/>
      <dgm:t>
        <a:bodyPr/>
        <a:lstStyle/>
        <a:p>
          <a:endParaRPr lang="es-CO"/>
        </a:p>
      </dgm:t>
    </dgm:pt>
    <dgm:pt modelId="{30BB7655-A190-483E-BF08-170A26BBD9CB}" type="sibTrans" cxnId="{D5CC28F8-DA50-49FB-BCF8-93CD2EEA2CDA}">
      <dgm:prSet/>
      <dgm:spPr/>
      <dgm:t>
        <a:bodyPr/>
        <a:lstStyle/>
        <a:p>
          <a:endParaRPr lang="es-CO"/>
        </a:p>
      </dgm:t>
    </dgm:pt>
    <dgm:pt modelId="{1A45D750-46F6-4344-98E4-EF25BF027488}">
      <dgm:prSet phldrT="[Texto]" custT="1"/>
      <dgm:spPr/>
      <dgm:t>
        <a:bodyPr/>
        <a:lstStyle/>
        <a:p>
          <a:r>
            <a:rPr lang="es-CO" sz="2400" b="1" dirty="0"/>
            <a:t>Solución</a:t>
          </a:r>
        </a:p>
      </dgm:t>
    </dgm:pt>
    <dgm:pt modelId="{A0FC1006-8C74-4A0E-B4F1-DD5033C1CB71}" type="parTrans" cxnId="{B37C6C65-FC3A-4F72-8500-41AA1BE4E3DC}">
      <dgm:prSet/>
      <dgm:spPr/>
      <dgm:t>
        <a:bodyPr/>
        <a:lstStyle/>
        <a:p>
          <a:endParaRPr lang="es-CO"/>
        </a:p>
      </dgm:t>
    </dgm:pt>
    <dgm:pt modelId="{0B99A3D3-8C4B-4F64-9DD6-93E72A2BCA68}" type="sibTrans" cxnId="{B37C6C65-FC3A-4F72-8500-41AA1BE4E3DC}">
      <dgm:prSet/>
      <dgm:spPr/>
      <dgm:t>
        <a:bodyPr/>
        <a:lstStyle/>
        <a:p>
          <a:endParaRPr lang="es-CO"/>
        </a:p>
      </dgm:t>
    </dgm:pt>
    <dgm:pt modelId="{BA3AA168-C91A-4629-A3C0-9834D9377F2E}">
      <dgm:prSet phldrT="[Texto]"/>
      <dgm:spPr/>
      <dgm:t>
        <a:bodyPr/>
        <a:lstStyle/>
        <a:p>
          <a:r>
            <a:rPr lang="es-CO" dirty="0"/>
            <a:t>Actualizar la estructura de la interfaz tabulada. Archivo ejercicio4.html</a:t>
          </a:r>
        </a:p>
      </dgm:t>
    </dgm:pt>
    <dgm:pt modelId="{81514742-344C-4E6D-BCDA-7334CD92FAAD}" type="parTrans" cxnId="{F5DEB2EA-0EC7-4578-8959-1A0E2B98F596}">
      <dgm:prSet/>
      <dgm:spPr/>
      <dgm:t>
        <a:bodyPr/>
        <a:lstStyle/>
        <a:p>
          <a:endParaRPr lang="es-CO"/>
        </a:p>
      </dgm:t>
    </dgm:pt>
    <dgm:pt modelId="{F2F98505-4B9B-48ED-A02F-807ADB8CBCFD}" type="sibTrans" cxnId="{F5DEB2EA-0EC7-4578-8959-1A0E2B98F596}">
      <dgm:prSet/>
      <dgm:spPr/>
      <dgm:t>
        <a:bodyPr/>
        <a:lstStyle/>
        <a:p>
          <a:endParaRPr lang="es-CO"/>
        </a:p>
      </dgm:t>
    </dgm:pt>
    <dgm:pt modelId="{57E9270F-991B-4BED-A8B2-DC5D95150583}">
      <dgm:prSet phldrT="[Texto]" custT="1"/>
      <dgm:spPr/>
      <dgm:t>
        <a:bodyPr/>
        <a:lstStyle/>
        <a:p>
          <a:r>
            <a:rPr lang="es-CO" sz="2400" b="1" dirty="0"/>
            <a:t>Procedimiento</a:t>
          </a:r>
          <a:endParaRPr lang="es-CO" sz="1800" b="1" dirty="0"/>
        </a:p>
      </dgm:t>
    </dgm:pt>
    <dgm:pt modelId="{2C61EF9E-B039-4423-B8FC-2E06DD8ED4CD}" type="parTrans" cxnId="{615856EC-6D3F-4091-8927-E84CCA757D10}">
      <dgm:prSet/>
      <dgm:spPr/>
      <dgm:t>
        <a:bodyPr/>
        <a:lstStyle/>
        <a:p>
          <a:endParaRPr lang="es-CO"/>
        </a:p>
      </dgm:t>
    </dgm:pt>
    <dgm:pt modelId="{A1928DD0-ED26-48DD-8630-4B68AB4F7551}" type="sibTrans" cxnId="{615856EC-6D3F-4091-8927-E84CCA757D10}">
      <dgm:prSet/>
      <dgm:spPr/>
      <dgm:t>
        <a:bodyPr/>
        <a:lstStyle/>
        <a:p>
          <a:endParaRPr lang="es-CO"/>
        </a:p>
      </dgm:t>
    </dgm:pt>
    <dgm:pt modelId="{587FE2AA-FAF1-415D-87AF-6B8874A6EDE2}">
      <dgm:prSet phldrT="[Texto]"/>
      <dgm:spPr/>
      <dgm:t>
        <a:bodyPr/>
        <a:lstStyle/>
        <a:p>
          <a:pPr>
            <a:buNone/>
          </a:pPr>
          <a:r>
            <a:rPr lang="es-CO" dirty="0"/>
            <a:t>Eliminar los enlaces que estaban presentes originalmente en el ejemplo</a:t>
          </a:r>
        </a:p>
      </dgm:t>
    </dgm:pt>
    <dgm:pt modelId="{15674D78-D779-4DF1-9208-B8F6353916AB}" type="parTrans" cxnId="{4BC932DC-E002-4E16-A41B-2D6FEB55FB70}">
      <dgm:prSet/>
      <dgm:spPr/>
      <dgm:t>
        <a:bodyPr/>
        <a:lstStyle/>
        <a:p>
          <a:endParaRPr lang="es-CO"/>
        </a:p>
      </dgm:t>
    </dgm:pt>
    <dgm:pt modelId="{6209208B-A2E4-43ED-91B2-7436D1265B41}" type="sibTrans" cxnId="{4BC932DC-E002-4E16-A41B-2D6FEB55FB70}">
      <dgm:prSet/>
      <dgm:spPr/>
      <dgm:t>
        <a:bodyPr/>
        <a:lstStyle/>
        <a:p>
          <a:endParaRPr lang="es-CO"/>
        </a:p>
      </dgm:t>
    </dgm:pt>
    <dgm:pt modelId="{EB593670-BDEE-4E0F-A0FD-719B104F7376}">
      <dgm:prSet phldrT="[Texto]"/>
      <dgm:spPr/>
      <dgm:t>
        <a:bodyPr/>
        <a:lstStyle/>
        <a:p>
          <a:pPr>
            <a:buNone/>
          </a:pPr>
          <a:r>
            <a:rPr lang="es-CO" noProof="0" dirty="0"/>
            <a:t>Usamos los elementos de lista como pestañas</a:t>
          </a:r>
        </a:p>
      </dgm:t>
    </dgm:pt>
    <dgm:pt modelId="{688522DC-5B05-4EF2-872A-DB9D655F6AAC}" type="parTrans" cxnId="{539E056D-55F8-40EF-AC9E-6270DE879CCC}">
      <dgm:prSet/>
      <dgm:spPr/>
      <dgm:t>
        <a:bodyPr/>
        <a:lstStyle/>
        <a:p>
          <a:endParaRPr lang="es-CO"/>
        </a:p>
      </dgm:t>
    </dgm:pt>
    <dgm:pt modelId="{8AB5D617-5222-46B8-BE0E-55F971E61C27}" type="sibTrans" cxnId="{539E056D-55F8-40EF-AC9E-6270DE879CCC}">
      <dgm:prSet/>
      <dgm:spPr/>
      <dgm:t>
        <a:bodyPr/>
        <a:lstStyle/>
        <a:p>
          <a:endParaRPr lang="es-CO"/>
        </a:p>
      </dgm:t>
    </dgm:pt>
    <dgm:pt modelId="{55597B36-878F-4BF2-86AC-372C8114BA43}">
      <dgm:prSet phldrT="[Texto]"/>
      <dgm:spPr/>
      <dgm:t>
        <a:bodyPr/>
        <a:lstStyle/>
        <a:p>
          <a:pPr algn="ctr"/>
          <a:r>
            <a:rPr lang="es-CO" dirty="0"/>
            <a:t>Los enlaces no son lo que realmente lo lleva a cualquier parte, simplemente cambian la vista</a:t>
          </a:r>
        </a:p>
      </dgm:t>
    </dgm:pt>
    <dgm:pt modelId="{C3182B39-ECC9-4835-B4BB-5D74BB4A329C}" type="parTrans" cxnId="{D70BB55F-15A6-4262-BBA4-EEF565333298}">
      <dgm:prSet/>
      <dgm:spPr/>
      <dgm:t>
        <a:bodyPr/>
        <a:lstStyle/>
        <a:p>
          <a:endParaRPr lang="es-CO"/>
        </a:p>
      </dgm:t>
    </dgm:pt>
    <dgm:pt modelId="{7679F22F-B32B-40F2-94F9-CF40C66DCE37}" type="sibTrans" cxnId="{D70BB55F-15A6-4262-BBA4-EEF565333298}">
      <dgm:prSet/>
      <dgm:spPr/>
      <dgm:t>
        <a:bodyPr/>
        <a:lstStyle/>
        <a:p>
          <a:endParaRPr lang="es-CO"/>
        </a:p>
      </dgm:t>
    </dgm:pt>
    <dgm:pt modelId="{691098CE-AEE5-42B9-A395-54E63CA95621}">
      <dgm:prSet phldrT="[Texto]" custT="1"/>
      <dgm:spPr/>
      <dgm:t>
        <a:bodyPr/>
        <a:lstStyle/>
        <a:p>
          <a:pPr algn="ctr"/>
          <a:r>
            <a:rPr lang="es-CO" sz="2400" b="1" dirty="0"/>
            <a:t>Conclusión</a:t>
          </a:r>
          <a:endParaRPr lang="es-CO" sz="1800" b="1" dirty="0"/>
        </a:p>
      </dgm:t>
    </dgm:pt>
    <dgm:pt modelId="{B53C1604-1DB2-4C86-9674-5929DCFA5C7C}" type="parTrans" cxnId="{93BCD7A8-1C56-4BDC-9BF5-44AD93B9BBFC}">
      <dgm:prSet/>
      <dgm:spPr/>
      <dgm:t>
        <a:bodyPr/>
        <a:lstStyle/>
        <a:p>
          <a:endParaRPr lang="es-CO"/>
        </a:p>
      </dgm:t>
    </dgm:pt>
    <dgm:pt modelId="{0A9778FA-0214-4A86-95C1-B4392B79ED71}" type="sibTrans" cxnId="{93BCD7A8-1C56-4BDC-9BF5-44AD93B9BBFC}">
      <dgm:prSet/>
      <dgm:spPr/>
      <dgm:t>
        <a:bodyPr/>
        <a:lstStyle/>
        <a:p>
          <a:endParaRPr lang="es-CO"/>
        </a:p>
      </dgm:t>
    </dgm:pt>
    <dgm:pt modelId="{979DBB3B-88A2-4915-BA13-654B9D8B35B2}">
      <dgm:prSet phldrT="[Texto]"/>
      <dgm:spPr/>
      <dgm:t>
        <a:bodyPr/>
        <a:lstStyle/>
        <a:p>
          <a:pPr algn="ctr"/>
          <a:r>
            <a:rPr lang="es-CO" dirty="0"/>
            <a:t>El navegador informa como “1 de 1”todo el tiempo, no “1 de 3”, “2 de 3”. Archivo solucionEjercicio4.html</a:t>
          </a:r>
        </a:p>
      </dgm:t>
    </dgm:pt>
    <dgm:pt modelId="{B092A4F7-125E-4060-8C13-F92BF88DE81B}" type="parTrans" cxnId="{2A61B300-0AA0-4C31-8FF7-E6FF3DA6D49E}">
      <dgm:prSet/>
      <dgm:spPr/>
      <dgm:t>
        <a:bodyPr/>
        <a:lstStyle/>
        <a:p>
          <a:endParaRPr lang="es-CO"/>
        </a:p>
      </dgm:t>
    </dgm:pt>
    <dgm:pt modelId="{FCB04105-14B3-4498-8A71-F2BB04056725}" type="sibTrans" cxnId="{2A61B300-0AA0-4C31-8FF7-E6FF3DA6D49E}">
      <dgm:prSet/>
      <dgm:spPr/>
      <dgm:t>
        <a:bodyPr/>
        <a:lstStyle/>
        <a:p>
          <a:endParaRPr lang="es-CO"/>
        </a:p>
      </dgm:t>
    </dgm:pt>
    <dgm:pt modelId="{62484B99-114D-4705-A65F-3B1C2626DD77}" type="pres">
      <dgm:prSet presAssocID="{D97C5827-D02D-4844-BCAB-77859762F4AA}" presName="Name0" presStyleCnt="0">
        <dgm:presLayoutVars>
          <dgm:dir/>
          <dgm:animLvl val="lvl"/>
          <dgm:resizeHandles val="exact"/>
        </dgm:presLayoutVars>
      </dgm:prSet>
      <dgm:spPr/>
    </dgm:pt>
    <dgm:pt modelId="{107EF9E2-25B1-4650-897B-7F9D639C02BB}" type="pres">
      <dgm:prSet presAssocID="{691098CE-AEE5-42B9-A395-54E63CA95621}" presName="boxAndChildren" presStyleCnt="0"/>
      <dgm:spPr/>
    </dgm:pt>
    <dgm:pt modelId="{063E8F82-C3C1-454A-BF2A-CC977D47AC05}" type="pres">
      <dgm:prSet presAssocID="{691098CE-AEE5-42B9-A395-54E63CA95621}" presName="parentTextBox" presStyleLbl="node1" presStyleIdx="0" presStyleCnt="4"/>
      <dgm:spPr/>
    </dgm:pt>
    <dgm:pt modelId="{3670BE74-06B3-408F-8092-95D9F6BF926F}" type="pres">
      <dgm:prSet presAssocID="{691098CE-AEE5-42B9-A395-54E63CA95621}" presName="entireBox" presStyleLbl="node1" presStyleIdx="0" presStyleCnt="4" custLinFactNeighborX="938" custLinFactNeighborY="980"/>
      <dgm:spPr/>
    </dgm:pt>
    <dgm:pt modelId="{2B722A51-0A65-43B7-AAF6-4F7AA6E3476B}" type="pres">
      <dgm:prSet presAssocID="{691098CE-AEE5-42B9-A395-54E63CA95621}" presName="descendantBox" presStyleCnt="0"/>
      <dgm:spPr/>
    </dgm:pt>
    <dgm:pt modelId="{E7556962-13E0-44FA-9181-9E2842AEF4F0}" type="pres">
      <dgm:prSet presAssocID="{55597B36-878F-4BF2-86AC-372C8114BA43}" presName="childTextBox" presStyleLbl="fgAccFollowNode1" presStyleIdx="0" presStyleCnt="7">
        <dgm:presLayoutVars>
          <dgm:bulletEnabled val="1"/>
        </dgm:presLayoutVars>
      </dgm:prSet>
      <dgm:spPr/>
    </dgm:pt>
    <dgm:pt modelId="{A6EF1B05-9A81-483E-8116-B9E398904A1D}" type="pres">
      <dgm:prSet presAssocID="{979DBB3B-88A2-4915-BA13-654B9D8B35B2}" presName="childTextBox" presStyleLbl="fgAccFollowNode1" presStyleIdx="1" presStyleCnt="7">
        <dgm:presLayoutVars>
          <dgm:bulletEnabled val="1"/>
        </dgm:presLayoutVars>
      </dgm:prSet>
      <dgm:spPr/>
    </dgm:pt>
    <dgm:pt modelId="{70BB7DAB-237F-4A28-9E82-78C672438629}" type="pres">
      <dgm:prSet presAssocID="{A1928DD0-ED26-48DD-8630-4B68AB4F7551}" presName="sp" presStyleCnt="0"/>
      <dgm:spPr/>
    </dgm:pt>
    <dgm:pt modelId="{0832892A-0321-4C86-A851-A330D2E76EDF}" type="pres">
      <dgm:prSet presAssocID="{57E9270F-991B-4BED-A8B2-DC5D95150583}" presName="arrowAndChildren" presStyleCnt="0"/>
      <dgm:spPr/>
    </dgm:pt>
    <dgm:pt modelId="{E2595F34-5284-45A3-954F-5B06D48FC132}" type="pres">
      <dgm:prSet presAssocID="{57E9270F-991B-4BED-A8B2-DC5D95150583}" presName="parentTextArrow" presStyleLbl="node1" presStyleIdx="0" presStyleCnt="4"/>
      <dgm:spPr/>
    </dgm:pt>
    <dgm:pt modelId="{C653FCA3-8CBF-4B66-8E12-4BF9CE1F199E}" type="pres">
      <dgm:prSet presAssocID="{57E9270F-991B-4BED-A8B2-DC5D95150583}" presName="arrow" presStyleLbl="node1" presStyleIdx="1" presStyleCnt="4"/>
      <dgm:spPr/>
    </dgm:pt>
    <dgm:pt modelId="{D0E561A6-A846-402A-AE99-0D05CFCB0DD1}" type="pres">
      <dgm:prSet presAssocID="{57E9270F-991B-4BED-A8B2-DC5D95150583}" presName="descendantArrow" presStyleCnt="0"/>
      <dgm:spPr/>
    </dgm:pt>
    <dgm:pt modelId="{632D156E-F5A7-4AC0-A577-76231F6F659B}" type="pres">
      <dgm:prSet presAssocID="{587FE2AA-FAF1-415D-87AF-6B8874A6EDE2}" presName="childTextArrow" presStyleLbl="fgAccFollowNode1" presStyleIdx="2" presStyleCnt="7" custScaleY="102301" custLinFactNeighborY="-7175">
        <dgm:presLayoutVars>
          <dgm:bulletEnabled val="1"/>
        </dgm:presLayoutVars>
      </dgm:prSet>
      <dgm:spPr/>
    </dgm:pt>
    <dgm:pt modelId="{45075BAC-F6BA-4BD5-8004-BB7C2CAC51AC}" type="pres">
      <dgm:prSet presAssocID="{EB593670-BDEE-4E0F-A0FD-719B104F7376}" presName="childTextArrow" presStyleLbl="fgAccFollowNode1" presStyleIdx="3" presStyleCnt="7" custScaleY="102300" custLinFactNeighborY="-3588">
        <dgm:presLayoutVars>
          <dgm:bulletEnabled val="1"/>
        </dgm:presLayoutVars>
      </dgm:prSet>
      <dgm:spPr/>
    </dgm:pt>
    <dgm:pt modelId="{F6EC76F0-F8C1-4EFA-8F8C-8F97A21B5E37}" type="pres">
      <dgm:prSet presAssocID="{0B99A3D3-8C4B-4F64-9DD6-93E72A2BCA68}" presName="sp" presStyleCnt="0"/>
      <dgm:spPr/>
    </dgm:pt>
    <dgm:pt modelId="{C1271AEB-1F45-4367-B1C4-97F2DDD22878}" type="pres">
      <dgm:prSet presAssocID="{1A45D750-46F6-4344-98E4-EF25BF027488}" presName="arrowAndChildren" presStyleCnt="0"/>
      <dgm:spPr/>
    </dgm:pt>
    <dgm:pt modelId="{DDC655AB-8DC0-45B1-9C66-C8F709FD4850}" type="pres">
      <dgm:prSet presAssocID="{1A45D750-46F6-4344-98E4-EF25BF027488}" presName="parentTextArrow" presStyleLbl="node1" presStyleIdx="1" presStyleCnt="4"/>
      <dgm:spPr/>
    </dgm:pt>
    <dgm:pt modelId="{54C87BB1-3DCD-4427-A988-7784C1A4B22B}" type="pres">
      <dgm:prSet presAssocID="{1A45D750-46F6-4344-98E4-EF25BF027488}" presName="arrow" presStyleLbl="node1" presStyleIdx="2" presStyleCnt="4"/>
      <dgm:spPr/>
    </dgm:pt>
    <dgm:pt modelId="{7B6D88D0-A627-4323-9F22-81BDDAB32EE2}" type="pres">
      <dgm:prSet presAssocID="{1A45D750-46F6-4344-98E4-EF25BF027488}" presName="descendantArrow" presStyleCnt="0"/>
      <dgm:spPr/>
    </dgm:pt>
    <dgm:pt modelId="{F2A56C3B-117A-4BEF-8610-C3181266B6DF}" type="pres">
      <dgm:prSet presAssocID="{BA3AA168-C91A-4629-A3C0-9834D9377F2E}" presName="childTextArrow" presStyleLbl="fgAccFollowNode1" presStyleIdx="4" presStyleCnt="7">
        <dgm:presLayoutVars>
          <dgm:bulletEnabled val="1"/>
        </dgm:presLayoutVars>
      </dgm:prSet>
      <dgm:spPr/>
    </dgm:pt>
    <dgm:pt modelId="{F7F63401-5D54-4DD5-9B97-5A99BB66EAA1}" type="pres">
      <dgm:prSet presAssocID="{EE84C15F-0BBA-4A92-98D3-5D5F3B570B3D}" presName="sp" presStyleCnt="0"/>
      <dgm:spPr/>
    </dgm:pt>
    <dgm:pt modelId="{2769D23F-103E-4473-B267-46CA293FE0A2}" type="pres">
      <dgm:prSet presAssocID="{C94F274D-B1A0-446F-970B-6C3E47E56683}" presName="arrowAndChildren" presStyleCnt="0"/>
      <dgm:spPr/>
    </dgm:pt>
    <dgm:pt modelId="{5AFF797B-5EE2-4AB4-B164-6E53A1AFFC68}" type="pres">
      <dgm:prSet presAssocID="{C94F274D-B1A0-446F-970B-6C3E47E56683}" presName="parentTextArrow" presStyleLbl="node1" presStyleIdx="2" presStyleCnt="4"/>
      <dgm:spPr/>
    </dgm:pt>
    <dgm:pt modelId="{E144737F-CD37-4944-9109-C3E0E4A71E22}" type="pres">
      <dgm:prSet presAssocID="{C94F274D-B1A0-446F-970B-6C3E47E56683}" presName="arrow" presStyleLbl="node1" presStyleIdx="3" presStyleCnt="4" custLinFactNeighborX="938" custLinFactNeighborY="637"/>
      <dgm:spPr/>
    </dgm:pt>
    <dgm:pt modelId="{A32E1568-0252-4EC2-829F-BD0B74B8668B}" type="pres">
      <dgm:prSet presAssocID="{C94F274D-B1A0-446F-970B-6C3E47E56683}" presName="descendantArrow" presStyleCnt="0"/>
      <dgm:spPr/>
    </dgm:pt>
    <dgm:pt modelId="{91CE5AF6-110F-4A9B-BBBC-9C4452E54031}" type="pres">
      <dgm:prSet presAssocID="{DB3E5806-9BAC-4FE9-8417-38E436758DC7}" presName="childTextArrow" presStyleLbl="fgAccFollowNode1" presStyleIdx="5" presStyleCnt="7">
        <dgm:presLayoutVars>
          <dgm:bulletEnabled val="1"/>
        </dgm:presLayoutVars>
      </dgm:prSet>
      <dgm:spPr/>
    </dgm:pt>
    <dgm:pt modelId="{3388C493-C56C-4C87-81F7-F1EFAF366E1B}" type="pres">
      <dgm:prSet presAssocID="{9CA7C8A2-F01E-4678-9341-13C94453ABD7}" presName="childTextArrow" presStyleLbl="fgAccFollowNode1" presStyleIdx="6" presStyleCnt="7">
        <dgm:presLayoutVars>
          <dgm:bulletEnabled val="1"/>
        </dgm:presLayoutVars>
      </dgm:prSet>
      <dgm:spPr/>
    </dgm:pt>
  </dgm:ptLst>
  <dgm:cxnLst>
    <dgm:cxn modelId="{2A61B300-0AA0-4C31-8FF7-E6FF3DA6D49E}" srcId="{691098CE-AEE5-42B9-A395-54E63CA95621}" destId="{979DBB3B-88A2-4915-BA13-654B9D8B35B2}" srcOrd="1" destOrd="0" parTransId="{B092A4F7-125E-4060-8C13-F92BF88DE81B}" sibTransId="{FCB04105-14B3-4498-8A71-F2BB04056725}"/>
    <dgm:cxn modelId="{55C05703-BBCB-4464-AF0A-AB9A6842E3F4}" type="presOf" srcId="{C94F274D-B1A0-446F-970B-6C3E47E56683}" destId="{5AFF797B-5EE2-4AB4-B164-6E53A1AFFC68}" srcOrd="0" destOrd="0" presId="urn:microsoft.com/office/officeart/2005/8/layout/process4"/>
    <dgm:cxn modelId="{6928BC26-FE34-4592-AEC5-1F7BD883227D}" type="presOf" srcId="{587FE2AA-FAF1-415D-87AF-6B8874A6EDE2}" destId="{632D156E-F5A7-4AC0-A577-76231F6F659B}" srcOrd="0" destOrd="0" presId="urn:microsoft.com/office/officeart/2005/8/layout/process4"/>
    <dgm:cxn modelId="{F565805F-7333-45BF-AD9D-F7D0F5EB06CC}" type="presOf" srcId="{691098CE-AEE5-42B9-A395-54E63CA95621}" destId="{3670BE74-06B3-408F-8092-95D9F6BF926F}" srcOrd="1" destOrd="0" presId="urn:microsoft.com/office/officeart/2005/8/layout/process4"/>
    <dgm:cxn modelId="{D70BB55F-15A6-4262-BBA4-EEF565333298}" srcId="{691098CE-AEE5-42B9-A395-54E63CA95621}" destId="{55597B36-878F-4BF2-86AC-372C8114BA43}" srcOrd="0" destOrd="0" parTransId="{C3182B39-ECC9-4835-B4BB-5D74BB4A329C}" sibTransId="{7679F22F-B32B-40F2-94F9-CF40C66DCE37}"/>
    <dgm:cxn modelId="{B37C6C65-FC3A-4F72-8500-41AA1BE4E3DC}" srcId="{D97C5827-D02D-4844-BCAB-77859762F4AA}" destId="{1A45D750-46F6-4344-98E4-EF25BF027488}" srcOrd="1" destOrd="0" parTransId="{A0FC1006-8C74-4A0E-B4F1-DD5033C1CB71}" sibTransId="{0B99A3D3-8C4B-4F64-9DD6-93E72A2BCA68}"/>
    <dgm:cxn modelId="{539E056D-55F8-40EF-AC9E-6270DE879CCC}" srcId="{57E9270F-991B-4BED-A8B2-DC5D95150583}" destId="{EB593670-BDEE-4E0F-A0FD-719B104F7376}" srcOrd="1" destOrd="0" parTransId="{688522DC-5B05-4EF2-872A-DB9D655F6AAC}" sibTransId="{8AB5D617-5222-46B8-BE0E-55F971E61C27}"/>
    <dgm:cxn modelId="{51153A57-7E9B-488F-8131-8153973E6522}" type="presOf" srcId="{D97C5827-D02D-4844-BCAB-77859762F4AA}" destId="{62484B99-114D-4705-A65F-3B1C2626DD77}" srcOrd="0" destOrd="0" presId="urn:microsoft.com/office/officeart/2005/8/layout/process4"/>
    <dgm:cxn modelId="{C89EB580-FC66-4174-B0D1-FE530E93B61C}" type="presOf" srcId="{EB593670-BDEE-4E0F-A0FD-719B104F7376}" destId="{45075BAC-F6BA-4BD5-8004-BB7C2CAC51AC}" srcOrd="0" destOrd="0" presId="urn:microsoft.com/office/officeart/2005/8/layout/process4"/>
    <dgm:cxn modelId="{FEABFE82-BBDE-455B-902A-CC47A5F9AFDA}" type="presOf" srcId="{57E9270F-991B-4BED-A8B2-DC5D95150583}" destId="{E2595F34-5284-45A3-954F-5B06D48FC132}" srcOrd="0" destOrd="0" presId="urn:microsoft.com/office/officeart/2005/8/layout/process4"/>
    <dgm:cxn modelId="{F0A3938C-722B-4C12-AA8D-25ABCB84490A}" type="presOf" srcId="{9CA7C8A2-F01E-4678-9341-13C94453ABD7}" destId="{3388C493-C56C-4C87-81F7-F1EFAF366E1B}" srcOrd="0" destOrd="0" presId="urn:microsoft.com/office/officeart/2005/8/layout/process4"/>
    <dgm:cxn modelId="{05746B90-F933-4EF4-A9C7-8291BB1D5654}" type="presOf" srcId="{C94F274D-B1A0-446F-970B-6C3E47E56683}" destId="{E144737F-CD37-4944-9109-C3E0E4A71E22}" srcOrd="1" destOrd="0" presId="urn:microsoft.com/office/officeart/2005/8/layout/process4"/>
    <dgm:cxn modelId="{27119F9B-3410-4885-A19D-71237BC1709A}" srcId="{D97C5827-D02D-4844-BCAB-77859762F4AA}" destId="{C94F274D-B1A0-446F-970B-6C3E47E56683}" srcOrd="0" destOrd="0" parTransId="{F122412E-CC28-4E41-B1B0-1FBB5AE06BC1}" sibTransId="{EE84C15F-0BBA-4A92-98D3-5D5F3B570B3D}"/>
    <dgm:cxn modelId="{D388F1A0-4B76-4FE3-8029-52991B1A472C}" type="presOf" srcId="{1A45D750-46F6-4344-98E4-EF25BF027488}" destId="{54C87BB1-3DCD-4427-A988-7784C1A4B22B}" srcOrd="1" destOrd="0" presId="urn:microsoft.com/office/officeart/2005/8/layout/process4"/>
    <dgm:cxn modelId="{93BCD7A8-1C56-4BDC-9BF5-44AD93B9BBFC}" srcId="{D97C5827-D02D-4844-BCAB-77859762F4AA}" destId="{691098CE-AEE5-42B9-A395-54E63CA95621}" srcOrd="3" destOrd="0" parTransId="{B53C1604-1DB2-4C86-9674-5929DCFA5C7C}" sibTransId="{0A9778FA-0214-4A86-95C1-B4392B79ED71}"/>
    <dgm:cxn modelId="{4A0030AE-E143-433B-8947-1392BAB4621B}" type="presOf" srcId="{BA3AA168-C91A-4629-A3C0-9834D9377F2E}" destId="{F2A56C3B-117A-4BEF-8610-C3181266B6DF}" srcOrd="0" destOrd="0" presId="urn:microsoft.com/office/officeart/2005/8/layout/process4"/>
    <dgm:cxn modelId="{7E2167C7-9D2F-4676-B1BE-AAFF8F425481}" srcId="{C94F274D-B1A0-446F-970B-6C3E47E56683}" destId="{DB3E5806-9BAC-4FE9-8417-38E436758DC7}" srcOrd="0" destOrd="0" parTransId="{5113F8B0-C903-4F94-8BC9-A92D9B8AE19A}" sibTransId="{EFF54E6C-8BB9-4933-BB15-EB9607E8CE06}"/>
    <dgm:cxn modelId="{349A6FD2-B699-4A4C-81EA-85DB980F9A07}" type="presOf" srcId="{691098CE-AEE5-42B9-A395-54E63CA95621}" destId="{063E8F82-C3C1-454A-BF2A-CC977D47AC05}" srcOrd="0" destOrd="0" presId="urn:microsoft.com/office/officeart/2005/8/layout/process4"/>
    <dgm:cxn modelId="{3A4151D2-1FC6-4E21-A3FF-085B1B9AA7A5}" type="presOf" srcId="{55597B36-878F-4BF2-86AC-372C8114BA43}" destId="{E7556962-13E0-44FA-9181-9E2842AEF4F0}" srcOrd="0" destOrd="0" presId="urn:microsoft.com/office/officeart/2005/8/layout/process4"/>
    <dgm:cxn modelId="{21B7A4DB-BC86-46B4-B22E-C713F12D138C}" type="presOf" srcId="{57E9270F-991B-4BED-A8B2-DC5D95150583}" destId="{C653FCA3-8CBF-4B66-8E12-4BF9CE1F199E}" srcOrd="1" destOrd="0" presId="urn:microsoft.com/office/officeart/2005/8/layout/process4"/>
    <dgm:cxn modelId="{4BC932DC-E002-4E16-A41B-2D6FEB55FB70}" srcId="{57E9270F-991B-4BED-A8B2-DC5D95150583}" destId="{587FE2AA-FAF1-415D-87AF-6B8874A6EDE2}" srcOrd="0" destOrd="0" parTransId="{15674D78-D779-4DF1-9208-B8F6353916AB}" sibTransId="{6209208B-A2E4-43ED-91B2-7436D1265B41}"/>
    <dgm:cxn modelId="{5715CDDE-C20C-452B-886C-18E1F6C16A53}" type="presOf" srcId="{1A45D750-46F6-4344-98E4-EF25BF027488}" destId="{DDC655AB-8DC0-45B1-9C66-C8F709FD4850}" srcOrd="0" destOrd="0" presId="urn:microsoft.com/office/officeart/2005/8/layout/process4"/>
    <dgm:cxn modelId="{281D65E3-FD11-4341-92A2-CAB06BF53791}" type="presOf" srcId="{DB3E5806-9BAC-4FE9-8417-38E436758DC7}" destId="{91CE5AF6-110F-4A9B-BBBC-9C4452E54031}" srcOrd="0" destOrd="0" presId="urn:microsoft.com/office/officeart/2005/8/layout/process4"/>
    <dgm:cxn modelId="{E34EB1E4-F1AF-467C-B80F-6439DA284B4F}" type="presOf" srcId="{979DBB3B-88A2-4915-BA13-654B9D8B35B2}" destId="{A6EF1B05-9A81-483E-8116-B9E398904A1D}" srcOrd="0" destOrd="0" presId="urn:microsoft.com/office/officeart/2005/8/layout/process4"/>
    <dgm:cxn modelId="{F5DEB2EA-0EC7-4578-8959-1A0E2B98F596}" srcId="{1A45D750-46F6-4344-98E4-EF25BF027488}" destId="{BA3AA168-C91A-4629-A3C0-9834D9377F2E}" srcOrd="0" destOrd="0" parTransId="{81514742-344C-4E6D-BCDA-7334CD92FAAD}" sibTransId="{F2F98505-4B9B-48ED-A02F-807ADB8CBCFD}"/>
    <dgm:cxn modelId="{615856EC-6D3F-4091-8927-E84CCA757D10}" srcId="{D97C5827-D02D-4844-BCAB-77859762F4AA}" destId="{57E9270F-991B-4BED-A8B2-DC5D95150583}" srcOrd="2" destOrd="0" parTransId="{2C61EF9E-B039-4423-B8FC-2E06DD8ED4CD}" sibTransId="{A1928DD0-ED26-48DD-8630-4B68AB4F7551}"/>
    <dgm:cxn modelId="{D5CC28F8-DA50-49FB-BCF8-93CD2EEA2CDA}" srcId="{C94F274D-B1A0-446F-970B-6C3E47E56683}" destId="{9CA7C8A2-F01E-4678-9341-13C94453ABD7}" srcOrd="1" destOrd="0" parTransId="{036EEAD4-4E21-49E6-A6E6-4785E4CB8383}" sibTransId="{30BB7655-A190-483E-BF08-170A26BBD9CB}"/>
    <dgm:cxn modelId="{128E1092-2C15-405C-B6AB-5B047EEA0160}" type="presParOf" srcId="{62484B99-114D-4705-A65F-3B1C2626DD77}" destId="{107EF9E2-25B1-4650-897B-7F9D639C02BB}" srcOrd="0" destOrd="0" presId="urn:microsoft.com/office/officeart/2005/8/layout/process4"/>
    <dgm:cxn modelId="{097BAB22-058F-44C0-B34E-CAE3D0BD93E2}" type="presParOf" srcId="{107EF9E2-25B1-4650-897B-7F9D639C02BB}" destId="{063E8F82-C3C1-454A-BF2A-CC977D47AC05}" srcOrd="0" destOrd="0" presId="urn:microsoft.com/office/officeart/2005/8/layout/process4"/>
    <dgm:cxn modelId="{5FF461CA-4E15-4C22-96E7-FFCD24AE0E0E}" type="presParOf" srcId="{107EF9E2-25B1-4650-897B-7F9D639C02BB}" destId="{3670BE74-06B3-408F-8092-95D9F6BF926F}" srcOrd="1" destOrd="0" presId="urn:microsoft.com/office/officeart/2005/8/layout/process4"/>
    <dgm:cxn modelId="{E55FFDA4-172F-4915-83C6-483373673586}" type="presParOf" srcId="{107EF9E2-25B1-4650-897B-7F9D639C02BB}" destId="{2B722A51-0A65-43B7-AAF6-4F7AA6E3476B}" srcOrd="2" destOrd="0" presId="urn:microsoft.com/office/officeart/2005/8/layout/process4"/>
    <dgm:cxn modelId="{65CEE9ED-A9B3-4293-9886-080EEE7D4918}" type="presParOf" srcId="{2B722A51-0A65-43B7-AAF6-4F7AA6E3476B}" destId="{E7556962-13E0-44FA-9181-9E2842AEF4F0}" srcOrd="0" destOrd="0" presId="urn:microsoft.com/office/officeart/2005/8/layout/process4"/>
    <dgm:cxn modelId="{96AD0F11-3704-423F-831C-90F4AE289FF1}" type="presParOf" srcId="{2B722A51-0A65-43B7-AAF6-4F7AA6E3476B}" destId="{A6EF1B05-9A81-483E-8116-B9E398904A1D}" srcOrd="1" destOrd="0" presId="urn:microsoft.com/office/officeart/2005/8/layout/process4"/>
    <dgm:cxn modelId="{1FD8E1AF-9461-4919-A162-B0D6B4472C0A}" type="presParOf" srcId="{62484B99-114D-4705-A65F-3B1C2626DD77}" destId="{70BB7DAB-237F-4A28-9E82-78C672438629}" srcOrd="1" destOrd="0" presId="urn:microsoft.com/office/officeart/2005/8/layout/process4"/>
    <dgm:cxn modelId="{4FB93A21-6ED0-46B6-9ADE-7D24C10C357D}" type="presParOf" srcId="{62484B99-114D-4705-A65F-3B1C2626DD77}" destId="{0832892A-0321-4C86-A851-A330D2E76EDF}" srcOrd="2" destOrd="0" presId="urn:microsoft.com/office/officeart/2005/8/layout/process4"/>
    <dgm:cxn modelId="{D26AB7A9-D9F5-4386-8930-90E8E6FE4020}" type="presParOf" srcId="{0832892A-0321-4C86-A851-A330D2E76EDF}" destId="{E2595F34-5284-45A3-954F-5B06D48FC132}" srcOrd="0" destOrd="0" presId="urn:microsoft.com/office/officeart/2005/8/layout/process4"/>
    <dgm:cxn modelId="{7F13C69A-77B8-42A0-AED4-997F28A0BA63}" type="presParOf" srcId="{0832892A-0321-4C86-A851-A330D2E76EDF}" destId="{C653FCA3-8CBF-4B66-8E12-4BF9CE1F199E}" srcOrd="1" destOrd="0" presId="urn:microsoft.com/office/officeart/2005/8/layout/process4"/>
    <dgm:cxn modelId="{303AA596-83AD-4A03-B235-C860596BD1C2}" type="presParOf" srcId="{0832892A-0321-4C86-A851-A330D2E76EDF}" destId="{D0E561A6-A846-402A-AE99-0D05CFCB0DD1}" srcOrd="2" destOrd="0" presId="urn:microsoft.com/office/officeart/2005/8/layout/process4"/>
    <dgm:cxn modelId="{06A79250-671E-46DC-9A32-E6C1888C1749}" type="presParOf" srcId="{D0E561A6-A846-402A-AE99-0D05CFCB0DD1}" destId="{632D156E-F5A7-4AC0-A577-76231F6F659B}" srcOrd="0" destOrd="0" presId="urn:microsoft.com/office/officeart/2005/8/layout/process4"/>
    <dgm:cxn modelId="{3782B0F4-EF48-4F71-A85B-B7E9D4B876A9}" type="presParOf" srcId="{D0E561A6-A846-402A-AE99-0D05CFCB0DD1}" destId="{45075BAC-F6BA-4BD5-8004-BB7C2CAC51AC}" srcOrd="1" destOrd="0" presId="urn:microsoft.com/office/officeart/2005/8/layout/process4"/>
    <dgm:cxn modelId="{71B85046-7BAA-4A79-87F2-3672CD227F77}" type="presParOf" srcId="{62484B99-114D-4705-A65F-3B1C2626DD77}" destId="{F6EC76F0-F8C1-4EFA-8F8C-8F97A21B5E37}" srcOrd="3" destOrd="0" presId="urn:microsoft.com/office/officeart/2005/8/layout/process4"/>
    <dgm:cxn modelId="{A4F78832-19F5-44D1-85BB-B3C79A821FEF}" type="presParOf" srcId="{62484B99-114D-4705-A65F-3B1C2626DD77}" destId="{C1271AEB-1F45-4367-B1C4-97F2DDD22878}" srcOrd="4" destOrd="0" presId="urn:microsoft.com/office/officeart/2005/8/layout/process4"/>
    <dgm:cxn modelId="{311DE9EA-6920-4D5A-A6AB-8D2F5BFCFCC8}" type="presParOf" srcId="{C1271AEB-1F45-4367-B1C4-97F2DDD22878}" destId="{DDC655AB-8DC0-45B1-9C66-C8F709FD4850}" srcOrd="0" destOrd="0" presId="urn:microsoft.com/office/officeart/2005/8/layout/process4"/>
    <dgm:cxn modelId="{579B1135-E599-40B1-B261-466447D5D916}" type="presParOf" srcId="{C1271AEB-1F45-4367-B1C4-97F2DDD22878}" destId="{54C87BB1-3DCD-4427-A988-7784C1A4B22B}" srcOrd="1" destOrd="0" presId="urn:microsoft.com/office/officeart/2005/8/layout/process4"/>
    <dgm:cxn modelId="{4F0B5CD3-1D74-4C99-850E-A518EB45DE6C}" type="presParOf" srcId="{C1271AEB-1F45-4367-B1C4-97F2DDD22878}" destId="{7B6D88D0-A627-4323-9F22-81BDDAB32EE2}" srcOrd="2" destOrd="0" presId="urn:microsoft.com/office/officeart/2005/8/layout/process4"/>
    <dgm:cxn modelId="{6C862325-4DDF-42A1-B3ED-688CF0AE9917}" type="presParOf" srcId="{7B6D88D0-A627-4323-9F22-81BDDAB32EE2}" destId="{F2A56C3B-117A-4BEF-8610-C3181266B6DF}" srcOrd="0" destOrd="0" presId="urn:microsoft.com/office/officeart/2005/8/layout/process4"/>
    <dgm:cxn modelId="{2EB232B0-C525-42A0-B2E1-48596218F8BD}" type="presParOf" srcId="{62484B99-114D-4705-A65F-3B1C2626DD77}" destId="{F7F63401-5D54-4DD5-9B97-5A99BB66EAA1}" srcOrd="5" destOrd="0" presId="urn:microsoft.com/office/officeart/2005/8/layout/process4"/>
    <dgm:cxn modelId="{245DF3E7-D412-4035-87F5-ECE8E1A3627A}" type="presParOf" srcId="{62484B99-114D-4705-A65F-3B1C2626DD77}" destId="{2769D23F-103E-4473-B267-46CA293FE0A2}" srcOrd="6" destOrd="0" presId="urn:microsoft.com/office/officeart/2005/8/layout/process4"/>
    <dgm:cxn modelId="{7E645BFE-6A77-470E-9C09-2026950A008E}" type="presParOf" srcId="{2769D23F-103E-4473-B267-46CA293FE0A2}" destId="{5AFF797B-5EE2-4AB4-B164-6E53A1AFFC68}" srcOrd="0" destOrd="0" presId="urn:microsoft.com/office/officeart/2005/8/layout/process4"/>
    <dgm:cxn modelId="{FA77932D-7D34-457D-9158-31ACA76D48A4}" type="presParOf" srcId="{2769D23F-103E-4473-B267-46CA293FE0A2}" destId="{E144737F-CD37-4944-9109-C3E0E4A71E22}" srcOrd="1" destOrd="0" presId="urn:microsoft.com/office/officeart/2005/8/layout/process4"/>
    <dgm:cxn modelId="{11901584-54F0-42E8-AF2B-763F3EB78380}" type="presParOf" srcId="{2769D23F-103E-4473-B267-46CA293FE0A2}" destId="{A32E1568-0252-4EC2-829F-BD0B74B8668B}" srcOrd="2" destOrd="0" presId="urn:microsoft.com/office/officeart/2005/8/layout/process4"/>
    <dgm:cxn modelId="{383D9482-0AAB-4AA8-9106-D590390B0173}" type="presParOf" srcId="{A32E1568-0252-4EC2-829F-BD0B74B8668B}" destId="{91CE5AF6-110F-4A9B-BBBC-9C4452E54031}" srcOrd="0" destOrd="0" presId="urn:microsoft.com/office/officeart/2005/8/layout/process4"/>
    <dgm:cxn modelId="{99560492-78AF-4064-BE3A-CE3D5A41D8A6}" type="presParOf" srcId="{A32E1568-0252-4EC2-829F-BD0B74B8668B}" destId="{3388C493-C56C-4C87-81F7-F1EFAF366E1B}"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5D93EE-F10F-4318-A389-3972124B7E6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80263B0-0B4E-4F80-BF67-0782F51C8B23}">
      <dgm:prSet/>
      <dgm:spPr/>
      <dgm:t>
        <a:bodyPr/>
        <a:lstStyle/>
        <a:p>
          <a:pPr algn="just"/>
          <a:r>
            <a:rPr lang="es-CO" b="1" i="1" dirty="0"/>
            <a:t>Aria-selected=  </a:t>
          </a:r>
          <a:r>
            <a:rPr lang="es-CO" dirty="0"/>
            <a:t>Define qué pestaña está seleccionada actualmente. A medida que el usuario selecciona diferentes pestañas, el valor de este atributo en las diferentes pestañas se actualiza a través de JavaScript.</a:t>
          </a:r>
          <a:endParaRPr lang="en-US" dirty="0"/>
        </a:p>
      </dgm:t>
    </dgm:pt>
    <dgm:pt modelId="{61D94CEA-0A61-49AF-9BDF-FAE00A712F18}" type="parTrans" cxnId="{DE94742D-1EE7-4575-AC7B-92B61A5BDEAA}">
      <dgm:prSet/>
      <dgm:spPr/>
      <dgm:t>
        <a:bodyPr/>
        <a:lstStyle/>
        <a:p>
          <a:endParaRPr lang="en-US"/>
        </a:p>
      </dgm:t>
    </dgm:pt>
    <dgm:pt modelId="{5EC8D410-773E-4573-9313-7F8BF4C72063}" type="sibTrans" cxnId="{DE94742D-1EE7-4575-AC7B-92B61A5BDEAA}">
      <dgm:prSet/>
      <dgm:spPr/>
      <dgm:t>
        <a:bodyPr/>
        <a:lstStyle/>
        <a:p>
          <a:endParaRPr lang="en-US"/>
        </a:p>
      </dgm:t>
    </dgm:pt>
    <dgm:pt modelId="{6255B2C6-47CB-4E4D-A592-04DC2526CBF2}">
      <dgm:prSet/>
      <dgm:spPr/>
      <dgm:t>
        <a:bodyPr/>
        <a:lstStyle/>
        <a:p>
          <a:pPr algn="just"/>
          <a:r>
            <a:rPr lang="es-CO" i="1" dirty="0"/>
            <a:t>Aria-</a:t>
          </a:r>
          <a:r>
            <a:rPr lang="es-CO" i="1" dirty="0" err="1"/>
            <a:t>hidden</a:t>
          </a:r>
          <a:r>
            <a:rPr lang="es-CO" i="1" dirty="0"/>
            <a:t>= </a:t>
          </a:r>
          <a:r>
            <a:rPr lang="es-CO" dirty="0"/>
            <a:t>Oculta un elemento para que no sea leído por un lector de pantalla. A medida que el usuario selecciona diferentes pestañas, el valor de este atributo en las diferentes pestañas se actualiza a través de JavaScript.</a:t>
          </a:r>
          <a:endParaRPr lang="en-US" dirty="0"/>
        </a:p>
      </dgm:t>
    </dgm:pt>
    <dgm:pt modelId="{D1F6C959-A106-4E4C-A206-C32BE0C309FA}" type="parTrans" cxnId="{2889C2F7-EF7C-4275-8AFF-F865B2EEB144}">
      <dgm:prSet/>
      <dgm:spPr/>
      <dgm:t>
        <a:bodyPr/>
        <a:lstStyle/>
        <a:p>
          <a:endParaRPr lang="en-US"/>
        </a:p>
      </dgm:t>
    </dgm:pt>
    <dgm:pt modelId="{ACE62A03-1BFE-405C-A468-FFE09181603E}" type="sibTrans" cxnId="{2889C2F7-EF7C-4275-8AFF-F865B2EEB144}">
      <dgm:prSet/>
      <dgm:spPr/>
      <dgm:t>
        <a:bodyPr/>
        <a:lstStyle/>
        <a:p>
          <a:endParaRPr lang="en-US"/>
        </a:p>
      </dgm:t>
    </dgm:pt>
    <dgm:pt modelId="{65F6F00B-B444-420A-8A43-57EC7E0A3C01}">
      <dgm:prSet/>
      <dgm:spPr/>
      <dgm:t>
        <a:bodyPr/>
        <a:lstStyle/>
        <a:p>
          <a:pPr algn="just"/>
          <a:r>
            <a:rPr lang="es-CO" i="1" dirty="0"/>
            <a:t>Tabindex = </a:t>
          </a:r>
          <a:r>
            <a:rPr lang="es-CO" dirty="0"/>
            <a:t>"0“ = Como hemos eliminado los enlaces, debemos proporcionar a los elementos de la lista este atributo para que se centre en el teclado.</a:t>
          </a:r>
          <a:endParaRPr lang="en-US" dirty="0"/>
        </a:p>
      </dgm:t>
    </dgm:pt>
    <dgm:pt modelId="{DDB54061-6BDD-4FDB-8E65-9CFFF0A2DFCF}" type="parTrans" cxnId="{454B6FC1-DC88-4EC9-961F-029C5D339E42}">
      <dgm:prSet/>
      <dgm:spPr/>
      <dgm:t>
        <a:bodyPr/>
        <a:lstStyle/>
        <a:p>
          <a:endParaRPr lang="en-US"/>
        </a:p>
      </dgm:t>
    </dgm:pt>
    <dgm:pt modelId="{87B3B3F2-B31A-4011-B496-FCDD33C32D2E}" type="sibTrans" cxnId="{454B6FC1-DC88-4EC9-961F-029C5D339E42}">
      <dgm:prSet/>
      <dgm:spPr/>
      <dgm:t>
        <a:bodyPr/>
        <a:lstStyle/>
        <a:p>
          <a:endParaRPr lang="en-US"/>
        </a:p>
      </dgm:t>
    </dgm:pt>
    <dgm:pt modelId="{236A3C2A-BB1B-4250-A973-385D553B2ADA}">
      <dgm:prSet/>
      <dgm:spPr/>
      <dgm:t>
        <a:bodyPr/>
        <a:lstStyle/>
        <a:p>
          <a:pPr algn="just"/>
          <a:r>
            <a:rPr lang="es-CO" i="1" dirty="0"/>
            <a:t>Aria-</a:t>
          </a:r>
          <a:r>
            <a:rPr lang="es-CO" i="1" dirty="0" err="1"/>
            <a:t>setsize</a:t>
          </a:r>
          <a:r>
            <a:rPr lang="es-CO" i="1" dirty="0"/>
            <a:t>= E</a:t>
          </a:r>
          <a:r>
            <a:rPr lang="es-CO" dirty="0"/>
            <a:t>sta propiedad le permite especificar a los lectores de pantalla que un elemento es parte de una serie y cuántos elementos tiene la serie.</a:t>
          </a:r>
          <a:endParaRPr lang="en-US" dirty="0"/>
        </a:p>
      </dgm:t>
    </dgm:pt>
    <dgm:pt modelId="{F9204C5B-7520-4B6F-B614-F034CA633CEF}" type="parTrans" cxnId="{0CD99B8C-0D81-4D0D-9232-CF203DAD5B7D}">
      <dgm:prSet/>
      <dgm:spPr/>
      <dgm:t>
        <a:bodyPr/>
        <a:lstStyle/>
        <a:p>
          <a:endParaRPr lang="en-US"/>
        </a:p>
      </dgm:t>
    </dgm:pt>
    <dgm:pt modelId="{25F51EF1-C1A9-4AD8-A716-030723FA7FEE}" type="sibTrans" cxnId="{0CD99B8C-0D81-4D0D-9232-CF203DAD5B7D}">
      <dgm:prSet/>
      <dgm:spPr/>
      <dgm:t>
        <a:bodyPr/>
        <a:lstStyle/>
        <a:p>
          <a:endParaRPr lang="en-US"/>
        </a:p>
      </dgm:t>
    </dgm:pt>
    <dgm:pt modelId="{805449B0-B66F-4643-803A-5F1D06E3EF75}" type="pres">
      <dgm:prSet presAssocID="{045D93EE-F10F-4318-A389-3972124B7E61}" presName="linear" presStyleCnt="0">
        <dgm:presLayoutVars>
          <dgm:animLvl val="lvl"/>
          <dgm:resizeHandles val="exact"/>
        </dgm:presLayoutVars>
      </dgm:prSet>
      <dgm:spPr/>
    </dgm:pt>
    <dgm:pt modelId="{021E694F-0F2A-44F3-932C-8CD77AF0E5D5}" type="pres">
      <dgm:prSet presAssocID="{F80263B0-0B4E-4F80-BF67-0782F51C8B23}" presName="parentText" presStyleLbl="node1" presStyleIdx="0" presStyleCnt="4">
        <dgm:presLayoutVars>
          <dgm:chMax val="0"/>
          <dgm:bulletEnabled val="1"/>
        </dgm:presLayoutVars>
      </dgm:prSet>
      <dgm:spPr/>
    </dgm:pt>
    <dgm:pt modelId="{C94BD399-0708-41E7-B150-D526DC7A912D}" type="pres">
      <dgm:prSet presAssocID="{5EC8D410-773E-4573-9313-7F8BF4C72063}" presName="spacer" presStyleCnt="0"/>
      <dgm:spPr/>
    </dgm:pt>
    <dgm:pt modelId="{CB0EF280-5496-457D-8C15-F3C856A73CEE}" type="pres">
      <dgm:prSet presAssocID="{6255B2C6-47CB-4E4D-A592-04DC2526CBF2}" presName="parentText" presStyleLbl="node1" presStyleIdx="1" presStyleCnt="4">
        <dgm:presLayoutVars>
          <dgm:chMax val="0"/>
          <dgm:bulletEnabled val="1"/>
        </dgm:presLayoutVars>
      </dgm:prSet>
      <dgm:spPr/>
    </dgm:pt>
    <dgm:pt modelId="{638E912F-CADE-4E7F-B401-555E9B0EAE99}" type="pres">
      <dgm:prSet presAssocID="{ACE62A03-1BFE-405C-A468-FFE09181603E}" presName="spacer" presStyleCnt="0"/>
      <dgm:spPr/>
    </dgm:pt>
    <dgm:pt modelId="{E9EA2C88-1AC7-482D-9D48-C1CD8F47E79A}" type="pres">
      <dgm:prSet presAssocID="{65F6F00B-B444-420A-8A43-57EC7E0A3C01}" presName="parentText" presStyleLbl="node1" presStyleIdx="2" presStyleCnt="4">
        <dgm:presLayoutVars>
          <dgm:chMax val="0"/>
          <dgm:bulletEnabled val="1"/>
        </dgm:presLayoutVars>
      </dgm:prSet>
      <dgm:spPr/>
    </dgm:pt>
    <dgm:pt modelId="{E44DBE5C-6FBB-4A44-BD83-C32212AF3C47}" type="pres">
      <dgm:prSet presAssocID="{87B3B3F2-B31A-4011-B496-FCDD33C32D2E}" presName="spacer" presStyleCnt="0"/>
      <dgm:spPr/>
    </dgm:pt>
    <dgm:pt modelId="{F1845760-B1CD-49D9-A78A-DB6B1E3C56AF}" type="pres">
      <dgm:prSet presAssocID="{236A3C2A-BB1B-4250-A973-385D553B2ADA}" presName="parentText" presStyleLbl="node1" presStyleIdx="3" presStyleCnt="4">
        <dgm:presLayoutVars>
          <dgm:chMax val="0"/>
          <dgm:bulletEnabled val="1"/>
        </dgm:presLayoutVars>
      </dgm:prSet>
      <dgm:spPr/>
    </dgm:pt>
  </dgm:ptLst>
  <dgm:cxnLst>
    <dgm:cxn modelId="{DE94742D-1EE7-4575-AC7B-92B61A5BDEAA}" srcId="{045D93EE-F10F-4318-A389-3972124B7E61}" destId="{F80263B0-0B4E-4F80-BF67-0782F51C8B23}" srcOrd="0" destOrd="0" parTransId="{61D94CEA-0A61-49AF-9BDF-FAE00A712F18}" sibTransId="{5EC8D410-773E-4573-9313-7F8BF4C72063}"/>
    <dgm:cxn modelId="{C60CB741-BF64-48EF-82F9-FBF8778E5EAB}" type="presOf" srcId="{236A3C2A-BB1B-4250-A973-385D553B2ADA}" destId="{F1845760-B1CD-49D9-A78A-DB6B1E3C56AF}" srcOrd="0" destOrd="0" presId="urn:microsoft.com/office/officeart/2005/8/layout/vList2"/>
    <dgm:cxn modelId="{C5F0C56C-3DFF-4487-99CC-C96D8785175C}" type="presOf" srcId="{6255B2C6-47CB-4E4D-A592-04DC2526CBF2}" destId="{CB0EF280-5496-457D-8C15-F3C856A73CEE}" srcOrd="0" destOrd="0" presId="urn:microsoft.com/office/officeart/2005/8/layout/vList2"/>
    <dgm:cxn modelId="{FA7C4889-B273-48B6-BDB8-2D9B41946CE4}" type="presOf" srcId="{F80263B0-0B4E-4F80-BF67-0782F51C8B23}" destId="{021E694F-0F2A-44F3-932C-8CD77AF0E5D5}" srcOrd="0" destOrd="0" presId="urn:microsoft.com/office/officeart/2005/8/layout/vList2"/>
    <dgm:cxn modelId="{0CD99B8C-0D81-4D0D-9232-CF203DAD5B7D}" srcId="{045D93EE-F10F-4318-A389-3972124B7E61}" destId="{236A3C2A-BB1B-4250-A973-385D553B2ADA}" srcOrd="3" destOrd="0" parTransId="{F9204C5B-7520-4B6F-B614-F034CA633CEF}" sibTransId="{25F51EF1-C1A9-4AD8-A716-030723FA7FEE}"/>
    <dgm:cxn modelId="{454B6FC1-DC88-4EC9-961F-029C5D339E42}" srcId="{045D93EE-F10F-4318-A389-3972124B7E61}" destId="{65F6F00B-B444-420A-8A43-57EC7E0A3C01}" srcOrd="2" destOrd="0" parTransId="{DDB54061-6BDD-4FDB-8E65-9CFFF0A2DFCF}" sibTransId="{87B3B3F2-B31A-4011-B496-FCDD33C32D2E}"/>
    <dgm:cxn modelId="{4F1C23D3-BB90-4777-A558-18B0FF37E002}" type="presOf" srcId="{65F6F00B-B444-420A-8A43-57EC7E0A3C01}" destId="{E9EA2C88-1AC7-482D-9D48-C1CD8F47E79A}" srcOrd="0" destOrd="0" presId="urn:microsoft.com/office/officeart/2005/8/layout/vList2"/>
    <dgm:cxn modelId="{2889C2F7-EF7C-4275-8AFF-F865B2EEB144}" srcId="{045D93EE-F10F-4318-A389-3972124B7E61}" destId="{6255B2C6-47CB-4E4D-A592-04DC2526CBF2}" srcOrd="1" destOrd="0" parTransId="{D1F6C959-A106-4E4C-A206-C32BE0C309FA}" sibTransId="{ACE62A03-1BFE-405C-A468-FFE09181603E}"/>
    <dgm:cxn modelId="{B52B52FE-FC87-4626-A526-30D0BDBA6384}" type="presOf" srcId="{045D93EE-F10F-4318-A389-3972124B7E61}" destId="{805449B0-B66F-4643-803A-5F1D06E3EF75}" srcOrd="0" destOrd="0" presId="urn:microsoft.com/office/officeart/2005/8/layout/vList2"/>
    <dgm:cxn modelId="{279BE984-A564-4DF2-B076-B9070FEB12B6}" type="presParOf" srcId="{805449B0-B66F-4643-803A-5F1D06E3EF75}" destId="{021E694F-0F2A-44F3-932C-8CD77AF0E5D5}" srcOrd="0" destOrd="0" presId="urn:microsoft.com/office/officeart/2005/8/layout/vList2"/>
    <dgm:cxn modelId="{44087820-1C9D-4B5E-AF5B-024159B2A1AC}" type="presParOf" srcId="{805449B0-B66F-4643-803A-5F1D06E3EF75}" destId="{C94BD399-0708-41E7-B150-D526DC7A912D}" srcOrd="1" destOrd="0" presId="urn:microsoft.com/office/officeart/2005/8/layout/vList2"/>
    <dgm:cxn modelId="{1A409523-6ACB-407A-A674-DB1BB7ADEBF7}" type="presParOf" srcId="{805449B0-B66F-4643-803A-5F1D06E3EF75}" destId="{CB0EF280-5496-457D-8C15-F3C856A73CEE}" srcOrd="2" destOrd="0" presId="urn:microsoft.com/office/officeart/2005/8/layout/vList2"/>
    <dgm:cxn modelId="{C64EDCD8-D8BF-4A17-87FC-E32C4EB4E613}" type="presParOf" srcId="{805449B0-B66F-4643-803A-5F1D06E3EF75}" destId="{638E912F-CADE-4E7F-B401-555E9B0EAE99}" srcOrd="3" destOrd="0" presId="urn:microsoft.com/office/officeart/2005/8/layout/vList2"/>
    <dgm:cxn modelId="{9DE7D0C5-DEE9-45AE-BF5D-F1A8BB7F1FD1}" type="presParOf" srcId="{805449B0-B66F-4643-803A-5F1D06E3EF75}" destId="{E9EA2C88-1AC7-482D-9D48-C1CD8F47E79A}" srcOrd="4" destOrd="0" presId="urn:microsoft.com/office/officeart/2005/8/layout/vList2"/>
    <dgm:cxn modelId="{332C84AC-BC0E-4D26-A2A9-35623790581D}" type="presParOf" srcId="{805449B0-B66F-4643-803A-5F1D06E3EF75}" destId="{E44DBE5C-6FBB-4A44-BD83-C32212AF3C47}" srcOrd="5" destOrd="0" presId="urn:microsoft.com/office/officeart/2005/8/layout/vList2"/>
    <dgm:cxn modelId="{4DF509D1-1161-44F2-BC54-202FC7583DF7}" type="presParOf" srcId="{805449B0-B66F-4643-803A-5F1D06E3EF75}" destId="{F1845760-B1CD-49D9-A78A-DB6B1E3C56A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8B41C-8817-4965-88D7-19C29BDD6D9D}">
      <dsp:nvSpPr>
        <dsp:cNvPr id="0" name=""/>
        <dsp:cNvSpPr/>
      </dsp:nvSpPr>
      <dsp:spPr>
        <a:xfrm>
          <a:off x="1086987" y="1396630"/>
          <a:ext cx="866769"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574A6E-C0CB-42B7-A8FD-3CCC34575754}">
      <dsp:nvSpPr>
        <dsp:cNvPr id="0" name=""/>
        <dsp:cNvSpPr/>
      </dsp:nvSpPr>
      <dsp:spPr>
        <a:xfrm>
          <a:off x="2005762" y="1323787"/>
          <a:ext cx="99678" cy="187321"/>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67E5-A025-447D-A272-7A42DFDF2B4A}">
      <dsp:nvSpPr>
        <dsp:cNvPr id="0" name=""/>
        <dsp:cNvSpPr/>
      </dsp:nvSpPr>
      <dsp:spPr>
        <a:xfrm>
          <a:off x="540834" y="958860"/>
          <a:ext cx="875613" cy="87561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3979" tIns="33979" rIns="33979" bIns="33979"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69065" y="1087091"/>
        <a:ext cx="619151" cy="619151"/>
      </dsp:txXfrm>
    </dsp:sp>
    <dsp:sp modelId="{51D580DB-B0F7-427C-A4BE-FAD6409E5965}">
      <dsp:nvSpPr>
        <dsp:cNvPr id="0" name=""/>
        <dsp:cNvSpPr/>
      </dsp:nvSpPr>
      <dsp:spPr>
        <a:xfrm>
          <a:off x="3526" y="1999999"/>
          <a:ext cx="1950230"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836" tIns="165100" rIns="153836" bIns="165100" numCol="1" spcCol="1270" anchor="t" anchorCtr="0">
          <a:noAutofit/>
        </a:bodyPr>
        <a:lstStyle/>
        <a:p>
          <a:pPr marL="0" lvl="0" indent="0" algn="just" defTabSz="711200">
            <a:lnSpc>
              <a:spcPct val="90000"/>
            </a:lnSpc>
            <a:spcBef>
              <a:spcPct val="0"/>
            </a:spcBef>
            <a:spcAft>
              <a:spcPct val="35000"/>
            </a:spcAft>
            <a:buNone/>
          </a:pPr>
          <a:r>
            <a:rPr lang="es-CO" sz="1600" kern="1200" dirty="0"/>
            <a:t>Guardar localmente los archivos Ejercicio1_index.html y validation.js</a:t>
          </a:r>
          <a:endParaRPr lang="en-US" sz="1600" kern="1200" dirty="0"/>
        </a:p>
      </dsp:txBody>
      <dsp:txXfrm>
        <a:off x="3526" y="2390045"/>
        <a:ext cx="1950230" cy="1575554"/>
      </dsp:txXfrm>
    </dsp:sp>
    <dsp:sp modelId="{27BFF13F-5D63-4FD3-8A35-E4685A306AF6}">
      <dsp:nvSpPr>
        <dsp:cNvPr id="0" name=""/>
        <dsp:cNvSpPr/>
      </dsp:nvSpPr>
      <dsp:spPr>
        <a:xfrm>
          <a:off x="2170449" y="1396827"/>
          <a:ext cx="1950230"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391857-0729-481C-B962-6608BE2798D2}">
      <dsp:nvSpPr>
        <dsp:cNvPr id="0" name=""/>
        <dsp:cNvSpPr/>
      </dsp:nvSpPr>
      <dsp:spPr>
        <a:xfrm>
          <a:off x="4172685" y="1323950"/>
          <a:ext cx="99678" cy="187489"/>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296FD-3410-437B-91B9-E9DED7CF2103}">
      <dsp:nvSpPr>
        <dsp:cNvPr id="0" name=""/>
        <dsp:cNvSpPr/>
      </dsp:nvSpPr>
      <dsp:spPr>
        <a:xfrm>
          <a:off x="2707757" y="959056"/>
          <a:ext cx="875613" cy="87561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3979" tIns="33979" rIns="33979" bIns="33979"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35988" y="1087287"/>
        <a:ext cx="619151" cy="619151"/>
      </dsp:txXfrm>
    </dsp:sp>
    <dsp:sp modelId="{159D566C-5756-4478-ABAD-FE32DE70D8BF}">
      <dsp:nvSpPr>
        <dsp:cNvPr id="0" name=""/>
        <dsp:cNvSpPr/>
      </dsp:nvSpPr>
      <dsp:spPr>
        <a:xfrm>
          <a:off x="2170449" y="2000465"/>
          <a:ext cx="1950230"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836" tIns="165100" rIns="153836" bIns="165100" numCol="1" spcCol="1270" anchor="t" anchorCtr="0">
          <a:noAutofit/>
        </a:bodyPr>
        <a:lstStyle/>
        <a:p>
          <a:pPr marL="0" lvl="0" indent="0" algn="just" defTabSz="711200">
            <a:lnSpc>
              <a:spcPct val="90000"/>
            </a:lnSpc>
            <a:spcBef>
              <a:spcPct val="0"/>
            </a:spcBef>
            <a:spcAft>
              <a:spcPct val="35000"/>
            </a:spcAft>
            <a:buNone/>
          </a:pPr>
          <a:r>
            <a:rPr lang="es-CO" sz="1600" kern="1200" dirty="0"/>
            <a:t>En el archivo Form-Validation:</a:t>
          </a:r>
        </a:p>
        <a:p>
          <a:pPr marL="0" lvl="0" indent="0" algn="just" defTabSz="711200">
            <a:lnSpc>
              <a:spcPct val="90000"/>
            </a:lnSpc>
            <a:spcBef>
              <a:spcPct val="0"/>
            </a:spcBef>
            <a:spcAft>
              <a:spcPct val="35000"/>
            </a:spcAft>
            <a:buNone/>
          </a:pPr>
          <a:r>
            <a:rPr lang="es-CO" sz="1600" kern="1200" dirty="0"/>
            <a:t>Agregue un párrafo arriba de la apertura &lt;form&gt;</a:t>
          </a:r>
          <a:endParaRPr lang="en-US" sz="1600" kern="1200" dirty="0"/>
        </a:p>
      </dsp:txBody>
      <dsp:txXfrm>
        <a:off x="2170449" y="2390511"/>
        <a:ext cx="1950230" cy="1575554"/>
      </dsp:txXfrm>
    </dsp:sp>
    <dsp:sp modelId="{3276199A-C9DF-4F54-9BA2-1BCE884F2926}">
      <dsp:nvSpPr>
        <dsp:cNvPr id="0" name=""/>
        <dsp:cNvSpPr/>
      </dsp:nvSpPr>
      <dsp:spPr>
        <a:xfrm>
          <a:off x="4337371" y="1396827"/>
          <a:ext cx="1950230"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18380-B2B0-4778-9112-63931EC0C79F}">
      <dsp:nvSpPr>
        <dsp:cNvPr id="0" name=""/>
        <dsp:cNvSpPr/>
      </dsp:nvSpPr>
      <dsp:spPr>
        <a:xfrm>
          <a:off x="6339608" y="1323950"/>
          <a:ext cx="99678" cy="187489"/>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29925-6898-4094-9523-131FE9A73848}">
      <dsp:nvSpPr>
        <dsp:cNvPr id="0" name=""/>
        <dsp:cNvSpPr/>
      </dsp:nvSpPr>
      <dsp:spPr>
        <a:xfrm>
          <a:off x="4874680" y="959056"/>
          <a:ext cx="875613" cy="87561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3979" tIns="33979" rIns="33979" bIns="33979"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5002911" y="1087287"/>
        <a:ext cx="619151" cy="619151"/>
      </dsp:txXfrm>
    </dsp:sp>
    <dsp:sp modelId="{7EE886EE-EFD1-466C-B7BE-630DCC2AB867}">
      <dsp:nvSpPr>
        <dsp:cNvPr id="0" name=""/>
        <dsp:cNvSpPr/>
      </dsp:nvSpPr>
      <dsp:spPr>
        <a:xfrm>
          <a:off x="4337371" y="2000465"/>
          <a:ext cx="1950230"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836" tIns="165100" rIns="153836" bIns="165100" numCol="1" spcCol="1270" anchor="t" anchorCtr="0">
          <a:noAutofit/>
        </a:bodyPr>
        <a:lstStyle/>
        <a:p>
          <a:pPr marL="0" lvl="0" indent="0" algn="l" defTabSz="711200">
            <a:lnSpc>
              <a:spcPct val="90000"/>
            </a:lnSpc>
            <a:spcBef>
              <a:spcPct val="0"/>
            </a:spcBef>
            <a:spcAft>
              <a:spcPct val="35000"/>
            </a:spcAft>
            <a:buNone/>
          </a:pPr>
          <a:r>
            <a:rPr lang="es-CO" sz="1600" kern="1200" dirty="0"/>
            <a:t>Se debe ver así:</a:t>
          </a:r>
        </a:p>
        <a:p>
          <a:pPr marL="0" lvl="0" indent="0" algn="l" defTabSz="711200">
            <a:lnSpc>
              <a:spcPct val="90000"/>
            </a:lnSpc>
            <a:spcBef>
              <a:spcPct val="0"/>
            </a:spcBef>
            <a:spcAft>
              <a:spcPct val="35000"/>
            </a:spcAft>
            <a:buNone/>
          </a:pPr>
          <a:r>
            <a:rPr lang="es-CO" sz="1600" kern="1200" dirty="0"/>
            <a:t>&lt;p&gt; Fields marked with an Asterisk (*) are required.&lt;/p&gt;</a:t>
          </a:r>
          <a:endParaRPr lang="en-US" sz="1600" kern="1200" dirty="0"/>
        </a:p>
      </dsp:txBody>
      <dsp:txXfrm>
        <a:off x="4337371" y="2390511"/>
        <a:ext cx="1950230" cy="1575554"/>
      </dsp:txXfrm>
    </dsp:sp>
    <dsp:sp modelId="{77C722D3-D846-4623-9DEC-00528C4437C0}">
      <dsp:nvSpPr>
        <dsp:cNvPr id="0" name=""/>
        <dsp:cNvSpPr/>
      </dsp:nvSpPr>
      <dsp:spPr>
        <a:xfrm>
          <a:off x="6549218" y="1396827"/>
          <a:ext cx="1950230"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7EAE8-518D-4FA6-A0F6-1593A2DFD2D6}">
      <dsp:nvSpPr>
        <dsp:cNvPr id="0" name=""/>
        <dsp:cNvSpPr/>
      </dsp:nvSpPr>
      <dsp:spPr>
        <a:xfrm>
          <a:off x="8551455" y="1323950"/>
          <a:ext cx="99678" cy="187489"/>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049707-997D-452A-B236-84B084A0D5EE}">
      <dsp:nvSpPr>
        <dsp:cNvPr id="0" name=""/>
        <dsp:cNvSpPr/>
      </dsp:nvSpPr>
      <dsp:spPr>
        <a:xfrm>
          <a:off x="7086526" y="959056"/>
          <a:ext cx="875613" cy="87561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3979" tIns="33979" rIns="33979" bIns="33979"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214757" y="1087287"/>
        <a:ext cx="619151" cy="619151"/>
      </dsp:txXfrm>
    </dsp:sp>
    <dsp:sp modelId="{B3E9CA73-7DB6-4A5D-B3F2-29AD73E0ED46}">
      <dsp:nvSpPr>
        <dsp:cNvPr id="0" name=""/>
        <dsp:cNvSpPr/>
      </dsp:nvSpPr>
      <dsp:spPr>
        <a:xfrm>
          <a:off x="6504294" y="2000465"/>
          <a:ext cx="2040077"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3836" tIns="165100" rIns="153836" bIns="165100" numCol="1" spcCol="1270" anchor="t" anchorCtr="0">
          <a:noAutofit/>
        </a:bodyPr>
        <a:lstStyle/>
        <a:p>
          <a:pPr marL="0" lvl="0" indent="0" algn="just" defTabSz="711200">
            <a:lnSpc>
              <a:spcPct val="90000"/>
            </a:lnSpc>
            <a:spcBef>
              <a:spcPct val="0"/>
            </a:spcBef>
            <a:spcAft>
              <a:spcPct val="35000"/>
            </a:spcAft>
            <a:buNone/>
          </a:pPr>
          <a:r>
            <a:rPr lang="es-CO" sz="1600" kern="1200" dirty="0"/>
            <a:t>Marque las dos formas &lt;label&gt; con un asterisco</a:t>
          </a:r>
        </a:p>
        <a:p>
          <a:pPr marL="0" lvl="0" indent="0" algn="just" defTabSz="711200">
            <a:lnSpc>
              <a:spcPct val="90000"/>
            </a:lnSpc>
            <a:spcBef>
              <a:spcPct val="0"/>
            </a:spcBef>
            <a:spcAft>
              <a:spcPct val="35000"/>
            </a:spcAft>
            <a:buNone/>
          </a:pPr>
          <a:r>
            <a:rPr lang="en-US" sz="1600" kern="1200" dirty="0"/>
            <a:t>&lt;label for="name"&gt;Enter your name*:&lt;/label&gt;</a:t>
          </a:r>
        </a:p>
      </dsp:txBody>
      <dsp:txXfrm>
        <a:off x="6504294" y="2393585"/>
        <a:ext cx="2040077" cy="1572480"/>
      </dsp:txXfrm>
    </dsp:sp>
    <dsp:sp modelId="{ED5BB667-67B5-45AE-8445-029930C8463E}">
      <dsp:nvSpPr>
        <dsp:cNvPr id="0" name=""/>
        <dsp:cNvSpPr/>
      </dsp:nvSpPr>
      <dsp:spPr>
        <a:xfrm>
          <a:off x="8901001" y="1396827"/>
          <a:ext cx="976068"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87919E-0A0B-467C-9B6C-1DFA800061F3}">
      <dsp:nvSpPr>
        <dsp:cNvPr id="0" name=""/>
        <dsp:cNvSpPr/>
      </dsp:nvSpPr>
      <dsp:spPr>
        <a:xfrm>
          <a:off x="9439262" y="959056"/>
          <a:ext cx="875613" cy="87561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3979" tIns="33979" rIns="33979" bIns="33979"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567493" y="1087287"/>
        <a:ext cx="619151" cy="619151"/>
      </dsp:txXfrm>
    </dsp:sp>
    <dsp:sp modelId="{795A5036-43F1-4C37-AD85-91702D34DA25}">
      <dsp:nvSpPr>
        <dsp:cNvPr id="0" name=""/>
        <dsp:cNvSpPr/>
      </dsp:nvSpPr>
      <dsp:spPr>
        <a:xfrm>
          <a:off x="8716141" y="2000465"/>
          <a:ext cx="2400812"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215" tIns="165100" rIns="160215" bIns="165100" numCol="1" spcCol="1270" anchor="t" anchorCtr="0">
          <a:noAutofit/>
        </a:bodyPr>
        <a:lstStyle/>
        <a:p>
          <a:pPr marL="0" lvl="0" indent="0" algn="just" defTabSz="711200">
            <a:lnSpc>
              <a:spcPct val="90000"/>
            </a:lnSpc>
            <a:spcBef>
              <a:spcPct val="0"/>
            </a:spcBef>
            <a:spcAft>
              <a:spcPct val="35000"/>
            </a:spcAft>
            <a:buNone/>
          </a:pPr>
          <a:r>
            <a:rPr lang="es-CO" sz="1600" kern="1200" dirty="0"/>
            <a:t>Marcamos los campos obligatorios para los usuarios videntes. Agregar a los input el atributo aria-</a:t>
          </a:r>
          <a:r>
            <a:rPr lang="en-US" sz="1600" kern="1200" dirty="0"/>
            <a:t>required="true"</a:t>
          </a:r>
        </a:p>
      </dsp:txBody>
      <dsp:txXfrm>
        <a:off x="8716141" y="2393585"/>
        <a:ext cx="2400812"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8B41C-8817-4965-88D7-19C29BDD6D9D}">
      <dsp:nvSpPr>
        <dsp:cNvPr id="0" name=""/>
        <dsp:cNvSpPr/>
      </dsp:nvSpPr>
      <dsp:spPr>
        <a:xfrm>
          <a:off x="1832752" y="1443782"/>
          <a:ext cx="1457648"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574A6E-C0CB-42B7-A8FD-3CCC34575754}">
      <dsp:nvSpPr>
        <dsp:cNvPr id="0" name=""/>
        <dsp:cNvSpPr/>
      </dsp:nvSpPr>
      <dsp:spPr>
        <a:xfrm>
          <a:off x="3377860" y="1321256"/>
          <a:ext cx="167629" cy="314993"/>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67E5-A025-447D-A272-7A42DFDF2B4A}">
      <dsp:nvSpPr>
        <dsp:cNvPr id="0" name=""/>
        <dsp:cNvSpPr/>
      </dsp:nvSpPr>
      <dsp:spPr>
        <a:xfrm>
          <a:off x="862646" y="655919"/>
          <a:ext cx="1575799" cy="157579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1150" tIns="61150" rIns="61150" bIns="61150" numCol="1" spcCol="1270" anchor="ctr" anchorCtr="0">
          <a:noAutofit/>
        </a:bodyPr>
        <a:lstStyle/>
        <a:p>
          <a:pPr marL="0" lvl="0" indent="0" algn="ctr" defTabSz="2667000">
            <a:lnSpc>
              <a:spcPct val="90000"/>
            </a:lnSpc>
            <a:spcBef>
              <a:spcPct val="0"/>
            </a:spcBef>
            <a:spcAft>
              <a:spcPct val="35000"/>
            </a:spcAft>
            <a:buNone/>
          </a:pPr>
          <a:r>
            <a:rPr lang="en-US" sz="6000" kern="1200"/>
            <a:t>1</a:t>
          </a:r>
          <a:endParaRPr lang="en-US" sz="6000" kern="1200" dirty="0"/>
        </a:p>
      </dsp:txBody>
      <dsp:txXfrm>
        <a:off x="1093416" y="886689"/>
        <a:ext cx="1114259" cy="1114259"/>
      </dsp:txXfrm>
    </dsp:sp>
    <dsp:sp modelId="{51D580DB-B0F7-427C-A4BE-FAD6409E5965}">
      <dsp:nvSpPr>
        <dsp:cNvPr id="0" name=""/>
        <dsp:cNvSpPr/>
      </dsp:nvSpPr>
      <dsp:spPr>
        <a:xfrm>
          <a:off x="10691" y="2402019"/>
          <a:ext cx="3279709"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8707" tIns="165100" rIns="258707" bIns="165100" numCol="1" spcCol="1270" anchor="t" anchorCtr="0">
          <a:noAutofit/>
        </a:bodyPr>
        <a:lstStyle/>
        <a:p>
          <a:pPr marL="0" lvl="0" indent="0" algn="ctr" defTabSz="666750">
            <a:lnSpc>
              <a:spcPct val="90000"/>
            </a:lnSpc>
            <a:spcBef>
              <a:spcPct val="0"/>
            </a:spcBef>
            <a:spcAft>
              <a:spcPct val="35000"/>
            </a:spcAft>
            <a:buNone/>
          </a:pPr>
          <a:endParaRPr lang="es-CO" sz="1500" kern="1200" dirty="0"/>
        </a:p>
        <a:p>
          <a:pPr marL="0" lvl="0" indent="0" algn="ctr" defTabSz="666750">
            <a:lnSpc>
              <a:spcPct val="90000"/>
            </a:lnSpc>
            <a:spcBef>
              <a:spcPct val="0"/>
            </a:spcBef>
            <a:spcAft>
              <a:spcPct val="35000"/>
            </a:spcAft>
            <a:buNone/>
          </a:pPr>
          <a:r>
            <a:rPr lang="es-CO" sz="1500" kern="1200" dirty="0"/>
            <a:t>Actualizar los elementos &lt;input&gt; así: </a:t>
          </a:r>
        </a:p>
      </dsp:txBody>
      <dsp:txXfrm>
        <a:off x="10691" y="2795139"/>
        <a:ext cx="3279709" cy="1572480"/>
      </dsp:txXfrm>
    </dsp:sp>
    <dsp:sp modelId="{27950D49-6612-47BC-911D-3EADA27BF645}">
      <dsp:nvSpPr>
        <dsp:cNvPr id="0" name=""/>
        <dsp:cNvSpPr/>
      </dsp:nvSpPr>
      <dsp:spPr>
        <a:xfrm>
          <a:off x="3654813" y="1444201"/>
          <a:ext cx="327970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5F12B1-C7FB-489F-8ED8-FCE78B0FAB4D}">
      <dsp:nvSpPr>
        <dsp:cNvPr id="0" name=""/>
        <dsp:cNvSpPr/>
      </dsp:nvSpPr>
      <dsp:spPr>
        <a:xfrm>
          <a:off x="7021982" y="1321610"/>
          <a:ext cx="167629" cy="31532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CAE1F6-D2F4-4ADA-B151-78590A5C9A6A}">
      <dsp:nvSpPr>
        <dsp:cNvPr id="0" name=""/>
        <dsp:cNvSpPr/>
      </dsp:nvSpPr>
      <dsp:spPr>
        <a:xfrm>
          <a:off x="4506353" y="655921"/>
          <a:ext cx="1576631" cy="157663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1182" tIns="61182" rIns="61182" bIns="61182" numCol="1" spcCol="1270" anchor="ctr" anchorCtr="0">
          <a:noAutofit/>
        </a:bodyPr>
        <a:lstStyle/>
        <a:p>
          <a:pPr marL="0" lvl="0" indent="0" algn="ctr" defTabSz="2667000">
            <a:lnSpc>
              <a:spcPct val="90000"/>
            </a:lnSpc>
            <a:spcBef>
              <a:spcPct val="0"/>
            </a:spcBef>
            <a:spcAft>
              <a:spcPct val="35000"/>
            </a:spcAft>
            <a:buNone/>
          </a:pPr>
          <a:r>
            <a:rPr lang="es-CO" sz="6000" kern="1200"/>
            <a:t>2</a:t>
          </a:r>
        </a:p>
      </dsp:txBody>
      <dsp:txXfrm>
        <a:off x="4737245" y="886813"/>
        <a:ext cx="1114847" cy="1114847"/>
      </dsp:txXfrm>
    </dsp:sp>
    <dsp:sp modelId="{DC9D3EE9-E545-4BDC-864E-7A4B98BDB80B}">
      <dsp:nvSpPr>
        <dsp:cNvPr id="0" name=""/>
        <dsp:cNvSpPr/>
      </dsp:nvSpPr>
      <dsp:spPr>
        <a:xfrm>
          <a:off x="3654813" y="2402943"/>
          <a:ext cx="3279709"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8707" tIns="165100" rIns="258707" bIns="165100" numCol="1" spcCol="1270" anchor="t" anchorCtr="0">
          <a:noAutofit/>
        </a:bodyPr>
        <a:lstStyle/>
        <a:p>
          <a:pPr marL="0" lvl="0" indent="0" algn="ctr" defTabSz="666750">
            <a:lnSpc>
              <a:spcPct val="90000"/>
            </a:lnSpc>
            <a:spcBef>
              <a:spcPct val="0"/>
            </a:spcBef>
            <a:spcAft>
              <a:spcPct val="35000"/>
            </a:spcAft>
            <a:buNone/>
          </a:pPr>
          <a:r>
            <a:rPr lang="en-US" sz="1500" kern="1200" dirty="0"/>
            <a:t>&lt;input type="number" name="age" id="age" placeholder="Enter 1 to 150" aria-required="true"&gt;</a:t>
          </a:r>
        </a:p>
        <a:p>
          <a:pPr marL="0" lvl="0" indent="0" algn="ctr" defTabSz="666750">
            <a:lnSpc>
              <a:spcPct val="90000"/>
            </a:lnSpc>
            <a:spcBef>
              <a:spcPct val="0"/>
            </a:spcBef>
            <a:spcAft>
              <a:spcPct val="35000"/>
            </a:spcAft>
            <a:buNone/>
          </a:pPr>
          <a:r>
            <a:rPr lang="en-US" sz="1500" kern="1200" dirty="0"/>
            <a:t>&lt;input type = "text" name = "name" id = "name" aria-required = "true"&gt;</a:t>
          </a:r>
        </a:p>
        <a:p>
          <a:pPr marL="0" lvl="0" indent="0" algn="ctr" defTabSz="666750">
            <a:lnSpc>
              <a:spcPct val="90000"/>
            </a:lnSpc>
            <a:spcBef>
              <a:spcPct val="0"/>
            </a:spcBef>
            <a:spcAft>
              <a:spcPct val="35000"/>
            </a:spcAft>
            <a:buNone/>
          </a:pPr>
          <a:endParaRPr lang="en-US" sz="1500" kern="1200" dirty="0"/>
        </a:p>
      </dsp:txBody>
      <dsp:txXfrm>
        <a:off x="3654813" y="2796063"/>
        <a:ext cx="3279709" cy="1572480"/>
      </dsp:txXfrm>
    </dsp:sp>
    <dsp:sp modelId="{27BFF13F-5D63-4FD3-8A35-E4685A306AF6}">
      <dsp:nvSpPr>
        <dsp:cNvPr id="0" name=""/>
        <dsp:cNvSpPr/>
      </dsp:nvSpPr>
      <dsp:spPr>
        <a:xfrm>
          <a:off x="7298936" y="1444201"/>
          <a:ext cx="1639854"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296FD-3410-437B-91B9-E9DED7CF2103}">
      <dsp:nvSpPr>
        <dsp:cNvPr id="0" name=""/>
        <dsp:cNvSpPr/>
      </dsp:nvSpPr>
      <dsp:spPr>
        <a:xfrm>
          <a:off x="8146103" y="651549"/>
          <a:ext cx="1585375" cy="1585375"/>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61521" tIns="61521" rIns="61521" bIns="61521" numCol="1" spcCol="1270" anchor="ctr" anchorCtr="0">
          <a:noAutofit/>
        </a:bodyPr>
        <a:lstStyle/>
        <a:p>
          <a:pPr marL="0" lvl="0" indent="0" algn="ctr" defTabSz="2667000">
            <a:lnSpc>
              <a:spcPct val="90000"/>
            </a:lnSpc>
            <a:spcBef>
              <a:spcPct val="0"/>
            </a:spcBef>
            <a:spcAft>
              <a:spcPct val="35000"/>
            </a:spcAft>
            <a:buNone/>
          </a:pPr>
          <a:r>
            <a:rPr lang="en-US" sz="6000" kern="1200"/>
            <a:t>3</a:t>
          </a:r>
          <a:endParaRPr lang="en-US" sz="6000" kern="1200" dirty="0"/>
        </a:p>
      </dsp:txBody>
      <dsp:txXfrm>
        <a:off x="8378276" y="883722"/>
        <a:ext cx="1121029" cy="1121029"/>
      </dsp:txXfrm>
    </dsp:sp>
    <dsp:sp modelId="{159D566C-5756-4478-ABAD-FE32DE70D8BF}">
      <dsp:nvSpPr>
        <dsp:cNvPr id="0" name=""/>
        <dsp:cNvSpPr/>
      </dsp:nvSpPr>
      <dsp:spPr>
        <a:xfrm>
          <a:off x="7298936" y="2402943"/>
          <a:ext cx="3279709"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8707" tIns="165100" rIns="258707" bIns="165100" numCol="1" spcCol="1270" anchor="t" anchorCtr="0">
          <a:noAutofit/>
        </a:bodyPr>
        <a:lstStyle/>
        <a:p>
          <a:pPr marL="0" lvl="0" indent="0" algn="just" defTabSz="666750">
            <a:lnSpc>
              <a:spcPct val="90000"/>
            </a:lnSpc>
            <a:spcBef>
              <a:spcPct val="0"/>
            </a:spcBef>
            <a:spcAft>
              <a:spcPct val="35000"/>
            </a:spcAft>
            <a:buNone/>
          </a:pPr>
          <a:r>
            <a:rPr lang="es-CO" sz="1500" kern="1200" dirty="0"/>
            <a:t>Si guarda el ejemplo ahora y lo prueba con un lector de pantalla, debería escuchar algo como "Ingrese su estrella de nombre, se requiere, edite el texto".</a:t>
          </a:r>
          <a:endParaRPr lang="en-US" sz="1500" kern="1200" dirty="0"/>
        </a:p>
      </dsp:txBody>
      <dsp:txXfrm>
        <a:off x="7298936" y="2796063"/>
        <a:ext cx="3279709" cy="1572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8B41C-8817-4965-88D7-19C29BDD6D9D}">
      <dsp:nvSpPr>
        <dsp:cNvPr id="0" name=""/>
        <dsp:cNvSpPr/>
      </dsp:nvSpPr>
      <dsp:spPr>
        <a:xfrm>
          <a:off x="1423987" y="817946"/>
          <a:ext cx="1139189"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574A6E-C0CB-42B7-A8FD-3CCC34575754}">
      <dsp:nvSpPr>
        <dsp:cNvPr id="0" name=""/>
        <dsp:cNvSpPr/>
      </dsp:nvSpPr>
      <dsp:spPr>
        <a:xfrm>
          <a:off x="2631528" y="722288"/>
          <a:ext cx="131006" cy="246023"/>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67E5-A025-447D-A272-7A42DFDF2B4A}">
      <dsp:nvSpPr>
        <dsp:cNvPr id="0" name=""/>
        <dsp:cNvSpPr/>
      </dsp:nvSpPr>
      <dsp:spPr>
        <a:xfrm>
          <a:off x="680873" y="217266"/>
          <a:ext cx="1201431" cy="120143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6622" tIns="46622" rIns="46622" bIns="46622" numCol="1" spcCol="1270" anchor="ctr" anchorCtr="0">
          <a:noAutofit/>
        </a:bodyPr>
        <a:lstStyle/>
        <a:p>
          <a:pPr marL="0" lvl="0" indent="0" algn="ctr" defTabSz="2311400">
            <a:lnSpc>
              <a:spcPct val="90000"/>
            </a:lnSpc>
            <a:spcBef>
              <a:spcPct val="0"/>
            </a:spcBef>
            <a:spcAft>
              <a:spcPct val="35000"/>
            </a:spcAft>
            <a:buNone/>
          </a:pPr>
          <a:r>
            <a:rPr lang="en-US" sz="5200" kern="1200"/>
            <a:t>1</a:t>
          </a:r>
        </a:p>
      </dsp:txBody>
      <dsp:txXfrm>
        <a:off x="856818" y="393211"/>
        <a:ext cx="849541" cy="849541"/>
      </dsp:txXfrm>
    </dsp:sp>
    <dsp:sp modelId="{51D580DB-B0F7-427C-A4BE-FAD6409E5965}">
      <dsp:nvSpPr>
        <dsp:cNvPr id="0" name=""/>
        <dsp:cNvSpPr/>
      </dsp:nvSpPr>
      <dsp:spPr>
        <a:xfrm>
          <a:off x="0" y="1584296"/>
          <a:ext cx="2563177"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186" tIns="165100" rIns="202186" bIns="165100" numCol="1" spcCol="1270" anchor="t" anchorCtr="0">
          <a:noAutofit/>
        </a:bodyPr>
        <a:lstStyle/>
        <a:p>
          <a:pPr marL="0" lvl="0" indent="0" algn="just" defTabSz="711200">
            <a:lnSpc>
              <a:spcPct val="90000"/>
            </a:lnSpc>
            <a:spcBef>
              <a:spcPct val="0"/>
            </a:spcBef>
            <a:spcAft>
              <a:spcPct val="35000"/>
            </a:spcAft>
            <a:buNone/>
          </a:pPr>
          <a:r>
            <a:rPr lang="es-CO" sz="1600" kern="1200" dirty="0"/>
            <a:t>En ejercicio2.html hay una casilla de verificación que cuando se marca.</a:t>
          </a:r>
          <a:endParaRPr lang="en-US" sz="1600" kern="1200" dirty="0"/>
        </a:p>
      </dsp:txBody>
      <dsp:txXfrm>
        <a:off x="0" y="1977416"/>
        <a:ext cx="2563177" cy="1572480"/>
      </dsp:txXfrm>
    </dsp:sp>
    <dsp:sp modelId="{1253839F-6B87-46E3-985D-FD96A2FFB6FE}">
      <dsp:nvSpPr>
        <dsp:cNvPr id="0" name=""/>
        <dsp:cNvSpPr/>
      </dsp:nvSpPr>
      <dsp:spPr>
        <a:xfrm>
          <a:off x="2847974" y="817920"/>
          <a:ext cx="2563177" cy="7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CFB3B8-4C4D-4936-8633-9717A5939EF5}">
      <dsp:nvSpPr>
        <dsp:cNvPr id="0" name=""/>
        <dsp:cNvSpPr/>
      </dsp:nvSpPr>
      <dsp:spPr>
        <a:xfrm>
          <a:off x="5479503" y="722264"/>
          <a:ext cx="131006" cy="246059"/>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D30179-6CF8-44C0-9965-4171BDB89D9A}">
      <dsp:nvSpPr>
        <dsp:cNvPr id="0" name=""/>
        <dsp:cNvSpPr/>
      </dsp:nvSpPr>
      <dsp:spPr>
        <a:xfrm>
          <a:off x="3528847" y="217240"/>
          <a:ext cx="1201431" cy="120143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6622" tIns="46622" rIns="46622" bIns="46622" numCol="1" spcCol="1270" anchor="ctr" anchorCtr="0">
          <a:noAutofit/>
        </a:bodyPr>
        <a:lstStyle/>
        <a:p>
          <a:pPr marL="0" lvl="0" indent="0" algn="ctr" defTabSz="2311400">
            <a:lnSpc>
              <a:spcPct val="90000"/>
            </a:lnSpc>
            <a:spcBef>
              <a:spcPct val="0"/>
            </a:spcBef>
            <a:spcAft>
              <a:spcPct val="35000"/>
            </a:spcAft>
            <a:buNone/>
          </a:pPr>
          <a:r>
            <a:rPr lang="es-CO" sz="5200" kern="1200"/>
            <a:t>2</a:t>
          </a:r>
        </a:p>
      </dsp:txBody>
      <dsp:txXfrm>
        <a:off x="3704792" y="393185"/>
        <a:ext cx="849541" cy="849541"/>
      </dsp:txXfrm>
    </dsp:sp>
    <dsp:sp modelId="{EC3F5C4B-8811-4EB4-B21A-4D10FE6BEC89}">
      <dsp:nvSpPr>
        <dsp:cNvPr id="0" name=""/>
        <dsp:cNvSpPr/>
      </dsp:nvSpPr>
      <dsp:spPr>
        <a:xfrm>
          <a:off x="2847974" y="1584268"/>
          <a:ext cx="2563177"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186" tIns="165100" rIns="202186" bIns="165100" numCol="1" spcCol="1270" anchor="t" anchorCtr="0">
          <a:noAutofit/>
        </a:bodyPr>
        <a:lstStyle/>
        <a:p>
          <a:pPr marL="0" lvl="0" indent="0" algn="just" defTabSz="711200">
            <a:lnSpc>
              <a:spcPct val="90000"/>
            </a:lnSpc>
            <a:spcBef>
              <a:spcPct val="0"/>
            </a:spcBef>
            <a:spcAft>
              <a:spcPct val="35000"/>
            </a:spcAft>
            <a:buNone/>
          </a:pPr>
          <a:r>
            <a:rPr lang="en-US" sz="1600" kern="1200" dirty="0"/>
            <a:t>Está </a:t>
          </a:r>
          <a:r>
            <a:rPr lang="es-CO" sz="1600" kern="1200" dirty="0"/>
            <a:t>habilita otra entrada de formulario para permitir que se ingrese más información. </a:t>
          </a:r>
          <a:endParaRPr lang="en-US" sz="1600" kern="1200" dirty="0"/>
        </a:p>
      </dsp:txBody>
      <dsp:txXfrm>
        <a:off x="2847974" y="1977388"/>
        <a:ext cx="2563177" cy="1572480"/>
      </dsp:txXfrm>
    </dsp:sp>
    <dsp:sp modelId="{6CDDB745-09A6-4A04-A79F-D330BFDC37EF}">
      <dsp:nvSpPr>
        <dsp:cNvPr id="0" name=""/>
        <dsp:cNvSpPr/>
      </dsp:nvSpPr>
      <dsp:spPr>
        <a:xfrm>
          <a:off x="5695949" y="817932"/>
          <a:ext cx="2563177"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AED3A6-525C-4C14-88E8-9A5BDE5CDB18}">
      <dsp:nvSpPr>
        <dsp:cNvPr id="0" name=""/>
        <dsp:cNvSpPr/>
      </dsp:nvSpPr>
      <dsp:spPr>
        <a:xfrm>
          <a:off x="8327478" y="722274"/>
          <a:ext cx="131006" cy="246070"/>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E813CC-FAB2-4966-9670-0E836D00F831}">
      <dsp:nvSpPr>
        <dsp:cNvPr id="0" name=""/>
        <dsp:cNvSpPr/>
      </dsp:nvSpPr>
      <dsp:spPr>
        <a:xfrm>
          <a:off x="6376822" y="217252"/>
          <a:ext cx="1201431" cy="120143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6622" tIns="46622" rIns="46622" bIns="46622" numCol="1" spcCol="1270" anchor="ctr" anchorCtr="0">
          <a:noAutofit/>
        </a:bodyPr>
        <a:lstStyle/>
        <a:p>
          <a:pPr marL="0" lvl="0" indent="0" algn="ctr" defTabSz="2311400">
            <a:lnSpc>
              <a:spcPct val="90000"/>
            </a:lnSpc>
            <a:spcBef>
              <a:spcPct val="0"/>
            </a:spcBef>
            <a:spcAft>
              <a:spcPct val="35000"/>
            </a:spcAft>
            <a:buNone/>
          </a:pPr>
          <a:r>
            <a:rPr lang="es-CO" sz="5200" kern="1200"/>
            <a:t>3</a:t>
          </a:r>
        </a:p>
      </dsp:txBody>
      <dsp:txXfrm>
        <a:off x="6552767" y="393197"/>
        <a:ext cx="849541" cy="849541"/>
      </dsp:txXfrm>
    </dsp:sp>
    <dsp:sp modelId="{B9A9437C-F325-462C-A2D4-181DE17CDC59}">
      <dsp:nvSpPr>
        <dsp:cNvPr id="0" name=""/>
        <dsp:cNvSpPr/>
      </dsp:nvSpPr>
      <dsp:spPr>
        <a:xfrm>
          <a:off x="5695949" y="1584296"/>
          <a:ext cx="2563177"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186" tIns="165100" rIns="202186" bIns="165100" numCol="1" spcCol="1270" anchor="t" anchorCtr="0">
          <a:noAutofit/>
        </a:bodyPr>
        <a:lstStyle/>
        <a:p>
          <a:pPr marL="0" lvl="0" indent="0" algn="just" defTabSz="711200">
            <a:lnSpc>
              <a:spcPct val="90000"/>
            </a:lnSpc>
            <a:spcBef>
              <a:spcPct val="0"/>
            </a:spcBef>
            <a:spcAft>
              <a:spcPct val="35000"/>
            </a:spcAft>
            <a:buNone/>
          </a:pPr>
          <a:r>
            <a:rPr lang="es-CO" sz="1600" kern="1200" dirty="0"/>
            <a:t>Hemos creado una región oculta en vivo: </a:t>
          </a:r>
          <a:r>
            <a:rPr lang="en-US" sz="1600" kern="1200" dirty="0"/>
            <a:t>&lt;p class="hidden-alert" aria-live="assertive"&gt;&lt;/p&gt;</a:t>
          </a:r>
        </a:p>
      </dsp:txBody>
      <dsp:txXfrm>
        <a:off x="5695949" y="1977416"/>
        <a:ext cx="2563177" cy="1572480"/>
      </dsp:txXfrm>
    </dsp:sp>
    <dsp:sp modelId="{846785CB-1BA3-4FA8-89D9-610F6F061882}">
      <dsp:nvSpPr>
        <dsp:cNvPr id="0" name=""/>
        <dsp:cNvSpPr/>
      </dsp:nvSpPr>
      <dsp:spPr>
        <a:xfrm>
          <a:off x="8543924" y="817932"/>
          <a:ext cx="1281588"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8BF6B5-E85B-4B65-8801-B9B1ADD4743C}">
      <dsp:nvSpPr>
        <dsp:cNvPr id="0" name=""/>
        <dsp:cNvSpPr/>
      </dsp:nvSpPr>
      <dsp:spPr>
        <a:xfrm>
          <a:off x="9224797" y="217252"/>
          <a:ext cx="1201431" cy="120143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46622" tIns="46622" rIns="46622" bIns="46622" numCol="1" spcCol="1270" anchor="ctr" anchorCtr="0">
          <a:noAutofit/>
        </a:bodyPr>
        <a:lstStyle/>
        <a:p>
          <a:pPr marL="0" lvl="0" indent="0" algn="ctr" defTabSz="2311400">
            <a:lnSpc>
              <a:spcPct val="90000"/>
            </a:lnSpc>
            <a:spcBef>
              <a:spcPct val="0"/>
            </a:spcBef>
            <a:spcAft>
              <a:spcPct val="35000"/>
            </a:spcAft>
            <a:buNone/>
          </a:pPr>
          <a:r>
            <a:rPr lang="es-CO" sz="5200" kern="1200"/>
            <a:t>4</a:t>
          </a:r>
        </a:p>
      </dsp:txBody>
      <dsp:txXfrm>
        <a:off x="9400742" y="393197"/>
        <a:ext cx="849541" cy="849541"/>
      </dsp:txXfrm>
    </dsp:sp>
    <dsp:sp modelId="{62C94570-6900-48D6-A02C-742B1851135A}">
      <dsp:nvSpPr>
        <dsp:cNvPr id="0" name=""/>
        <dsp:cNvSpPr/>
      </dsp:nvSpPr>
      <dsp:spPr>
        <a:xfrm>
          <a:off x="8543924" y="1584296"/>
          <a:ext cx="2563177"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2186" tIns="165100" rIns="202186" bIns="165100" numCol="1" spcCol="1270" anchor="t" anchorCtr="0">
          <a:noAutofit/>
        </a:bodyPr>
        <a:lstStyle/>
        <a:p>
          <a:pPr marL="0" lvl="0" indent="0" algn="just" defTabSz="711200">
            <a:lnSpc>
              <a:spcPct val="90000"/>
            </a:lnSpc>
            <a:spcBef>
              <a:spcPct val="0"/>
            </a:spcBef>
            <a:spcAft>
              <a:spcPct val="35000"/>
            </a:spcAft>
            <a:buNone/>
          </a:pPr>
          <a:r>
            <a:rPr lang="es-CO" sz="1600" kern="1200" dirty="0"/>
            <a:t>Que está oculto a la vista utilizando posicionamiento absoluto. </a:t>
          </a:r>
        </a:p>
      </dsp:txBody>
      <dsp:txXfrm>
        <a:off x="8543924" y="1977416"/>
        <a:ext cx="2563177" cy="1572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8B41C-8817-4965-88D7-19C29BDD6D9D}">
      <dsp:nvSpPr>
        <dsp:cNvPr id="0" name=""/>
        <dsp:cNvSpPr/>
      </dsp:nvSpPr>
      <dsp:spPr>
        <a:xfrm>
          <a:off x="2628900" y="760286"/>
          <a:ext cx="2103120"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574A6E-C0CB-42B7-A8FD-3CCC34575754}">
      <dsp:nvSpPr>
        <dsp:cNvPr id="0" name=""/>
        <dsp:cNvSpPr/>
      </dsp:nvSpPr>
      <dsp:spPr>
        <a:xfrm>
          <a:off x="4858207" y="642385"/>
          <a:ext cx="241858" cy="300619"/>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3B67E5-A025-447D-A272-7A42DFDF2B4A}">
      <dsp:nvSpPr>
        <dsp:cNvPr id="0" name=""/>
        <dsp:cNvSpPr/>
      </dsp:nvSpPr>
      <dsp:spPr>
        <a:xfrm>
          <a:off x="1605688" y="0"/>
          <a:ext cx="1520643" cy="15206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9009" tIns="59009" rIns="59009" bIns="59009" numCol="1" spcCol="1270" anchor="ctr" anchorCtr="0">
          <a:noAutofit/>
        </a:bodyPr>
        <a:lstStyle/>
        <a:p>
          <a:pPr marL="0" lvl="0" indent="0" algn="ctr" defTabSz="2667000">
            <a:lnSpc>
              <a:spcPct val="90000"/>
            </a:lnSpc>
            <a:spcBef>
              <a:spcPct val="0"/>
            </a:spcBef>
            <a:spcAft>
              <a:spcPct val="35000"/>
            </a:spcAft>
            <a:buNone/>
          </a:pPr>
          <a:r>
            <a:rPr lang="en-US" sz="6000" kern="1200"/>
            <a:t>1</a:t>
          </a:r>
        </a:p>
      </dsp:txBody>
      <dsp:txXfrm>
        <a:off x="1828381" y="222693"/>
        <a:ext cx="1075257" cy="1075257"/>
      </dsp:txXfrm>
    </dsp:sp>
    <dsp:sp modelId="{51D580DB-B0F7-427C-A4BE-FAD6409E5965}">
      <dsp:nvSpPr>
        <dsp:cNvPr id="0" name=""/>
        <dsp:cNvSpPr/>
      </dsp:nvSpPr>
      <dsp:spPr>
        <a:xfrm>
          <a:off x="0" y="1684800"/>
          <a:ext cx="4732020" cy="1772775"/>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267" tIns="165100" rIns="373267" bIns="165100" numCol="1" spcCol="1270" anchor="t" anchorCtr="0">
          <a:noAutofit/>
        </a:bodyPr>
        <a:lstStyle/>
        <a:p>
          <a:pPr marL="0" lvl="0" indent="0" algn="just" defTabSz="711200">
            <a:lnSpc>
              <a:spcPct val="90000"/>
            </a:lnSpc>
            <a:spcBef>
              <a:spcPct val="0"/>
            </a:spcBef>
            <a:spcAft>
              <a:spcPct val="35000"/>
            </a:spcAft>
            <a:buNone/>
          </a:pPr>
          <a:r>
            <a:rPr lang="es-CO" sz="1600" kern="1200" dirty="0"/>
            <a:t>Cuando esta opción está activada / desactivada. Actualizamos el texto dentro de la región oculta en vivo para indicar a los usuarios del lector de pantalla cuál es el resultado de la selección de esta casilla de verificación.</a:t>
          </a:r>
          <a:endParaRPr lang="en-US" sz="1600" kern="1200" dirty="0"/>
        </a:p>
      </dsp:txBody>
      <dsp:txXfrm>
        <a:off x="0" y="2039355"/>
        <a:ext cx="4732020" cy="1418220"/>
      </dsp:txXfrm>
    </dsp:sp>
    <dsp:sp modelId="{34D2C093-1E4D-4F74-B065-66CBCE785671}">
      <dsp:nvSpPr>
        <dsp:cNvPr id="0" name=""/>
        <dsp:cNvSpPr/>
      </dsp:nvSpPr>
      <dsp:spPr>
        <a:xfrm>
          <a:off x="5257800" y="766977"/>
          <a:ext cx="2366010" cy="6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83226F-E906-4450-A270-1D31AACE82E2}">
      <dsp:nvSpPr>
        <dsp:cNvPr id="0" name=""/>
        <dsp:cNvSpPr/>
      </dsp:nvSpPr>
      <dsp:spPr>
        <a:xfrm>
          <a:off x="6863488" y="6688"/>
          <a:ext cx="1520643" cy="152064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9009" tIns="59009" rIns="59009" bIns="59009" numCol="1" spcCol="1270" anchor="ctr" anchorCtr="0">
          <a:noAutofit/>
        </a:bodyPr>
        <a:lstStyle/>
        <a:p>
          <a:pPr marL="0" lvl="0" indent="0" algn="ctr" defTabSz="2667000">
            <a:lnSpc>
              <a:spcPct val="90000"/>
            </a:lnSpc>
            <a:spcBef>
              <a:spcPct val="0"/>
            </a:spcBef>
            <a:spcAft>
              <a:spcPct val="35000"/>
            </a:spcAft>
            <a:buNone/>
          </a:pPr>
          <a:r>
            <a:rPr lang="es-CO" sz="6000" kern="1200"/>
            <a:t>2</a:t>
          </a:r>
        </a:p>
      </dsp:txBody>
      <dsp:txXfrm>
        <a:off x="7086181" y="229381"/>
        <a:ext cx="1075257" cy="1075257"/>
      </dsp:txXfrm>
    </dsp:sp>
    <dsp:sp modelId="{398611E4-FC44-4ECC-96A8-FB1A432FA34C}">
      <dsp:nvSpPr>
        <dsp:cNvPr id="0" name=""/>
        <dsp:cNvSpPr/>
      </dsp:nvSpPr>
      <dsp:spPr>
        <a:xfrm>
          <a:off x="5257800" y="1684800"/>
          <a:ext cx="4732020" cy="1772775"/>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3267" tIns="165100" rIns="373267" bIns="165100" numCol="1" spcCol="1270" anchor="t" anchorCtr="0">
          <a:noAutofit/>
        </a:bodyPr>
        <a:lstStyle/>
        <a:p>
          <a:pPr marL="0" lvl="0" indent="0" algn="just" defTabSz="711200">
            <a:lnSpc>
              <a:spcPct val="90000"/>
            </a:lnSpc>
            <a:spcBef>
              <a:spcPct val="0"/>
            </a:spcBef>
            <a:spcAft>
              <a:spcPct val="35000"/>
            </a:spcAft>
            <a:buNone/>
          </a:pPr>
          <a:r>
            <a:rPr lang="es-CO" sz="1600" kern="1200" dirty="0"/>
            <a:t>Actualización del estado de desactivación de aria y algunos indicadores visuales también.</a:t>
          </a:r>
          <a:endParaRPr lang="en-US" sz="1600" kern="1200" dirty="0"/>
        </a:p>
      </dsp:txBody>
      <dsp:txXfrm>
        <a:off x="5257800" y="2039355"/>
        <a:ext cx="4732020" cy="1418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0BE74-06B3-408F-8092-95D9F6BF926F}">
      <dsp:nvSpPr>
        <dsp:cNvPr id="0" name=""/>
        <dsp:cNvSpPr/>
      </dsp:nvSpPr>
      <dsp:spPr>
        <a:xfrm>
          <a:off x="0" y="4446323"/>
          <a:ext cx="8128000" cy="9723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kern="1200" dirty="0"/>
            <a:t>Conclusión</a:t>
          </a:r>
          <a:endParaRPr lang="es-CO" sz="1800" b="1" kern="1200" dirty="0"/>
        </a:p>
      </dsp:txBody>
      <dsp:txXfrm>
        <a:off x="0" y="4446323"/>
        <a:ext cx="8128000" cy="525065"/>
      </dsp:txXfrm>
    </dsp:sp>
    <dsp:sp modelId="{E7556962-13E0-44FA-9181-9E2842AEF4F0}">
      <dsp:nvSpPr>
        <dsp:cNvPr id="0" name=""/>
        <dsp:cNvSpPr/>
      </dsp:nvSpPr>
      <dsp:spPr>
        <a:xfrm>
          <a:off x="0" y="4950099"/>
          <a:ext cx="8128000" cy="44727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Los botones informarán usando frases como "¡Haz clic en mí!". Archivo solucionEjercicio3.html</a:t>
          </a:r>
        </a:p>
      </dsp:txBody>
      <dsp:txXfrm>
        <a:off x="0" y="4950099"/>
        <a:ext cx="8128000" cy="447278"/>
      </dsp:txXfrm>
    </dsp:sp>
    <dsp:sp modelId="{C653FCA3-8CBF-4B66-8E12-4BF9CE1F199E}">
      <dsp:nvSpPr>
        <dsp:cNvPr id="0" name=""/>
        <dsp:cNvSpPr/>
      </dsp:nvSpPr>
      <dsp:spPr>
        <a:xfrm rot="10800000">
          <a:off x="0" y="2963601"/>
          <a:ext cx="8128000" cy="1495464"/>
        </a:xfrm>
        <a:prstGeom prst="upArrowCallou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kern="1200" dirty="0"/>
            <a:t>Procedimiento</a:t>
          </a:r>
          <a:endParaRPr lang="es-CO" sz="1800" b="1" kern="1200" dirty="0"/>
        </a:p>
      </dsp:txBody>
      <dsp:txXfrm rot="-10800000">
        <a:off x="0" y="2963601"/>
        <a:ext cx="8128000" cy="524908"/>
      </dsp:txXfrm>
    </dsp:sp>
    <dsp:sp modelId="{632D156E-F5A7-4AC0-A577-76231F6F659B}">
      <dsp:nvSpPr>
        <dsp:cNvPr id="0" name=""/>
        <dsp:cNvSpPr/>
      </dsp:nvSpPr>
      <dsp:spPr>
        <a:xfrm>
          <a:off x="0" y="3488509"/>
          <a:ext cx="4064000" cy="447143"/>
        </a:xfrm>
        <a:prstGeom prst="rect">
          <a:avLst/>
        </a:prstGeom>
        <a:solidFill>
          <a:schemeClr val="accent5">
            <a:tint val="40000"/>
            <a:alpha val="90000"/>
            <a:hueOff val="-1347952"/>
            <a:satOff val="-4566"/>
            <a:lumOff val="-58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Haga una copia local de fake-div-buttons.html y agregue role = "button" a cada botón &lt;div&gt;</a:t>
          </a:r>
        </a:p>
      </dsp:txBody>
      <dsp:txXfrm>
        <a:off x="0" y="3488509"/>
        <a:ext cx="4064000" cy="447143"/>
      </dsp:txXfrm>
    </dsp:sp>
    <dsp:sp modelId="{45075BAC-F6BA-4BD5-8004-BB7C2CAC51AC}">
      <dsp:nvSpPr>
        <dsp:cNvPr id="0" name=""/>
        <dsp:cNvSpPr/>
      </dsp:nvSpPr>
      <dsp:spPr>
        <a:xfrm>
          <a:off x="4064000" y="3488509"/>
          <a:ext cx="4064000" cy="447143"/>
        </a:xfrm>
        <a:prstGeom prst="rect">
          <a:avLst/>
        </a:prstGeom>
        <a:solidFill>
          <a:schemeClr val="accent5">
            <a:tint val="40000"/>
            <a:alpha val="90000"/>
            <a:hueOff val="-2695905"/>
            <a:satOff val="-9133"/>
            <a:lumOff val="-1171"/>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&lt;div data-message="This is from the first button" tabindex="0" role="button"&gt;Click me!&lt;/div&gt;</a:t>
          </a:r>
          <a:endParaRPr lang="es-CO" sz="1400" kern="1200" dirty="0"/>
        </a:p>
      </dsp:txBody>
      <dsp:txXfrm>
        <a:off x="4064000" y="3488509"/>
        <a:ext cx="4064000" cy="447143"/>
      </dsp:txXfrm>
    </dsp:sp>
    <dsp:sp modelId="{54C87BB1-3DCD-4427-A988-7784C1A4B22B}">
      <dsp:nvSpPr>
        <dsp:cNvPr id="0" name=""/>
        <dsp:cNvSpPr/>
      </dsp:nvSpPr>
      <dsp:spPr>
        <a:xfrm rot="10800000">
          <a:off x="0" y="1482721"/>
          <a:ext cx="8128000" cy="1495464"/>
        </a:xfrm>
        <a:prstGeom prst="upArrowCallou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kern="1200" dirty="0"/>
            <a:t>Solución</a:t>
          </a:r>
        </a:p>
      </dsp:txBody>
      <dsp:txXfrm rot="-10800000">
        <a:off x="0" y="1482721"/>
        <a:ext cx="8128000" cy="524908"/>
      </dsp:txXfrm>
    </dsp:sp>
    <dsp:sp modelId="{F2A56C3B-117A-4BEF-8610-C3181266B6DF}">
      <dsp:nvSpPr>
        <dsp:cNvPr id="0" name=""/>
        <dsp:cNvSpPr/>
      </dsp:nvSpPr>
      <dsp:spPr>
        <a:xfrm>
          <a:off x="0" y="2007629"/>
          <a:ext cx="8128000" cy="447143"/>
        </a:xfrm>
        <a:prstGeom prst="rect">
          <a:avLst/>
        </a:prstGeom>
        <a:solidFill>
          <a:schemeClr val="accent5">
            <a:tint val="40000"/>
            <a:alpha val="90000"/>
            <a:hueOff val="-4043857"/>
            <a:satOff val="-13699"/>
            <a:lumOff val="-175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Usando un rol WAI-ARIA</a:t>
          </a:r>
        </a:p>
      </dsp:txBody>
      <dsp:txXfrm>
        <a:off x="0" y="2007629"/>
        <a:ext cx="8128000" cy="447143"/>
      </dsp:txXfrm>
    </dsp:sp>
    <dsp:sp modelId="{E144737F-CD37-4944-9109-C3E0E4A71E22}">
      <dsp:nvSpPr>
        <dsp:cNvPr id="0" name=""/>
        <dsp:cNvSpPr/>
      </dsp:nvSpPr>
      <dsp:spPr>
        <a:xfrm rot="10800000">
          <a:off x="0" y="11368"/>
          <a:ext cx="8128000" cy="1495464"/>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i="0" kern="1200" dirty="0"/>
            <a:t>Problema</a:t>
          </a:r>
          <a:endParaRPr lang="es-CO" sz="1800" b="1" i="0" kern="1200" dirty="0"/>
        </a:p>
      </dsp:txBody>
      <dsp:txXfrm rot="-10800000">
        <a:off x="0" y="11368"/>
        <a:ext cx="8128000" cy="524908"/>
      </dsp:txXfrm>
    </dsp:sp>
    <dsp:sp modelId="{91CE5AF6-110F-4A9B-BBBC-9C4452E54031}">
      <dsp:nvSpPr>
        <dsp:cNvPr id="0" name=""/>
        <dsp:cNvSpPr/>
      </dsp:nvSpPr>
      <dsp:spPr>
        <a:xfrm>
          <a:off x="0" y="526750"/>
          <a:ext cx="4064000" cy="447143"/>
        </a:xfrm>
        <a:prstGeom prst="rect">
          <a:avLst/>
        </a:prstGeom>
        <a:solidFill>
          <a:schemeClr val="accent5">
            <a:tint val="40000"/>
            <a:alpha val="90000"/>
            <a:hueOff val="-5391810"/>
            <a:satOff val="-18266"/>
            <a:lumOff val="-234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Al ejecutar ejercicio3.html en un lector de pantalla</a:t>
          </a:r>
        </a:p>
      </dsp:txBody>
      <dsp:txXfrm>
        <a:off x="0" y="526750"/>
        <a:ext cx="4064000" cy="447143"/>
      </dsp:txXfrm>
    </dsp:sp>
    <dsp:sp modelId="{3388C493-C56C-4C87-81F7-F1EFAF366E1B}">
      <dsp:nvSpPr>
        <dsp:cNvPr id="0" name=""/>
        <dsp:cNvSpPr/>
      </dsp:nvSpPr>
      <dsp:spPr>
        <a:xfrm>
          <a:off x="4064000" y="526750"/>
          <a:ext cx="4064000" cy="44714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Los botones falsos informarán utilizando frases como "Haga clic en mí, grupo“ </a:t>
          </a:r>
          <a:r>
            <a:rPr lang="es-CO" sz="1400" kern="1200" dirty="0">
              <a:sym typeface="Wingdings" panose="05000000000000000000" pitchFamily="2" charset="2"/>
            </a:rPr>
            <a:t> Confuso</a:t>
          </a:r>
          <a:endParaRPr lang="es-CO" sz="1400" kern="1200" dirty="0"/>
        </a:p>
      </dsp:txBody>
      <dsp:txXfrm>
        <a:off x="4064000" y="526750"/>
        <a:ext cx="4064000" cy="4471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0BE74-06B3-408F-8092-95D9F6BF926F}">
      <dsp:nvSpPr>
        <dsp:cNvPr id="0" name=""/>
        <dsp:cNvSpPr/>
      </dsp:nvSpPr>
      <dsp:spPr>
        <a:xfrm>
          <a:off x="0" y="4446323"/>
          <a:ext cx="8128000" cy="97234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kern="1200" dirty="0"/>
            <a:t>Conclusión</a:t>
          </a:r>
          <a:endParaRPr lang="es-CO" sz="1800" b="1" kern="1200" dirty="0"/>
        </a:p>
      </dsp:txBody>
      <dsp:txXfrm>
        <a:off x="0" y="4446323"/>
        <a:ext cx="8128000" cy="525065"/>
      </dsp:txXfrm>
    </dsp:sp>
    <dsp:sp modelId="{E7556962-13E0-44FA-9181-9E2842AEF4F0}">
      <dsp:nvSpPr>
        <dsp:cNvPr id="0" name=""/>
        <dsp:cNvSpPr/>
      </dsp:nvSpPr>
      <dsp:spPr>
        <a:xfrm>
          <a:off x="0" y="4950099"/>
          <a:ext cx="4064000" cy="44727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Los enlaces no son lo que realmente lo lleva a cualquier parte, simplemente cambian la vista</a:t>
          </a:r>
        </a:p>
      </dsp:txBody>
      <dsp:txXfrm>
        <a:off x="0" y="4950099"/>
        <a:ext cx="4064000" cy="447278"/>
      </dsp:txXfrm>
    </dsp:sp>
    <dsp:sp modelId="{A6EF1B05-9A81-483E-8116-B9E398904A1D}">
      <dsp:nvSpPr>
        <dsp:cNvPr id="0" name=""/>
        <dsp:cNvSpPr/>
      </dsp:nvSpPr>
      <dsp:spPr>
        <a:xfrm>
          <a:off x="4064000" y="4950099"/>
          <a:ext cx="4064000" cy="447278"/>
        </a:xfrm>
        <a:prstGeom prst="rect">
          <a:avLst/>
        </a:prstGeom>
        <a:solidFill>
          <a:schemeClr val="accent5">
            <a:tint val="40000"/>
            <a:alpha val="90000"/>
            <a:hueOff val="-1123294"/>
            <a:satOff val="-3805"/>
            <a:lumOff val="-48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El navegador informa como “1 de 1”todo el tiempo, no “1 de 3”, “2 de 3”. Archivo solucionEjercicio4.html</a:t>
          </a:r>
        </a:p>
      </dsp:txBody>
      <dsp:txXfrm>
        <a:off x="4064000" y="4950099"/>
        <a:ext cx="4064000" cy="447278"/>
      </dsp:txXfrm>
    </dsp:sp>
    <dsp:sp modelId="{C653FCA3-8CBF-4B66-8E12-4BF9CE1F199E}">
      <dsp:nvSpPr>
        <dsp:cNvPr id="0" name=""/>
        <dsp:cNvSpPr/>
      </dsp:nvSpPr>
      <dsp:spPr>
        <a:xfrm rot="10800000">
          <a:off x="0" y="2963601"/>
          <a:ext cx="8128000" cy="1495464"/>
        </a:xfrm>
        <a:prstGeom prst="upArrowCallou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kern="1200" dirty="0"/>
            <a:t>Procedimiento</a:t>
          </a:r>
          <a:endParaRPr lang="es-CO" sz="1800" b="1" kern="1200" dirty="0"/>
        </a:p>
      </dsp:txBody>
      <dsp:txXfrm rot="-10800000">
        <a:off x="0" y="2963601"/>
        <a:ext cx="8128000" cy="524908"/>
      </dsp:txXfrm>
    </dsp:sp>
    <dsp:sp modelId="{632D156E-F5A7-4AC0-A577-76231F6F659B}">
      <dsp:nvSpPr>
        <dsp:cNvPr id="0" name=""/>
        <dsp:cNvSpPr/>
      </dsp:nvSpPr>
      <dsp:spPr>
        <a:xfrm>
          <a:off x="0" y="3451282"/>
          <a:ext cx="4064000" cy="457432"/>
        </a:xfrm>
        <a:prstGeom prst="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Eliminar los enlaces que estaban presentes originalmente en el ejemplo</a:t>
          </a:r>
        </a:p>
      </dsp:txBody>
      <dsp:txXfrm>
        <a:off x="0" y="3451282"/>
        <a:ext cx="4064000" cy="457432"/>
      </dsp:txXfrm>
    </dsp:sp>
    <dsp:sp modelId="{45075BAC-F6BA-4BD5-8004-BB7C2CAC51AC}">
      <dsp:nvSpPr>
        <dsp:cNvPr id="0" name=""/>
        <dsp:cNvSpPr/>
      </dsp:nvSpPr>
      <dsp:spPr>
        <a:xfrm>
          <a:off x="4064000" y="3467323"/>
          <a:ext cx="4064000" cy="45742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noProof="0" dirty="0"/>
            <a:t>Usamos los elementos de lista como pestañas</a:t>
          </a:r>
        </a:p>
      </dsp:txBody>
      <dsp:txXfrm>
        <a:off x="4064000" y="3467323"/>
        <a:ext cx="4064000" cy="457428"/>
      </dsp:txXfrm>
    </dsp:sp>
    <dsp:sp modelId="{54C87BB1-3DCD-4427-A988-7784C1A4B22B}">
      <dsp:nvSpPr>
        <dsp:cNvPr id="0" name=""/>
        <dsp:cNvSpPr/>
      </dsp:nvSpPr>
      <dsp:spPr>
        <a:xfrm rot="10800000">
          <a:off x="0" y="1482721"/>
          <a:ext cx="8128000" cy="1495464"/>
        </a:xfrm>
        <a:prstGeom prst="upArrowCallou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kern="1200" dirty="0"/>
            <a:t>Solución</a:t>
          </a:r>
        </a:p>
      </dsp:txBody>
      <dsp:txXfrm rot="-10800000">
        <a:off x="0" y="1482721"/>
        <a:ext cx="8128000" cy="524908"/>
      </dsp:txXfrm>
    </dsp:sp>
    <dsp:sp modelId="{F2A56C3B-117A-4BEF-8610-C3181266B6DF}">
      <dsp:nvSpPr>
        <dsp:cNvPr id="0" name=""/>
        <dsp:cNvSpPr/>
      </dsp:nvSpPr>
      <dsp:spPr>
        <a:xfrm>
          <a:off x="0" y="2007629"/>
          <a:ext cx="8128000" cy="447143"/>
        </a:xfrm>
        <a:prstGeom prst="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Actualizar la estructura de la interfaz tabulada. Archivo ejercicio4.html</a:t>
          </a:r>
        </a:p>
      </dsp:txBody>
      <dsp:txXfrm>
        <a:off x="0" y="2007629"/>
        <a:ext cx="8128000" cy="447143"/>
      </dsp:txXfrm>
    </dsp:sp>
    <dsp:sp modelId="{E144737F-CD37-4944-9109-C3E0E4A71E22}">
      <dsp:nvSpPr>
        <dsp:cNvPr id="0" name=""/>
        <dsp:cNvSpPr/>
      </dsp:nvSpPr>
      <dsp:spPr>
        <a:xfrm rot="10800000">
          <a:off x="0" y="11368"/>
          <a:ext cx="8128000" cy="1495464"/>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CO" sz="2400" b="1" i="0" kern="1200" dirty="0"/>
            <a:t>Problema – Accesibilidad con el teclado</a:t>
          </a:r>
          <a:endParaRPr lang="es-CO" sz="1800" b="1" i="0" kern="1200" dirty="0"/>
        </a:p>
      </dsp:txBody>
      <dsp:txXfrm rot="-10800000">
        <a:off x="0" y="11368"/>
        <a:ext cx="8128000" cy="524908"/>
      </dsp:txXfrm>
    </dsp:sp>
    <dsp:sp modelId="{91CE5AF6-110F-4A9B-BBBC-9C4452E54031}">
      <dsp:nvSpPr>
        <dsp:cNvPr id="0" name=""/>
        <dsp:cNvSpPr/>
      </dsp:nvSpPr>
      <dsp:spPr>
        <a:xfrm>
          <a:off x="0" y="526750"/>
          <a:ext cx="4064000" cy="447143"/>
        </a:xfrm>
        <a:prstGeom prst="rect">
          <a:avLst/>
        </a:prstGeom>
        <a:solidFill>
          <a:schemeClr val="accent5">
            <a:tint val="40000"/>
            <a:alpha val="90000"/>
            <a:hueOff val="-5616468"/>
            <a:satOff val="-19027"/>
            <a:lumOff val="-244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Un lector de pantalla informa una lista de enlaces y algo de contenido con tres encabezados</a:t>
          </a:r>
        </a:p>
      </dsp:txBody>
      <dsp:txXfrm>
        <a:off x="0" y="526750"/>
        <a:ext cx="4064000" cy="447143"/>
      </dsp:txXfrm>
    </dsp:sp>
    <dsp:sp modelId="{3388C493-C56C-4C87-81F7-F1EFAF366E1B}">
      <dsp:nvSpPr>
        <dsp:cNvPr id="0" name=""/>
        <dsp:cNvSpPr/>
      </dsp:nvSpPr>
      <dsp:spPr>
        <a:xfrm>
          <a:off x="4064000" y="526750"/>
          <a:ext cx="4064000" cy="447143"/>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s-CO" sz="1400" kern="1200" dirty="0"/>
            <a:t>No le da ninguna idea de cuál es la relación entre el contenido</a:t>
          </a:r>
        </a:p>
      </dsp:txBody>
      <dsp:txXfrm>
        <a:off x="4064000" y="526750"/>
        <a:ext cx="4064000" cy="447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E694F-0F2A-44F3-932C-8CD77AF0E5D5}">
      <dsp:nvSpPr>
        <dsp:cNvPr id="0" name=""/>
        <dsp:cNvSpPr/>
      </dsp:nvSpPr>
      <dsp:spPr>
        <a:xfrm>
          <a:off x="0" y="1512"/>
          <a:ext cx="6513603" cy="1427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b="1" i="1" kern="1200" dirty="0"/>
            <a:t>Aria-selected=  </a:t>
          </a:r>
          <a:r>
            <a:rPr lang="es-CO" sz="2000" kern="1200" dirty="0"/>
            <a:t>Define qué pestaña está seleccionada actualmente. A medida que el usuario selecciona diferentes pestañas, el valor de este atributo en las diferentes pestañas se actualiza a través de JavaScript.</a:t>
          </a:r>
          <a:endParaRPr lang="en-US" sz="2000" kern="1200" dirty="0"/>
        </a:p>
      </dsp:txBody>
      <dsp:txXfrm>
        <a:off x="69680" y="71192"/>
        <a:ext cx="6374243" cy="1288040"/>
      </dsp:txXfrm>
    </dsp:sp>
    <dsp:sp modelId="{CB0EF280-5496-457D-8C15-F3C856A73CEE}">
      <dsp:nvSpPr>
        <dsp:cNvPr id="0" name=""/>
        <dsp:cNvSpPr/>
      </dsp:nvSpPr>
      <dsp:spPr>
        <a:xfrm>
          <a:off x="0" y="1486513"/>
          <a:ext cx="6513603" cy="142740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i="1" kern="1200" dirty="0"/>
            <a:t>Aria-</a:t>
          </a:r>
          <a:r>
            <a:rPr lang="es-CO" sz="2000" i="1" kern="1200" dirty="0" err="1"/>
            <a:t>hidden</a:t>
          </a:r>
          <a:r>
            <a:rPr lang="es-CO" sz="2000" i="1" kern="1200" dirty="0"/>
            <a:t>= </a:t>
          </a:r>
          <a:r>
            <a:rPr lang="es-CO" sz="2000" kern="1200" dirty="0"/>
            <a:t>Oculta un elemento para que no sea leído por un lector de pantalla. A medida que el usuario selecciona diferentes pestañas, el valor de este atributo en las diferentes pestañas se actualiza a través de JavaScript.</a:t>
          </a:r>
          <a:endParaRPr lang="en-US" sz="2000" kern="1200" dirty="0"/>
        </a:p>
      </dsp:txBody>
      <dsp:txXfrm>
        <a:off x="69680" y="1556193"/>
        <a:ext cx="6374243" cy="1288040"/>
      </dsp:txXfrm>
    </dsp:sp>
    <dsp:sp modelId="{E9EA2C88-1AC7-482D-9D48-C1CD8F47E79A}">
      <dsp:nvSpPr>
        <dsp:cNvPr id="0" name=""/>
        <dsp:cNvSpPr/>
      </dsp:nvSpPr>
      <dsp:spPr>
        <a:xfrm>
          <a:off x="0" y="2971513"/>
          <a:ext cx="6513603" cy="142740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i="1" kern="1200" dirty="0"/>
            <a:t>Tabindex = </a:t>
          </a:r>
          <a:r>
            <a:rPr lang="es-CO" sz="2000" kern="1200" dirty="0"/>
            <a:t>"0“ = Como hemos eliminado los enlaces, debemos proporcionar a los elementos de la lista este atributo para que se centre en el teclado.</a:t>
          </a:r>
          <a:endParaRPr lang="en-US" sz="2000" kern="1200" dirty="0"/>
        </a:p>
      </dsp:txBody>
      <dsp:txXfrm>
        <a:off x="69680" y="3041193"/>
        <a:ext cx="6374243" cy="1288040"/>
      </dsp:txXfrm>
    </dsp:sp>
    <dsp:sp modelId="{F1845760-B1CD-49D9-A78A-DB6B1E3C56AF}">
      <dsp:nvSpPr>
        <dsp:cNvPr id="0" name=""/>
        <dsp:cNvSpPr/>
      </dsp:nvSpPr>
      <dsp:spPr>
        <a:xfrm>
          <a:off x="0" y="4456513"/>
          <a:ext cx="6513603" cy="14274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CO" sz="2000" i="1" kern="1200" dirty="0"/>
            <a:t>Aria-</a:t>
          </a:r>
          <a:r>
            <a:rPr lang="es-CO" sz="2000" i="1" kern="1200" dirty="0" err="1"/>
            <a:t>setsize</a:t>
          </a:r>
          <a:r>
            <a:rPr lang="es-CO" sz="2000" i="1" kern="1200" dirty="0"/>
            <a:t>= E</a:t>
          </a:r>
          <a:r>
            <a:rPr lang="es-CO" sz="2000" kern="1200" dirty="0"/>
            <a:t>sta propiedad le permite especificar a los lectores de pantalla que un elemento es parte de una serie y cuántos elementos tiene la serie.</a:t>
          </a:r>
          <a:endParaRPr lang="en-US" sz="2000" kern="1200" dirty="0"/>
        </a:p>
      </dsp:txBody>
      <dsp:txXfrm>
        <a:off x="69680" y="4526193"/>
        <a:ext cx="6374243" cy="128804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12478-F4E8-4291-871D-DDC423C493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3BB39957-C672-43DD-AAB6-41B57EB2B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61C9251-B284-4D28-97C4-C05C9554F43A}"/>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5" name="Marcador de pie de página 4">
            <a:extLst>
              <a:ext uri="{FF2B5EF4-FFF2-40B4-BE49-F238E27FC236}">
                <a16:creationId xmlns:a16="http://schemas.microsoft.com/office/drawing/2014/main" id="{093D4AF4-CD57-4ADD-A9E8-D8D3CCC853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44110A9-3F3C-417C-A1AB-FF86CBA54491}"/>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83946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E1101-2012-4951-A42A-3967F476B25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CF08C40-CB22-408A-8DBD-DFBD9246DEF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9491BC-F918-4A38-B3B1-9BE01D04D7A0}"/>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5" name="Marcador de pie de página 4">
            <a:extLst>
              <a:ext uri="{FF2B5EF4-FFF2-40B4-BE49-F238E27FC236}">
                <a16:creationId xmlns:a16="http://schemas.microsoft.com/office/drawing/2014/main" id="{5A688CE2-03EC-4104-9D9F-DDD8797B8F5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A06BEFF-8D1F-4F9F-A753-8C5C92E98D44}"/>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273096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4D499A2-C308-4E1A-BDE1-D439393B808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265957B-192A-4F3B-9597-B346B7F44AE3}"/>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30B96A7-AE79-4FC8-A54D-4F9A27416F7D}"/>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5" name="Marcador de pie de página 4">
            <a:extLst>
              <a:ext uri="{FF2B5EF4-FFF2-40B4-BE49-F238E27FC236}">
                <a16:creationId xmlns:a16="http://schemas.microsoft.com/office/drawing/2014/main" id="{799A5890-974E-481D-BFB4-60BF6F8E904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0D190D-A23D-42E3-B879-D51EF740E6D4}"/>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366457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AD386-8F7D-44D1-BF3F-BE07B238BD6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B714249-641C-475B-BFE1-83FF858AD4F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1F0E43D-68AE-4394-A578-3931D55024E3}"/>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5" name="Marcador de pie de página 4">
            <a:extLst>
              <a:ext uri="{FF2B5EF4-FFF2-40B4-BE49-F238E27FC236}">
                <a16:creationId xmlns:a16="http://schemas.microsoft.com/office/drawing/2014/main" id="{E2EE7E81-E196-4ED0-9557-CB0CD7B35C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ADE0269-49AC-4637-B31B-1C1F503A29AF}"/>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387763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255E0-46D6-404F-AE62-0C8718F637D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90F3C1-66E8-4F5B-A1F2-BE6C08AE7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3C47733A-1A4E-417F-9AF3-C6AB3C430678}"/>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5" name="Marcador de pie de página 4">
            <a:extLst>
              <a:ext uri="{FF2B5EF4-FFF2-40B4-BE49-F238E27FC236}">
                <a16:creationId xmlns:a16="http://schemas.microsoft.com/office/drawing/2014/main" id="{BCD1DE81-CDA9-40DB-8F20-21EE6BB78C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90E893B-77A1-4C9A-BAA2-0277501F34DF}"/>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161254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4BDCB-AB1A-4E70-AAC0-5B2A55D0277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DB90D84-9235-482C-9256-0B72EEE5270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7FDCE1F-00E2-4319-AA8B-A7CBC2F48C50}"/>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9FBB01DA-A934-429D-90C4-880F92FA343A}"/>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6" name="Marcador de pie de página 5">
            <a:extLst>
              <a:ext uri="{FF2B5EF4-FFF2-40B4-BE49-F238E27FC236}">
                <a16:creationId xmlns:a16="http://schemas.microsoft.com/office/drawing/2014/main" id="{39261676-33EE-4EC2-97BF-06E6D812E1A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27368D3-992E-4660-92B4-DA77C156B31E}"/>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272864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8B6D3-901B-41A6-9398-1787029F298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36D3308-ADC8-4CBB-A9A8-58928C4D8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556DF5A-1A50-4F9F-8A18-81398B4F186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FF4940F-65BA-48A0-8512-FDDB16BE0D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F32E4E4-B03E-4D05-9A77-208DC713A8B3}"/>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A7A5382-C3A5-4795-BFF5-4C7A5A53ABFF}"/>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8" name="Marcador de pie de página 7">
            <a:extLst>
              <a:ext uri="{FF2B5EF4-FFF2-40B4-BE49-F238E27FC236}">
                <a16:creationId xmlns:a16="http://schemas.microsoft.com/office/drawing/2014/main" id="{936BD28C-481B-4332-89D1-E86A03A9377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05ABC34D-EA02-47B8-8672-C9866DBE47B9}"/>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161398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1BA2F-BC57-46B5-9DF3-97CF000B97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08A53C2-A250-4FAA-AE29-97B5ED7CAAAF}"/>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4" name="Marcador de pie de página 3">
            <a:extLst>
              <a:ext uri="{FF2B5EF4-FFF2-40B4-BE49-F238E27FC236}">
                <a16:creationId xmlns:a16="http://schemas.microsoft.com/office/drawing/2014/main" id="{2C3A8089-93F5-4C64-A87F-8937B045454F}"/>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1DFE5A7-9EE5-4207-9C8A-CE75A55F8E90}"/>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242855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176EAC8-EFBC-4A01-9674-A9E2169EEB7B}"/>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3" name="Marcador de pie de página 2">
            <a:extLst>
              <a:ext uri="{FF2B5EF4-FFF2-40B4-BE49-F238E27FC236}">
                <a16:creationId xmlns:a16="http://schemas.microsoft.com/office/drawing/2014/main" id="{52132BF1-DBE3-42BE-8E06-7B615649F2E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8BF86CD-9291-419A-97BA-A9072C741FE2}"/>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94325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BEA6F-C73F-4403-A1EB-A6670BF673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DA5FCB0-00ED-46C8-937B-AB725C050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CFAA368-0C65-4734-8A7F-069A82100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922B515-49E1-4C84-BA24-D883DF52BCA4}"/>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6" name="Marcador de pie de página 5">
            <a:extLst>
              <a:ext uri="{FF2B5EF4-FFF2-40B4-BE49-F238E27FC236}">
                <a16:creationId xmlns:a16="http://schemas.microsoft.com/office/drawing/2014/main" id="{856E32DC-6D63-438A-BD77-54D608A357D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04F31E2-6E37-4C5B-917A-CD1858936E47}"/>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320935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3617C-A952-4A4D-8AB1-5343C25132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5B3DBAF-E944-49A0-B193-EB1901D02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C0E3FDE-59F5-43C0-8D6B-73F84B384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0F784ED-17FE-403B-8E79-0ADDA7055556}"/>
              </a:ext>
            </a:extLst>
          </p:cNvPr>
          <p:cNvSpPr>
            <a:spLocks noGrp="1"/>
          </p:cNvSpPr>
          <p:nvPr>
            <p:ph type="dt" sz="half" idx="10"/>
          </p:nvPr>
        </p:nvSpPr>
        <p:spPr/>
        <p:txBody>
          <a:bodyPr/>
          <a:lstStyle/>
          <a:p>
            <a:fld id="{D39F3259-59DA-4B80-9EA8-FCD1158B984A}" type="datetimeFigureOut">
              <a:rPr lang="es-CO" smtClean="0"/>
              <a:t>22/10/2018</a:t>
            </a:fld>
            <a:endParaRPr lang="es-CO"/>
          </a:p>
        </p:txBody>
      </p:sp>
      <p:sp>
        <p:nvSpPr>
          <p:cNvPr id="6" name="Marcador de pie de página 5">
            <a:extLst>
              <a:ext uri="{FF2B5EF4-FFF2-40B4-BE49-F238E27FC236}">
                <a16:creationId xmlns:a16="http://schemas.microsoft.com/office/drawing/2014/main" id="{31896543-E160-4434-BDC9-89A7C3E6DDA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0881A9C-922B-4F51-8966-A53B9166D8A6}"/>
              </a:ext>
            </a:extLst>
          </p:cNvPr>
          <p:cNvSpPr>
            <a:spLocks noGrp="1"/>
          </p:cNvSpPr>
          <p:nvPr>
            <p:ph type="sldNum" sz="quarter" idx="12"/>
          </p:nvPr>
        </p:nvSpPr>
        <p:spPr/>
        <p:txBody>
          <a:bodyPr/>
          <a:lstStyle/>
          <a:p>
            <a:fld id="{D376E7EA-0635-4EAA-B13B-84E3593762A7}" type="slidenum">
              <a:rPr lang="es-CO" smtClean="0"/>
              <a:t>‹Nº›</a:t>
            </a:fld>
            <a:endParaRPr lang="es-CO"/>
          </a:p>
        </p:txBody>
      </p:sp>
    </p:spTree>
    <p:extLst>
      <p:ext uri="{BB962C8B-B14F-4D97-AF65-F5344CB8AC3E}">
        <p14:creationId xmlns:p14="http://schemas.microsoft.com/office/powerpoint/2010/main" val="400475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0248DA3-ECE8-4CF8-9C21-BD5C99327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9A76ED6-3CCA-49E4-BB65-61660AED62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B3CC790-9631-4073-A387-378B4D4EC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F3259-59DA-4B80-9EA8-FCD1158B984A}" type="datetimeFigureOut">
              <a:rPr lang="es-CO" smtClean="0"/>
              <a:t>22/10/2018</a:t>
            </a:fld>
            <a:endParaRPr lang="es-CO"/>
          </a:p>
        </p:txBody>
      </p:sp>
      <p:sp>
        <p:nvSpPr>
          <p:cNvPr id="5" name="Marcador de pie de página 4">
            <a:extLst>
              <a:ext uri="{FF2B5EF4-FFF2-40B4-BE49-F238E27FC236}">
                <a16:creationId xmlns:a16="http://schemas.microsoft.com/office/drawing/2014/main" id="{AFD814A4-4CB4-418C-A08D-3C0BFA51CE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BB1BC4F-9A17-4950-ABC4-1D45BF313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6E7EA-0635-4EAA-B13B-84E3593762A7}" type="slidenum">
              <a:rPr lang="es-CO" smtClean="0"/>
              <a:t>‹Nº›</a:t>
            </a:fld>
            <a:endParaRPr lang="es-CO"/>
          </a:p>
        </p:txBody>
      </p:sp>
    </p:spTree>
    <p:extLst>
      <p:ext uri="{BB962C8B-B14F-4D97-AF65-F5344CB8AC3E}">
        <p14:creationId xmlns:p14="http://schemas.microsoft.com/office/powerpoint/2010/main" val="131977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funkify.org/simulato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hrome.google.com/webstore/category/collection/accessibilit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dn" TargetMode="External"/><Relationship Id="rId2" Type="http://schemas.openxmlformats.org/officeDocument/2006/relationships/hyperlink" Target="http://icons.iconarchive.com/icons/graphicloads/medical-health/256/human-brain-icon.png" TargetMode="External"/><Relationship Id="rId1" Type="http://schemas.openxmlformats.org/officeDocument/2006/relationships/slideLayout" Target="../slideLayouts/slideLayout2.xml"/><Relationship Id="rId5" Type="http://schemas.openxmlformats.org/officeDocument/2006/relationships/hyperlink" Target="http://accesibilidadweb.dlsi.ua.es/?menu=como-navegan-web" TargetMode="External"/><Relationship Id="rId4" Type="http://schemas.openxmlformats.org/officeDocument/2006/relationships/hyperlink" Target="https://developer.mozilla.org/en-US/docs/Learn/Accessibility/WAI-ARIA_bas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F38CBFB-839D-40B0-8987-9270B36516F1}"/>
              </a:ext>
            </a:extLst>
          </p:cNvPr>
          <p:cNvSpPr>
            <a:spLocks noGrp="1"/>
          </p:cNvSpPr>
          <p:nvPr>
            <p:ph type="ctrTitle"/>
          </p:nvPr>
        </p:nvSpPr>
        <p:spPr>
          <a:xfrm>
            <a:off x="838199" y="4525347"/>
            <a:ext cx="6801321" cy="1737360"/>
          </a:xfrm>
        </p:spPr>
        <p:txBody>
          <a:bodyPr vert="horz" lIns="91440" tIns="45720" rIns="91440" bIns="45720" rtlCol="0" anchor="ctr">
            <a:normAutofit/>
          </a:bodyPr>
          <a:lstStyle/>
          <a:p>
            <a:pPr algn="r"/>
            <a:r>
              <a:rPr lang="en-US" b="1" i="1" kern="1200" dirty="0">
                <a:latin typeface="+mj-lt"/>
                <a:ea typeface="+mj-ea"/>
                <a:cs typeface="+mj-cs"/>
              </a:rPr>
              <a:t>Accesibilidad en la Web</a:t>
            </a:r>
          </a:p>
        </p:txBody>
      </p:sp>
      <p:sp>
        <p:nvSpPr>
          <p:cNvPr id="3" name="Subtítulo 2">
            <a:extLst>
              <a:ext uri="{FF2B5EF4-FFF2-40B4-BE49-F238E27FC236}">
                <a16:creationId xmlns:a16="http://schemas.microsoft.com/office/drawing/2014/main" id="{5062BF60-DE31-4044-AAAC-C2B2BC6327CB}"/>
              </a:ext>
            </a:extLst>
          </p:cNvPr>
          <p:cNvSpPr>
            <a:spLocks noGrp="1"/>
          </p:cNvSpPr>
          <p:nvPr>
            <p:ph type="subTitle" idx="1"/>
          </p:nvPr>
        </p:nvSpPr>
        <p:spPr>
          <a:xfrm>
            <a:off x="7961258" y="4525347"/>
            <a:ext cx="3258675" cy="1737360"/>
          </a:xfrm>
        </p:spPr>
        <p:txBody>
          <a:bodyPr vert="horz" lIns="91440" tIns="45720" rIns="91440" bIns="45720" rtlCol="0" anchor="ctr">
            <a:normAutofit/>
          </a:bodyPr>
          <a:lstStyle/>
          <a:p>
            <a:pPr indent="-228600" algn="l">
              <a:buFont typeface="Arial" panose="020B0604020202020204" pitchFamily="34" charset="0"/>
              <a:buChar char="•"/>
            </a:pPr>
            <a:endParaRPr lang="en-US" sz="1900" i="1"/>
          </a:p>
          <a:p>
            <a:pPr indent="-228600" algn="l">
              <a:buFont typeface="Arial" panose="020B0604020202020204" pitchFamily="34" charset="0"/>
              <a:buChar char="•"/>
            </a:pPr>
            <a:endParaRPr lang="en-US" sz="1900" i="1"/>
          </a:p>
          <a:p>
            <a:pPr algn="l"/>
            <a:r>
              <a:rPr lang="en-US" sz="1900" i="1"/>
              <a:t>María Camila Hernández Moya</a:t>
            </a:r>
          </a:p>
          <a:p>
            <a:pPr algn="l"/>
            <a:r>
              <a:rPr lang="en-US" sz="1900" i="1"/>
              <a:t>2018-20</a:t>
            </a:r>
          </a:p>
        </p:txBody>
      </p:sp>
      <p:sp>
        <p:nvSpPr>
          <p:cNvPr id="23" name="Oval 2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30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063E3-6285-4328-A2F7-7D62545D46AD}"/>
              </a:ext>
            </a:extLst>
          </p:cNvPr>
          <p:cNvSpPr>
            <a:spLocks noGrp="1"/>
          </p:cNvSpPr>
          <p:nvPr>
            <p:ph type="title"/>
          </p:nvPr>
        </p:nvSpPr>
        <p:spPr/>
        <p:txBody>
          <a:bodyPr>
            <a:normAutofit/>
          </a:bodyPr>
          <a:lstStyle/>
          <a:p>
            <a:r>
              <a:rPr lang="es-CO" sz="3600" b="1" i="1" dirty="0"/>
              <a:t>Funkify</a:t>
            </a:r>
          </a:p>
        </p:txBody>
      </p:sp>
      <p:sp>
        <p:nvSpPr>
          <p:cNvPr id="3" name="Marcador de contenido 2">
            <a:extLst>
              <a:ext uri="{FF2B5EF4-FFF2-40B4-BE49-F238E27FC236}">
                <a16:creationId xmlns:a16="http://schemas.microsoft.com/office/drawing/2014/main" id="{462E992C-AE51-4D77-AF28-96E4C909A8DF}"/>
              </a:ext>
            </a:extLst>
          </p:cNvPr>
          <p:cNvSpPr>
            <a:spLocks noGrp="1"/>
          </p:cNvSpPr>
          <p:nvPr>
            <p:ph idx="1"/>
          </p:nvPr>
        </p:nvSpPr>
        <p:spPr>
          <a:xfrm>
            <a:off x="3202154" y="1738729"/>
            <a:ext cx="5787691" cy="4232275"/>
          </a:xfrm>
        </p:spPr>
        <p:txBody>
          <a:bodyPr/>
          <a:lstStyle/>
          <a:p>
            <a:pPr marL="0" indent="0">
              <a:buNone/>
            </a:pPr>
            <a:r>
              <a:rPr lang="es-CO" dirty="0"/>
              <a:t>1. Agregar la extensión a Chrome</a:t>
            </a:r>
          </a:p>
          <a:p>
            <a:pPr marL="0" indent="0">
              <a:buNone/>
            </a:pPr>
            <a:r>
              <a:rPr lang="es-CO" dirty="0">
                <a:hlinkClick r:id="rId2"/>
              </a:rPr>
              <a:t>https://www.funkify.org/simulators/</a:t>
            </a:r>
          </a:p>
          <a:p>
            <a:pPr marL="0" indent="0">
              <a:buNone/>
            </a:pPr>
            <a:r>
              <a:rPr lang="es-CO" dirty="0"/>
              <a:t>2. Para el ejemplo anterior utilizar el simulador de Keyboard Kim</a:t>
            </a:r>
          </a:p>
          <a:p>
            <a:pPr marL="0" indent="0">
              <a:buNone/>
            </a:pPr>
            <a:endParaRPr lang="es-CO" dirty="0"/>
          </a:p>
          <a:p>
            <a:pPr marL="0" indent="0">
              <a:buNone/>
            </a:pPr>
            <a:r>
              <a:rPr lang="es-CO" i="1" dirty="0"/>
              <a:t>TIP: Alrededor del 12% de las personas tiene un discapacidad motriz</a:t>
            </a:r>
          </a:p>
        </p:txBody>
      </p:sp>
    </p:spTree>
    <p:extLst>
      <p:ext uri="{BB962C8B-B14F-4D97-AF65-F5344CB8AC3E}">
        <p14:creationId xmlns:p14="http://schemas.microsoft.com/office/powerpoint/2010/main" val="418993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99A8B4F-0FED-46C0-9186-5A8E116D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DA6861EE-7660-46C9-80BD-173B8F745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C71FE69-A294-49BB-8ECB-DD32C346B3B0}"/>
              </a:ext>
            </a:extLst>
          </p:cNvPr>
          <p:cNvSpPr>
            <a:spLocks noGrp="1"/>
          </p:cNvSpPr>
          <p:nvPr>
            <p:ph type="title"/>
          </p:nvPr>
        </p:nvSpPr>
        <p:spPr>
          <a:xfrm>
            <a:off x="807365" y="802955"/>
            <a:ext cx="6318649" cy="1454051"/>
          </a:xfrm>
        </p:spPr>
        <p:txBody>
          <a:bodyPr>
            <a:normAutofit/>
          </a:bodyPr>
          <a:lstStyle/>
          <a:p>
            <a:r>
              <a:rPr lang="es-CO" sz="3200" b="1" i="1" dirty="0">
                <a:solidFill>
                  <a:srgbClr val="000000"/>
                </a:solidFill>
              </a:rPr>
              <a:t>Otras técnicas de etiquetado</a:t>
            </a:r>
          </a:p>
        </p:txBody>
      </p:sp>
      <p:sp>
        <p:nvSpPr>
          <p:cNvPr id="3" name="Marcador de contenido 2">
            <a:extLst>
              <a:ext uri="{FF2B5EF4-FFF2-40B4-BE49-F238E27FC236}">
                <a16:creationId xmlns:a16="http://schemas.microsoft.com/office/drawing/2014/main" id="{4B4BFDE7-C04B-4BA6-86DA-7455C3ECA3C0}"/>
              </a:ext>
            </a:extLst>
          </p:cNvPr>
          <p:cNvSpPr>
            <a:spLocks noGrp="1"/>
          </p:cNvSpPr>
          <p:nvPr>
            <p:ph idx="1"/>
          </p:nvPr>
        </p:nvSpPr>
        <p:spPr>
          <a:xfrm>
            <a:off x="803807" y="2421682"/>
            <a:ext cx="4650524" cy="3639289"/>
          </a:xfrm>
        </p:spPr>
        <p:txBody>
          <a:bodyPr anchor="ctr">
            <a:normAutofit/>
          </a:bodyPr>
          <a:lstStyle/>
          <a:p>
            <a:pPr marL="0" indent="0">
              <a:buNone/>
            </a:pPr>
            <a:endParaRPr lang="es-CO" sz="2000" dirty="0">
              <a:solidFill>
                <a:srgbClr val="000000"/>
              </a:solidFill>
            </a:endParaRPr>
          </a:p>
          <a:p>
            <a:pPr marL="0" indent="0" algn="just">
              <a:buNone/>
            </a:pPr>
            <a:r>
              <a:rPr lang="es-CO" sz="2000" b="1" dirty="0">
                <a:solidFill>
                  <a:srgbClr val="000000"/>
                </a:solidFill>
              </a:rPr>
              <a:t>Aria-valuemin</a:t>
            </a:r>
            <a:r>
              <a:rPr lang="es-CO" sz="2000" dirty="0">
                <a:solidFill>
                  <a:srgbClr val="000000"/>
                </a:solidFill>
              </a:rPr>
              <a:t>= Especificar el valor mínimo</a:t>
            </a:r>
          </a:p>
          <a:p>
            <a:pPr marL="0" indent="0" algn="just">
              <a:buNone/>
            </a:pPr>
            <a:r>
              <a:rPr lang="es-CO" sz="2000" dirty="0">
                <a:solidFill>
                  <a:srgbClr val="000000"/>
                </a:solidFill>
              </a:rPr>
              <a:t> </a:t>
            </a:r>
          </a:p>
          <a:p>
            <a:pPr marL="0" indent="0" algn="just">
              <a:buNone/>
            </a:pPr>
            <a:r>
              <a:rPr lang="es-CO" sz="2000" b="1" dirty="0">
                <a:solidFill>
                  <a:srgbClr val="000000"/>
                </a:solidFill>
              </a:rPr>
              <a:t>Aria-valuemax</a:t>
            </a:r>
            <a:r>
              <a:rPr lang="es-CO" sz="2000" dirty="0">
                <a:solidFill>
                  <a:srgbClr val="000000"/>
                </a:solidFill>
              </a:rPr>
              <a:t>= Especificar el valor máximo</a:t>
            </a:r>
          </a:p>
          <a:p>
            <a:pPr marL="0" indent="0" algn="just">
              <a:buNone/>
            </a:pPr>
            <a:endParaRPr lang="es-CO" sz="2000" dirty="0">
              <a:solidFill>
                <a:srgbClr val="000000"/>
              </a:solidFill>
            </a:endParaRPr>
          </a:p>
          <a:p>
            <a:pPr marL="0" indent="0" algn="just">
              <a:buNone/>
            </a:pPr>
            <a:r>
              <a:rPr lang="es-CO" sz="2000" b="1" dirty="0">
                <a:solidFill>
                  <a:srgbClr val="000000"/>
                </a:solidFill>
              </a:rPr>
              <a:t>Aria-labelledby</a:t>
            </a:r>
            <a:r>
              <a:rPr lang="es-CO" sz="2000" dirty="0">
                <a:solidFill>
                  <a:srgbClr val="000000"/>
                </a:solidFill>
              </a:rPr>
              <a:t>= Etiquetar múltiples entradas de formulario con la misma etiqueta</a:t>
            </a:r>
          </a:p>
          <a:p>
            <a:pPr marL="0" indent="0">
              <a:buNone/>
            </a:pPr>
            <a:endParaRPr lang="es-CO" sz="2000" dirty="0">
              <a:solidFill>
                <a:srgbClr val="000000"/>
              </a:solidFill>
            </a:endParaRPr>
          </a:p>
          <a:p>
            <a:pPr marL="0" indent="0">
              <a:buNone/>
            </a:pPr>
            <a:endParaRPr lang="en-US" sz="2000" dirty="0">
              <a:solidFill>
                <a:srgbClr val="000000"/>
              </a:solidFill>
            </a:endParaRPr>
          </a:p>
        </p:txBody>
      </p:sp>
      <p:sp>
        <p:nvSpPr>
          <p:cNvPr id="81" name="Oval 80">
            <a:extLst>
              <a:ext uri="{FF2B5EF4-FFF2-40B4-BE49-F238E27FC236}">
                <a16:creationId xmlns:a16="http://schemas.microsoft.com/office/drawing/2014/main" id="{38A69B74-22E3-47CC-823F-18BE7930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71">
            <a:extLst>
              <a:ext uri="{FF2B5EF4-FFF2-40B4-BE49-F238E27FC236}">
                <a16:creationId xmlns:a16="http://schemas.microsoft.com/office/drawing/2014/main" id="{1778637B-5DB8-4A75-B2E6-FC2B1BB9A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8" name="Picture 8" descr="Resultado de imagen para label icon">
            <a:extLst>
              <a:ext uri="{FF2B5EF4-FFF2-40B4-BE49-F238E27FC236}">
                <a16:creationId xmlns:a16="http://schemas.microsoft.com/office/drawing/2014/main" id="{4EEE745F-3BC4-4439-A356-6A5D3F899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972" y="210817"/>
            <a:ext cx="2429582" cy="242958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Resultado de imagen para up icon">
            <a:extLst>
              <a:ext uri="{FF2B5EF4-FFF2-40B4-BE49-F238E27FC236}">
                <a16:creationId xmlns:a16="http://schemas.microsoft.com/office/drawing/2014/main" id="{6E26D97E-450D-4846-A7C3-7CC04467B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910" y="3478741"/>
            <a:ext cx="1606964" cy="1606964"/>
          </a:xfrm>
          <a:prstGeom prst="rect">
            <a:avLst/>
          </a:prstGeom>
          <a:noFill/>
          <a:extLst>
            <a:ext uri="{909E8E84-426E-40DD-AFC4-6F175D3DCCD1}">
              <a14:hiddenFill xmlns:a14="http://schemas.microsoft.com/office/drawing/2010/main">
                <a:solidFill>
                  <a:srgbClr val="FFFFFF"/>
                </a:solidFill>
              </a14:hiddenFill>
            </a:ext>
          </a:extLst>
        </p:spPr>
      </p:pic>
      <p:sp>
        <p:nvSpPr>
          <p:cNvPr id="85" name="Freeform 75">
            <a:extLst>
              <a:ext uri="{FF2B5EF4-FFF2-40B4-BE49-F238E27FC236}">
                <a16:creationId xmlns:a16="http://schemas.microsoft.com/office/drawing/2014/main" id="{0035A30C-45F3-4EFB-B2E8-6E2A11843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Resultado de imagen para minor icon">
            <a:extLst>
              <a:ext uri="{FF2B5EF4-FFF2-40B4-BE49-F238E27FC236}">
                <a16:creationId xmlns:a16="http://schemas.microsoft.com/office/drawing/2014/main" id="{2C8F2759-2A04-48BB-814A-351E9A3B3F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8893" y="5010263"/>
            <a:ext cx="1661466" cy="166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16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4" name="Rectangle 74">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5" name="Picture 76">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C71FE69-A294-49BB-8ECB-DD32C346B3B0}"/>
              </a:ext>
            </a:extLst>
          </p:cNvPr>
          <p:cNvSpPr>
            <a:spLocks noGrp="1"/>
          </p:cNvSpPr>
          <p:nvPr>
            <p:ph type="title"/>
          </p:nvPr>
        </p:nvSpPr>
        <p:spPr>
          <a:xfrm>
            <a:off x="6094105" y="802955"/>
            <a:ext cx="4977976" cy="1455996"/>
          </a:xfrm>
        </p:spPr>
        <p:txBody>
          <a:bodyPr>
            <a:normAutofit/>
          </a:bodyPr>
          <a:lstStyle/>
          <a:p>
            <a:r>
              <a:rPr lang="es-CO" sz="4000" b="1" i="1" dirty="0">
                <a:solidFill>
                  <a:srgbClr val="000000"/>
                </a:solidFill>
              </a:rPr>
              <a:t>Otras técnicas de etiquetado</a:t>
            </a:r>
          </a:p>
        </p:txBody>
      </p:sp>
      <p:sp>
        <p:nvSpPr>
          <p:cNvPr id="9226"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22" name="Picture 6" descr="Resultado de imagen para true icon">
            <a:extLst>
              <a:ext uri="{FF2B5EF4-FFF2-40B4-BE49-F238E27FC236}">
                <a16:creationId xmlns:a16="http://schemas.microsoft.com/office/drawing/2014/main" id="{FD2C6E20-2D61-4D98-8740-1F35EDBC0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483" y="213398"/>
            <a:ext cx="1360715" cy="1360715"/>
          </a:xfrm>
          <a:prstGeom prst="rect">
            <a:avLst/>
          </a:prstGeom>
          <a:noFill/>
          <a:extLst>
            <a:ext uri="{909E8E84-426E-40DD-AFC4-6F175D3DCCD1}">
              <a14:hiddenFill xmlns:a14="http://schemas.microsoft.com/office/drawing/2010/main">
                <a:solidFill>
                  <a:srgbClr val="FFFFFF"/>
                </a:solidFill>
              </a14:hiddenFill>
            </a:ext>
          </a:extLst>
        </p:spPr>
      </p:pic>
      <p:sp>
        <p:nvSpPr>
          <p:cNvPr id="9227"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20" name="Picture 4" descr="Resultado de imagen para form icon">
            <a:extLst>
              <a:ext uri="{FF2B5EF4-FFF2-40B4-BE49-F238E27FC236}">
                <a16:creationId xmlns:a16="http://schemas.microsoft.com/office/drawing/2014/main" id="{721FED6B-998E-4DBB-B832-96ABD61A5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70" y="3875314"/>
            <a:ext cx="2670429" cy="2670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4B4BFDE7-C04B-4BA6-86DA-7455C3ECA3C0}"/>
              </a:ext>
            </a:extLst>
          </p:cNvPr>
          <p:cNvSpPr>
            <a:spLocks noGrp="1"/>
          </p:cNvSpPr>
          <p:nvPr>
            <p:ph idx="1"/>
          </p:nvPr>
        </p:nvSpPr>
        <p:spPr>
          <a:xfrm>
            <a:off x="6090574" y="2421682"/>
            <a:ext cx="4977578" cy="3639289"/>
          </a:xfrm>
        </p:spPr>
        <p:txBody>
          <a:bodyPr anchor="ctr">
            <a:normAutofit/>
          </a:bodyPr>
          <a:lstStyle/>
          <a:p>
            <a:pPr marL="0" indent="0">
              <a:buNone/>
            </a:pPr>
            <a:endParaRPr lang="es-CO" sz="2000" dirty="0">
              <a:solidFill>
                <a:srgbClr val="000000"/>
              </a:solidFill>
            </a:endParaRPr>
          </a:p>
          <a:p>
            <a:pPr marL="0" indent="0" algn="just">
              <a:buNone/>
            </a:pPr>
            <a:r>
              <a:rPr lang="es-CO" sz="2000" b="1" dirty="0">
                <a:solidFill>
                  <a:srgbClr val="000000"/>
                </a:solidFill>
              </a:rPr>
              <a:t>Aria-describe by</a:t>
            </a:r>
            <a:r>
              <a:rPr lang="es-CO" sz="2000" dirty="0">
                <a:solidFill>
                  <a:srgbClr val="000000"/>
                </a:solidFill>
              </a:rPr>
              <a:t>= Si desea asociar otra información con un formulario de entrada y hacer que se lea también</a:t>
            </a:r>
          </a:p>
          <a:p>
            <a:pPr marL="0" indent="0" algn="just">
              <a:buNone/>
            </a:pPr>
            <a:endParaRPr lang="es-CO" sz="2000" dirty="0">
              <a:solidFill>
                <a:srgbClr val="000000"/>
              </a:solidFill>
            </a:endParaRPr>
          </a:p>
          <a:p>
            <a:pPr marL="0" indent="0" algn="just">
              <a:buNone/>
            </a:pPr>
            <a:r>
              <a:rPr lang="es-CO" sz="2000" b="1" dirty="0">
                <a:solidFill>
                  <a:srgbClr val="000000"/>
                </a:solidFill>
              </a:rPr>
              <a:t>Aria-disabled</a:t>
            </a:r>
            <a:r>
              <a:rPr lang="es-CO" sz="2000" dirty="0">
                <a:solidFill>
                  <a:srgbClr val="000000"/>
                </a:solidFill>
              </a:rPr>
              <a:t>= con el valor "true" se puede usar para indicar que un campo de formulario está deshabilitado. </a:t>
            </a:r>
          </a:p>
        </p:txBody>
      </p:sp>
    </p:spTree>
    <p:extLst>
      <p:ext uri="{BB962C8B-B14F-4D97-AF65-F5344CB8AC3E}">
        <p14:creationId xmlns:p14="http://schemas.microsoft.com/office/powerpoint/2010/main" val="324931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71FE69-A294-49BB-8ECB-DD32C346B3B0}"/>
              </a:ext>
            </a:extLst>
          </p:cNvPr>
          <p:cNvSpPr>
            <a:spLocks noGrp="1"/>
          </p:cNvSpPr>
          <p:nvPr>
            <p:ph type="title"/>
          </p:nvPr>
        </p:nvSpPr>
        <p:spPr>
          <a:xfrm>
            <a:off x="838200" y="672747"/>
            <a:ext cx="10515600" cy="715556"/>
          </a:xfrm>
        </p:spPr>
        <p:txBody>
          <a:bodyPr>
            <a:normAutofit/>
          </a:bodyPr>
          <a:lstStyle/>
          <a:p>
            <a:pPr algn="ctr"/>
            <a:r>
              <a:rPr lang="es-CO" sz="3200" b="1" i="1" dirty="0">
                <a:solidFill>
                  <a:schemeClr val="bg1"/>
                </a:solidFill>
              </a:rPr>
              <a:t>Atributos con js</a:t>
            </a:r>
          </a:p>
        </p:txBody>
      </p:sp>
      <p:graphicFrame>
        <p:nvGraphicFramePr>
          <p:cNvPr id="5" name="Marcador de contenido 2">
            <a:extLst>
              <a:ext uri="{FF2B5EF4-FFF2-40B4-BE49-F238E27FC236}">
                <a16:creationId xmlns:a16="http://schemas.microsoft.com/office/drawing/2014/main" id="{E7608D4D-A33B-4355-91D5-FD8DF3BB6703}"/>
              </a:ext>
            </a:extLst>
          </p:cNvPr>
          <p:cNvGraphicFramePr>
            <a:graphicFrameLocks noGrp="1"/>
          </p:cNvGraphicFramePr>
          <p:nvPr>
            <p:ph idx="1"/>
            <p:extLst>
              <p:ext uri="{D42A27DB-BD31-4B8C-83A1-F6EECF244321}">
                <p14:modId xmlns:p14="http://schemas.microsoft.com/office/powerpoint/2010/main" val="1556037836"/>
              </p:ext>
            </p:extLst>
          </p:nvPr>
        </p:nvGraphicFramePr>
        <p:xfrm>
          <a:off x="447675" y="2166937"/>
          <a:ext cx="11391899"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40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71FE69-A294-49BB-8ECB-DD32C346B3B0}"/>
              </a:ext>
            </a:extLst>
          </p:cNvPr>
          <p:cNvSpPr>
            <a:spLocks noGrp="1"/>
          </p:cNvSpPr>
          <p:nvPr>
            <p:ph type="title"/>
          </p:nvPr>
        </p:nvSpPr>
        <p:spPr>
          <a:xfrm>
            <a:off x="838200" y="672747"/>
            <a:ext cx="10515600" cy="715556"/>
          </a:xfrm>
        </p:spPr>
        <p:txBody>
          <a:bodyPr>
            <a:normAutofit/>
          </a:bodyPr>
          <a:lstStyle/>
          <a:p>
            <a:pPr algn="ctr"/>
            <a:r>
              <a:rPr lang="es-CO" sz="3200" b="1" i="1" dirty="0">
                <a:solidFill>
                  <a:schemeClr val="bg1"/>
                </a:solidFill>
              </a:rPr>
              <a:t>Atributos con js</a:t>
            </a:r>
          </a:p>
        </p:txBody>
      </p:sp>
      <p:graphicFrame>
        <p:nvGraphicFramePr>
          <p:cNvPr id="5" name="Marcador de contenido 2">
            <a:extLst>
              <a:ext uri="{FF2B5EF4-FFF2-40B4-BE49-F238E27FC236}">
                <a16:creationId xmlns:a16="http://schemas.microsoft.com/office/drawing/2014/main" id="{E7608D4D-A33B-4355-91D5-FD8DF3BB6703}"/>
              </a:ext>
            </a:extLst>
          </p:cNvPr>
          <p:cNvGraphicFramePr>
            <a:graphicFrameLocks noGrp="1"/>
          </p:cNvGraphicFramePr>
          <p:nvPr>
            <p:ph idx="1"/>
            <p:extLst>
              <p:ext uri="{D42A27DB-BD31-4B8C-83A1-F6EECF244321}">
                <p14:modId xmlns:p14="http://schemas.microsoft.com/office/powerpoint/2010/main" val="920629271"/>
              </p:ext>
            </p:extLst>
          </p:nvPr>
        </p:nvGraphicFramePr>
        <p:xfrm>
          <a:off x="838200" y="2166938"/>
          <a:ext cx="10515600" cy="3457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85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3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C1CACD39-8FA4-4395-A099-B4315D9FD184}"/>
              </a:ext>
            </a:extLst>
          </p:cNvPr>
          <p:cNvPicPr>
            <a:picLocks noChangeAspect="1"/>
          </p:cNvPicPr>
          <p:nvPr/>
        </p:nvPicPr>
        <p:blipFill>
          <a:blip r:embed="rId2"/>
          <a:stretch>
            <a:fillRect/>
          </a:stretch>
        </p:blipFill>
        <p:spPr>
          <a:xfrm>
            <a:off x="643467" y="1220725"/>
            <a:ext cx="10905066" cy="4416550"/>
          </a:xfrm>
          <a:prstGeom prst="rect">
            <a:avLst/>
          </a:prstGeom>
        </p:spPr>
      </p:pic>
    </p:spTree>
    <p:extLst>
      <p:ext uri="{BB962C8B-B14F-4D97-AF65-F5344CB8AC3E}">
        <p14:creationId xmlns:p14="http://schemas.microsoft.com/office/powerpoint/2010/main" val="359589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063E3-6285-4328-A2F7-7D62545D46AD}"/>
              </a:ext>
            </a:extLst>
          </p:cNvPr>
          <p:cNvSpPr>
            <a:spLocks noGrp="1"/>
          </p:cNvSpPr>
          <p:nvPr>
            <p:ph type="title"/>
          </p:nvPr>
        </p:nvSpPr>
        <p:spPr/>
        <p:txBody>
          <a:bodyPr>
            <a:normAutofit/>
          </a:bodyPr>
          <a:lstStyle/>
          <a:p>
            <a:r>
              <a:rPr lang="es-CO" sz="3600" b="1" i="1" dirty="0"/>
              <a:t>Funkify</a:t>
            </a:r>
          </a:p>
        </p:txBody>
      </p:sp>
      <p:sp>
        <p:nvSpPr>
          <p:cNvPr id="3" name="Marcador de contenido 2">
            <a:extLst>
              <a:ext uri="{FF2B5EF4-FFF2-40B4-BE49-F238E27FC236}">
                <a16:creationId xmlns:a16="http://schemas.microsoft.com/office/drawing/2014/main" id="{462E992C-AE51-4D77-AF28-96E4C909A8DF}"/>
              </a:ext>
            </a:extLst>
          </p:cNvPr>
          <p:cNvSpPr>
            <a:spLocks noGrp="1"/>
          </p:cNvSpPr>
          <p:nvPr>
            <p:ph idx="1"/>
          </p:nvPr>
        </p:nvSpPr>
        <p:spPr>
          <a:xfrm>
            <a:off x="3202154" y="1738729"/>
            <a:ext cx="5787691" cy="4232275"/>
          </a:xfrm>
        </p:spPr>
        <p:txBody>
          <a:bodyPr/>
          <a:lstStyle/>
          <a:p>
            <a:pPr marL="0" indent="0" algn="just">
              <a:buNone/>
            </a:pPr>
            <a:r>
              <a:rPr lang="es-CO" dirty="0"/>
              <a:t>1. Para el ejemplo anterior utilizar el simulador de Trembling Trevor</a:t>
            </a:r>
          </a:p>
          <a:p>
            <a:pPr marL="0" indent="0" algn="just">
              <a:buNone/>
            </a:pPr>
            <a:endParaRPr lang="es-CO" dirty="0"/>
          </a:p>
          <a:p>
            <a:pPr marL="0" indent="0" algn="just">
              <a:buNone/>
            </a:pPr>
            <a:r>
              <a:rPr lang="es-CO" i="1" dirty="0"/>
              <a:t>TIP: Alrededor del 12% de las personas tiene un discapacidad motora manual</a:t>
            </a:r>
          </a:p>
        </p:txBody>
      </p:sp>
    </p:spTree>
    <p:extLst>
      <p:ext uri="{BB962C8B-B14F-4D97-AF65-F5344CB8AC3E}">
        <p14:creationId xmlns:p14="http://schemas.microsoft.com/office/powerpoint/2010/main" val="170752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B14B0323-EB74-40D4-977F-74ACAD43BD2B}"/>
              </a:ext>
            </a:extLst>
          </p:cNvPr>
          <p:cNvGraphicFramePr/>
          <p:nvPr>
            <p:extLst>
              <p:ext uri="{D42A27DB-BD31-4B8C-83A1-F6EECF244321}">
                <p14:modId xmlns:p14="http://schemas.microsoft.com/office/powerpoint/2010/main" val="34184715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04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063E3-6285-4328-A2F7-7D62545D46AD}"/>
              </a:ext>
            </a:extLst>
          </p:cNvPr>
          <p:cNvSpPr>
            <a:spLocks noGrp="1"/>
          </p:cNvSpPr>
          <p:nvPr>
            <p:ph type="title"/>
          </p:nvPr>
        </p:nvSpPr>
        <p:spPr/>
        <p:txBody>
          <a:bodyPr>
            <a:normAutofit/>
          </a:bodyPr>
          <a:lstStyle/>
          <a:p>
            <a:r>
              <a:rPr lang="es-CO" sz="3600" b="1" i="1" dirty="0"/>
              <a:t>Funkify</a:t>
            </a:r>
          </a:p>
        </p:txBody>
      </p:sp>
      <p:sp>
        <p:nvSpPr>
          <p:cNvPr id="3" name="Marcador de contenido 2">
            <a:extLst>
              <a:ext uri="{FF2B5EF4-FFF2-40B4-BE49-F238E27FC236}">
                <a16:creationId xmlns:a16="http://schemas.microsoft.com/office/drawing/2014/main" id="{462E992C-AE51-4D77-AF28-96E4C909A8DF}"/>
              </a:ext>
            </a:extLst>
          </p:cNvPr>
          <p:cNvSpPr>
            <a:spLocks noGrp="1"/>
          </p:cNvSpPr>
          <p:nvPr>
            <p:ph idx="1"/>
          </p:nvPr>
        </p:nvSpPr>
        <p:spPr>
          <a:xfrm>
            <a:off x="3202154" y="1738729"/>
            <a:ext cx="5787691" cy="4232275"/>
          </a:xfrm>
        </p:spPr>
        <p:txBody>
          <a:bodyPr/>
          <a:lstStyle/>
          <a:p>
            <a:pPr marL="0" indent="0" algn="just">
              <a:buNone/>
            </a:pPr>
            <a:r>
              <a:rPr lang="es-CO" dirty="0"/>
              <a:t>1. Para el ejemplo anterior utilizar el simulador de Blurry Bianca</a:t>
            </a:r>
          </a:p>
          <a:p>
            <a:pPr marL="0" indent="0" algn="just">
              <a:buNone/>
            </a:pPr>
            <a:endParaRPr lang="es-CO" dirty="0"/>
          </a:p>
          <a:p>
            <a:pPr marL="0" indent="0" algn="just">
              <a:buNone/>
            </a:pPr>
            <a:r>
              <a:rPr lang="es-CO" i="1" dirty="0"/>
              <a:t>TIP: Alrededor del 4% de las personas tiene un impedimento visual</a:t>
            </a:r>
          </a:p>
          <a:p>
            <a:pPr marL="0" indent="0" algn="just">
              <a:buNone/>
            </a:pPr>
            <a:endParaRPr lang="es-CO" i="1" dirty="0"/>
          </a:p>
          <a:p>
            <a:pPr marL="0" indent="0" algn="just">
              <a:buNone/>
            </a:pPr>
            <a:r>
              <a:rPr lang="es-CO" i="1" dirty="0"/>
              <a:t>Alrededor del 60% de las personas usan gafas o lentes de contacto.</a:t>
            </a:r>
          </a:p>
        </p:txBody>
      </p:sp>
    </p:spTree>
    <p:extLst>
      <p:ext uri="{BB962C8B-B14F-4D97-AF65-F5344CB8AC3E}">
        <p14:creationId xmlns:p14="http://schemas.microsoft.com/office/powerpoint/2010/main" val="407902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a:extLst>
              <a:ext uri="{FF2B5EF4-FFF2-40B4-BE49-F238E27FC236}">
                <a16:creationId xmlns:a16="http://schemas.microsoft.com/office/drawing/2014/main" id="{B14B0323-EB74-40D4-977F-74ACAD43BD2B}"/>
              </a:ext>
            </a:extLst>
          </p:cNvPr>
          <p:cNvGraphicFramePr/>
          <p:nvPr>
            <p:extLst>
              <p:ext uri="{D42A27DB-BD31-4B8C-83A1-F6EECF244321}">
                <p14:modId xmlns:p14="http://schemas.microsoft.com/office/powerpoint/2010/main" val="230368085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834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99A8B4F-0FED-46C0-9186-5A8E116D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DA6861EE-7660-46C9-80BD-173B8F745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F0FA3217-166D-466C-8C34-F1EC7886C89B}"/>
              </a:ext>
            </a:extLst>
          </p:cNvPr>
          <p:cNvSpPr>
            <a:spLocks noGrp="1"/>
          </p:cNvSpPr>
          <p:nvPr>
            <p:ph type="title"/>
          </p:nvPr>
        </p:nvSpPr>
        <p:spPr>
          <a:xfrm>
            <a:off x="807365" y="802955"/>
            <a:ext cx="6318649" cy="1454051"/>
          </a:xfrm>
        </p:spPr>
        <p:txBody>
          <a:bodyPr>
            <a:normAutofit/>
          </a:bodyPr>
          <a:lstStyle/>
          <a:p>
            <a:r>
              <a:rPr lang="es-CO" sz="3600" b="1" i="1">
                <a:solidFill>
                  <a:srgbClr val="000000"/>
                </a:solidFill>
              </a:rPr>
              <a:t>¿ Qué es accesibilidad en la web? </a:t>
            </a:r>
          </a:p>
        </p:txBody>
      </p:sp>
      <p:sp>
        <p:nvSpPr>
          <p:cNvPr id="3" name="Marcador de contenido 2">
            <a:extLst>
              <a:ext uri="{FF2B5EF4-FFF2-40B4-BE49-F238E27FC236}">
                <a16:creationId xmlns:a16="http://schemas.microsoft.com/office/drawing/2014/main" id="{ACFF679C-9FB4-4EC9-B7EF-10B59ACE27C4}"/>
              </a:ext>
            </a:extLst>
          </p:cNvPr>
          <p:cNvSpPr>
            <a:spLocks noGrp="1"/>
          </p:cNvSpPr>
          <p:nvPr>
            <p:ph idx="1"/>
          </p:nvPr>
        </p:nvSpPr>
        <p:spPr>
          <a:xfrm>
            <a:off x="803807" y="2421682"/>
            <a:ext cx="4650524" cy="3639289"/>
          </a:xfrm>
        </p:spPr>
        <p:txBody>
          <a:bodyPr anchor="ctr">
            <a:normAutofit/>
          </a:bodyPr>
          <a:lstStyle/>
          <a:p>
            <a:pPr marL="0" indent="0" algn="just">
              <a:buNone/>
            </a:pPr>
            <a:r>
              <a:rPr lang="es-CO" sz="2000" dirty="0">
                <a:solidFill>
                  <a:srgbClr val="000000"/>
                </a:solidFill>
              </a:rPr>
              <a:t>Garantizar que una página web pueda ser usada por todo tipo de personas.</a:t>
            </a:r>
          </a:p>
          <a:p>
            <a:pPr marL="0" indent="0" algn="just">
              <a:buNone/>
            </a:pPr>
            <a:endParaRPr lang="es-CO" sz="2000" dirty="0">
              <a:solidFill>
                <a:srgbClr val="000000"/>
              </a:solidFill>
            </a:endParaRPr>
          </a:p>
          <a:p>
            <a:pPr marL="0" indent="0" algn="just">
              <a:buNone/>
            </a:pPr>
            <a:r>
              <a:rPr lang="es-CO" sz="2000" dirty="0">
                <a:solidFill>
                  <a:srgbClr val="000000"/>
                </a:solidFill>
              </a:rPr>
              <a:t>Sin importar las incapacidades personales o sensoriales</a:t>
            </a:r>
          </a:p>
          <a:p>
            <a:pPr marL="0" indent="0" algn="just">
              <a:buNone/>
            </a:pPr>
            <a:endParaRPr lang="es-CO" sz="2000" dirty="0">
              <a:solidFill>
                <a:srgbClr val="000000"/>
              </a:solidFill>
            </a:endParaRPr>
          </a:p>
          <a:p>
            <a:pPr marL="0" indent="0" algn="just">
              <a:buNone/>
            </a:pPr>
            <a:r>
              <a:rPr lang="es-CO" sz="2000" dirty="0">
                <a:solidFill>
                  <a:srgbClr val="000000"/>
                </a:solidFill>
              </a:rPr>
              <a:t>Sin importar los conocimientos técnicos</a:t>
            </a:r>
          </a:p>
          <a:p>
            <a:pPr marL="0" indent="0">
              <a:buNone/>
            </a:pPr>
            <a:endParaRPr lang="es-CO" sz="2000" dirty="0">
              <a:solidFill>
                <a:srgbClr val="000000"/>
              </a:solidFill>
            </a:endParaRPr>
          </a:p>
        </p:txBody>
      </p:sp>
      <p:sp>
        <p:nvSpPr>
          <p:cNvPr id="77" name="Oval 76">
            <a:extLst>
              <a:ext uri="{FF2B5EF4-FFF2-40B4-BE49-F238E27FC236}">
                <a16:creationId xmlns:a16="http://schemas.microsoft.com/office/drawing/2014/main" id="{38A69B74-22E3-47CC-823F-18BE7930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1">
            <a:extLst>
              <a:ext uri="{FF2B5EF4-FFF2-40B4-BE49-F238E27FC236}">
                <a16:creationId xmlns:a16="http://schemas.microsoft.com/office/drawing/2014/main" id="{1778637B-5DB8-4A75-B2E6-FC2B1BB9A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Resultado de imagen para technical icon">
            <a:extLst>
              <a:ext uri="{FF2B5EF4-FFF2-40B4-BE49-F238E27FC236}">
                <a16:creationId xmlns:a16="http://schemas.microsoft.com/office/drawing/2014/main" id="{B1D9E566-B221-4AFE-B908-46A2E919A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972" y="210817"/>
            <a:ext cx="2429582" cy="24295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para web accessibility icon">
            <a:extLst>
              <a:ext uri="{FF2B5EF4-FFF2-40B4-BE49-F238E27FC236}">
                <a16:creationId xmlns:a16="http://schemas.microsoft.com/office/drawing/2014/main" id="{4974B571-5B04-445A-A500-BBF1877F3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910" y="3478741"/>
            <a:ext cx="1606964" cy="1606964"/>
          </a:xfrm>
          <a:prstGeom prst="rect">
            <a:avLst/>
          </a:prstGeom>
          <a:noFill/>
          <a:extLst>
            <a:ext uri="{909E8E84-426E-40DD-AFC4-6F175D3DCCD1}">
              <a14:hiddenFill xmlns:a14="http://schemas.microsoft.com/office/drawing/2010/main">
                <a:solidFill>
                  <a:srgbClr val="FFFFFF"/>
                </a:solidFill>
              </a14:hiddenFill>
            </a:ext>
          </a:extLst>
        </p:spPr>
      </p:pic>
      <p:sp>
        <p:nvSpPr>
          <p:cNvPr id="81" name="Freeform 75">
            <a:extLst>
              <a:ext uri="{FF2B5EF4-FFF2-40B4-BE49-F238E27FC236}">
                <a16:creationId xmlns:a16="http://schemas.microsoft.com/office/drawing/2014/main" id="{0035A30C-45F3-4EFB-B2E8-6E2A11843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n 3">
            <a:extLst>
              <a:ext uri="{FF2B5EF4-FFF2-40B4-BE49-F238E27FC236}">
                <a16:creationId xmlns:a16="http://schemas.microsoft.com/office/drawing/2014/main" id="{9A3CFE79-4FD0-4816-88CF-A0EF6C754C42}"/>
              </a:ext>
            </a:extLst>
          </p:cNvPr>
          <p:cNvPicPr>
            <a:picLocks noChangeAspect="1"/>
          </p:cNvPicPr>
          <p:nvPr/>
        </p:nvPicPr>
        <p:blipFill>
          <a:blip r:embed="rId5"/>
          <a:stretch>
            <a:fillRect/>
          </a:stretch>
        </p:blipFill>
        <p:spPr>
          <a:xfrm>
            <a:off x="9896237" y="5010263"/>
            <a:ext cx="1706778" cy="1661466"/>
          </a:xfrm>
          <a:prstGeom prst="rect">
            <a:avLst/>
          </a:prstGeom>
        </p:spPr>
      </p:pic>
    </p:spTree>
    <p:extLst>
      <p:ext uri="{BB962C8B-B14F-4D97-AF65-F5344CB8AC3E}">
        <p14:creationId xmlns:p14="http://schemas.microsoft.com/office/powerpoint/2010/main" val="1176446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0E9D03-C8D0-4F3E-9937-DBAE1103D88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s-CO" sz="3200" kern="1200" dirty="0">
                <a:solidFill>
                  <a:schemeClr val="bg1"/>
                </a:solidFill>
                <a:latin typeface="+mj-lt"/>
                <a:ea typeface="+mj-ea"/>
                <a:cs typeface="+mj-cs"/>
              </a:rPr>
              <a:t>Problema</a:t>
            </a:r>
            <a:r>
              <a:rPr lang="en-US" sz="3200" kern="1200" dirty="0">
                <a:solidFill>
                  <a:schemeClr val="bg1"/>
                </a:solidFill>
                <a:latin typeface="+mj-lt"/>
                <a:ea typeface="+mj-ea"/>
                <a:cs typeface="+mj-cs"/>
              </a:rPr>
              <a:t> – Procedimiento</a:t>
            </a:r>
          </a:p>
        </p:txBody>
      </p:sp>
      <p:pic>
        <p:nvPicPr>
          <p:cNvPr id="4" name="Imagen 3">
            <a:extLst>
              <a:ext uri="{FF2B5EF4-FFF2-40B4-BE49-F238E27FC236}">
                <a16:creationId xmlns:a16="http://schemas.microsoft.com/office/drawing/2014/main" id="{8B58815E-011B-48AB-8C5F-078153A47210}"/>
              </a:ext>
            </a:extLst>
          </p:cNvPr>
          <p:cNvPicPr>
            <a:picLocks noChangeAspect="1"/>
          </p:cNvPicPr>
          <p:nvPr/>
        </p:nvPicPr>
        <p:blipFill>
          <a:blip r:embed="rId2"/>
          <a:stretch>
            <a:fillRect/>
          </a:stretch>
        </p:blipFill>
        <p:spPr>
          <a:xfrm>
            <a:off x="643467" y="1936677"/>
            <a:ext cx="10905066" cy="3871298"/>
          </a:xfrm>
          <a:prstGeom prst="rect">
            <a:avLst/>
          </a:prstGeom>
        </p:spPr>
      </p:pic>
    </p:spTree>
    <p:extLst>
      <p:ext uri="{BB962C8B-B14F-4D97-AF65-F5344CB8AC3E}">
        <p14:creationId xmlns:p14="http://schemas.microsoft.com/office/powerpoint/2010/main" val="2386786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1063E3-6285-4328-A2F7-7D62545D46AD}"/>
              </a:ext>
            </a:extLst>
          </p:cNvPr>
          <p:cNvSpPr>
            <a:spLocks noGrp="1"/>
          </p:cNvSpPr>
          <p:nvPr>
            <p:ph type="title"/>
          </p:nvPr>
        </p:nvSpPr>
        <p:spPr/>
        <p:txBody>
          <a:bodyPr>
            <a:normAutofit/>
          </a:bodyPr>
          <a:lstStyle/>
          <a:p>
            <a:r>
              <a:rPr lang="es-CO" sz="3600" b="1" i="1" dirty="0"/>
              <a:t>Funkify</a:t>
            </a:r>
          </a:p>
        </p:txBody>
      </p:sp>
      <p:sp>
        <p:nvSpPr>
          <p:cNvPr id="3" name="Marcador de contenido 2">
            <a:extLst>
              <a:ext uri="{FF2B5EF4-FFF2-40B4-BE49-F238E27FC236}">
                <a16:creationId xmlns:a16="http://schemas.microsoft.com/office/drawing/2014/main" id="{462E992C-AE51-4D77-AF28-96E4C909A8DF}"/>
              </a:ext>
            </a:extLst>
          </p:cNvPr>
          <p:cNvSpPr>
            <a:spLocks noGrp="1"/>
          </p:cNvSpPr>
          <p:nvPr>
            <p:ph idx="1"/>
          </p:nvPr>
        </p:nvSpPr>
        <p:spPr>
          <a:xfrm>
            <a:off x="3354554" y="1970504"/>
            <a:ext cx="5787691" cy="4232275"/>
          </a:xfrm>
        </p:spPr>
        <p:txBody>
          <a:bodyPr>
            <a:normAutofit/>
          </a:bodyPr>
          <a:lstStyle/>
          <a:p>
            <a:pPr marL="0" indent="0" algn="just">
              <a:buNone/>
            </a:pPr>
            <a:r>
              <a:rPr lang="es-CO" dirty="0"/>
              <a:t>1. Para el ejemplo anterior utilizar el simulador de Color Carl</a:t>
            </a:r>
          </a:p>
          <a:p>
            <a:pPr marL="0" indent="0" algn="just">
              <a:buNone/>
            </a:pPr>
            <a:endParaRPr lang="es-CO" dirty="0"/>
          </a:p>
          <a:p>
            <a:pPr marL="0" indent="0" algn="just">
              <a:buNone/>
            </a:pPr>
            <a:r>
              <a:rPr lang="es-CO" i="1" dirty="0"/>
              <a:t>TIP: Alrededor del 8% de los 5 y el 0.5% de las mujeres tiene una deficiencia en la percepción de colores con la vista</a:t>
            </a:r>
          </a:p>
        </p:txBody>
      </p:sp>
    </p:spTree>
    <p:extLst>
      <p:ext uri="{BB962C8B-B14F-4D97-AF65-F5344CB8AC3E}">
        <p14:creationId xmlns:p14="http://schemas.microsoft.com/office/powerpoint/2010/main" val="2996429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A0E9D03-C8D0-4F3E-9937-DBAE1103D88D}"/>
              </a:ext>
            </a:extLst>
          </p:cNvPr>
          <p:cNvSpPr>
            <a:spLocks noGrp="1"/>
          </p:cNvSpPr>
          <p:nvPr>
            <p:ph type="title"/>
          </p:nvPr>
        </p:nvSpPr>
        <p:spPr>
          <a:xfrm>
            <a:off x="863029" y="1012004"/>
            <a:ext cx="3416158" cy="4795408"/>
          </a:xfrm>
        </p:spPr>
        <p:txBody>
          <a:bodyPr>
            <a:normAutofit/>
          </a:bodyPr>
          <a:lstStyle/>
          <a:p>
            <a:r>
              <a:rPr lang="es-CO" b="1" i="1">
                <a:solidFill>
                  <a:srgbClr val="FFFFFF"/>
                </a:solidFill>
              </a:rPr>
              <a:t>Otros atributos</a:t>
            </a:r>
          </a:p>
        </p:txBody>
      </p:sp>
      <p:graphicFrame>
        <p:nvGraphicFramePr>
          <p:cNvPr id="5" name="Marcador de contenido 2">
            <a:extLst>
              <a:ext uri="{FF2B5EF4-FFF2-40B4-BE49-F238E27FC236}">
                <a16:creationId xmlns:a16="http://schemas.microsoft.com/office/drawing/2014/main" id="{48F4AE8D-ECF8-4196-9F0F-0D970CE44B81}"/>
              </a:ext>
            </a:extLst>
          </p:cNvPr>
          <p:cNvGraphicFramePr>
            <a:graphicFrameLocks noGrp="1"/>
          </p:cNvGraphicFramePr>
          <p:nvPr>
            <p:ph idx="1"/>
            <p:extLst>
              <p:ext uri="{D42A27DB-BD31-4B8C-83A1-F6EECF244321}">
                <p14:modId xmlns:p14="http://schemas.microsoft.com/office/powerpoint/2010/main" val="166666291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029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A0E9D03-C8D0-4F3E-9937-DBAE1103D88D}"/>
              </a:ext>
            </a:extLst>
          </p:cNvPr>
          <p:cNvSpPr>
            <a:spLocks noGrp="1"/>
          </p:cNvSpPr>
          <p:nvPr>
            <p:ph type="title"/>
          </p:nvPr>
        </p:nvSpPr>
        <p:spPr>
          <a:xfrm>
            <a:off x="640079" y="4526280"/>
            <a:ext cx="7410681" cy="1737360"/>
          </a:xfrm>
        </p:spPr>
        <p:txBody>
          <a:bodyPr>
            <a:normAutofit/>
          </a:bodyPr>
          <a:lstStyle/>
          <a:p>
            <a:r>
              <a:rPr lang="es-CO" sz="4800" b="1" i="1"/>
              <a:t>Otros atributos</a:t>
            </a:r>
          </a:p>
        </p:txBody>
      </p:sp>
      <p:sp>
        <p:nvSpPr>
          <p:cNvPr id="3" name="Marcador de contenido 2">
            <a:extLst>
              <a:ext uri="{FF2B5EF4-FFF2-40B4-BE49-F238E27FC236}">
                <a16:creationId xmlns:a16="http://schemas.microsoft.com/office/drawing/2014/main" id="{FFE70460-8170-4606-BCE2-91AC62DC49FC}"/>
              </a:ext>
            </a:extLst>
          </p:cNvPr>
          <p:cNvSpPr>
            <a:spLocks noGrp="1"/>
          </p:cNvSpPr>
          <p:nvPr>
            <p:ph idx="1"/>
          </p:nvPr>
        </p:nvSpPr>
        <p:spPr>
          <a:xfrm>
            <a:off x="640080" y="595293"/>
            <a:ext cx="5676637" cy="3463951"/>
          </a:xfrm>
        </p:spPr>
        <p:txBody>
          <a:bodyPr anchor="ctr">
            <a:normAutofit/>
          </a:bodyPr>
          <a:lstStyle/>
          <a:p>
            <a:pPr marL="0" indent="0" algn="just">
              <a:buNone/>
            </a:pPr>
            <a:r>
              <a:rPr lang="es-CO" sz="1800" i="1" dirty="0"/>
              <a:t>Aria-</a:t>
            </a:r>
            <a:r>
              <a:rPr lang="es-CO" sz="1800" i="1" dirty="0" err="1"/>
              <a:t>posinset</a:t>
            </a:r>
            <a:r>
              <a:rPr lang="es-CO" sz="1800" i="1" dirty="0"/>
              <a:t>= </a:t>
            </a:r>
            <a:r>
              <a:rPr lang="es-CO" sz="1800" dirty="0"/>
              <a:t>esta propiedad le permite especificar en qué posición de una serie se encuentra un elemento. Junto con aria-</a:t>
            </a:r>
            <a:r>
              <a:rPr lang="es-CO" sz="1800" dirty="0" err="1"/>
              <a:t>setsize</a:t>
            </a:r>
            <a:r>
              <a:rPr lang="es-CO" sz="1800" dirty="0"/>
              <a:t>, proporciona un lector de pantalla con información suficiente para informarle que actualmente se encuentra en el elemento "1 de 3", etc. En muchos casos, los navegadores deberían poder inferir esta información de la jerarquía de elementos, pero ciertamente ayuda a proporcionar más pistas.</a:t>
            </a:r>
            <a:endParaRPr lang="en-US" sz="1800" dirty="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1655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C12C164-2ABA-4921-A78E-C0A4C5A7BC20}"/>
              </a:ext>
            </a:extLst>
          </p:cNvPr>
          <p:cNvSpPr>
            <a:spLocks noGrp="1"/>
          </p:cNvSpPr>
          <p:nvPr>
            <p:ph type="title"/>
          </p:nvPr>
        </p:nvSpPr>
        <p:spPr>
          <a:xfrm>
            <a:off x="640079" y="4526280"/>
            <a:ext cx="7410681" cy="1737360"/>
          </a:xfrm>
        </p:spPr>
        <p:txBody>
          <a:bodyPr>
            <a:normAutofit/>
          </a:bodyPr>
          <a:lstStyle/>
          <a:p>
            <a:r>
              <a:rPr lang="es-CO" sz="4800"/>
              <a:t>Otras herramientas</a:t>
            </a:r>
          </a:p>
        </p:txBody>
      </p:sp>
      <p:sp>
        <p:nvSpPr>
          <p:cNvPr id="3" name="Marcador de contenido 2">
            <a:extLst>
              <a:ext uri="{FF2B5EF4-FFF2-40B4-BE49-F238E27FC236}">
                <a16:creationId xmlns:a16="http://schemas.microsoft.com/office/drawing/2014/main" id="{8C907052-236E-45CF-9A79-7B4F2905A219}"/>
              </a:ext>
            </a:extLst>
          </p:cNvPr>
          <p:cNvSpPr>
            <a:spLocks noGrp="1"/>
          </p:cNvSpPr>
          <p:nvPr>
            <p:ph idx="1"/>
          </p:nvPr>
        </p:nvSpPr>
        <p:spPr>
          <a:xfrm>
            <a:off x="640080" y="595293"/>
            <a:ext cx="5676637" cy="3463951"/>
          </a:xfrm>
        </p:spPr>
        <p:txBody>
          <a:bodyPr anchor="ctr">
            <a:normAutofit/>
          </a:bodyPr>
          <a:lstStyle/>
          <a:p>
            <a:pPr marL="0" indent="0">
              <a:buNone/>
            </a:pPr>
            <a:r>
              <a:rPr lang="es-CO" sz="1800"/>
              <a:t>Extensiones de Chrome para accesibilidad</a:t>
            </a:r>
          </a:p>
          <a:p>
            <a:pPr marL="0" indent="0">
              <a:buNone/>
            </a:pPr>
            <a:endParaRPr lang="es-CO" sz="1800"/>
          </a:p>
          <a:p>
            <a:pPr marL="0" indent="0">
              <a:buNone/>
            </a:pPr>
            <a:r>
              <a:rPr lang="es-CO" sz="1800">
                <a:hlinkClick r:id="rId2"/>
              </a:rPr>
              <a:t>https://chrome.google.com/webstore/category/collection/accessibility</a:t>
            </a:r>
            <a:endParaRPr lang="es-CO" sz="1800"/>
          </a:p>
          <a:p>
            <a:pPr marL="0" indent="0">
              <a:buNone/>
            </a:pPr>
            <a:endParaRPr lang="es-CO" sz="1800"/>
          </a:p>
          <a:p>
            <a:pPr marL="0" indent="0">
              <a:buNone/>
            </a:pPr>
            <a:endParaRPr lang="es-CO" sz="180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344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E261A84-6A23-41B8-8237-28DBC3FD4074}"/>
              </a:ext>
            </a:extLst>
          </p:cNvPr>
          <p:cNvSpPr>
            <a:spLocks noGrp="1"/>
          </p:cNvSpPr>
          <p:nvPr>
            <p:ph type="title"/>
          </p:nvPr>
        </p:nvSpPr>
        <p:spPr>
          <a:xfrm>
            <a:off x="640079" y="4526280"/>
            <a:ext cx="7410681" cy="1737360"/>
          </a:xfrm>
        </p:spPr>
        <p:txBody>
          <a:bodyPr>
            <a:normAutofit/>
          </a:bodyPr>
          <a:lstStyle/>
          <a:p>
            <a:r>
              <a:rPr lang="es-CO" sz="4800"/>
              <a:t>Bibliografía</a:t>
            </a:r>
          </a:p>
        </p:txBody>
      </p:sp>
      <p:sp>
        <p:nvSpPr>
          <p:cNvPr id="3" name="Marcador de contenido 2">
            <a:extLst>
              <a:ext uri="{FF2B5EF4-FFF2-40B4-BE49-F238E27FC236}">
                <a16:creationId xmlns:a16="http://schemas.microsoft.com/office/drawing/2014/main" id="{B61868BC-8975-4468-A8A3-0EE5CD647182}"/>
              </a:ext>
            </a:extLst>
          </p:cNvPr>
          <p:cNvSpPr>
            <a:spLocks noGrp="1"/>
          </p:cNvSpPr>
          <p:nvPr>
            <p:ph idx="1"/>
          </p:nvPr>
        </p:nvSpPr>
        <p:spPr>
          <a:xfrm>
            <a:off x="640080" y="595293"/>
            <a:ext cx="5676637" cy="3463951"/>
          </a:xfrm>
        </p:spPr>
        <p:txBody>
          <a:bodyPr anchor="ctr">
            <a:normAutofit/>
          </a:bodyPr>
          <a:lstStyle/>
          <a:p>
            <a:r>
              <a:rPr lang="es-CO" sz="1800" dirty="0">
                <a:hlinkClick r:id="rId2"/>
              </a:rPr>
              <a:t>http://icons.iconarchive.com/icons/graphicloads/medical-health/256/human-brain-icon.png</a:t>
            </a:r>
            <a:endParaRPr lang="es-CO" sz="1800" dirty="0"/>
          </a:p>
          <a:p>
            <a:r>
              <a:rPr lang="es-CO" sz="1800" dirty="0">
                <a:hlinkClick r:id="rId3"/>
              </a:rPr>
              <a:t>https://github.com/mdn</a:t>
            </a:r>
            <a:endParaRPr lang="es-CO" sz="1800" dirty="0"/>
          </a:p>
          <a:p>
            <a:r>
              <a:rPr lang="es-CO" sz="1800" dirty="0">
                <a:hlinkClick r:id="rId4"/>
              </a:rPr>
              <a:t>https://developer.mozilla.org/en-US/docs/Learn/Accessibility/WAI-ARIA_basics</a:t>
            </a:r>
            <a:endParaRPr lang="es-CO" sz="1800" dirty="0"/>
          </a:p>
          <a:p>
            <a:r>
              <a:rPr lang="es-CO" sz="1800" dirty="0">
                <a:hlinkClick r:id="rId5"/>
              </a:rPr>
              <a:t>http://accesibilidadweb.dlsi.ua.es/?menu=como-navegan-web</a:t>
            </a:r>
            <a:endParaRPr lang="es-CO" sz="1800" dirty="0"/>
          </a:p>
          <a:p>
            <a:endParaRPr lang="es-CO" sz="1800" dirty="0"/>
          </a:p>
          <a:p>
            <a:endParaRPr lang="es-CO" sz="1800" dirty="0"/>
          </a:p>
          <a:p>
            <a:endParaRPr lang="es-CO" sz="1800" dirty="0"/>
          </a:p>
        </p:txBody>
      </p:sp>
      <p:sp>
        <p:nvSpPr>
          <p:cNvPr id="10" name="Freeform: Shape 9">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32897"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642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74">
            <a:extLst>
              <a:ext uri="{FF2B5EF4-FFF2-40B4-BE49-F238E27FC236}">
                <a16:creationId xmlns:a16="http://schemas.microsoft.com/office/drawing/2014/main" id="{7D2AA9EB-ACE2-48F8-8185-792EE9413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8000"/>
          </a:xfrm>
          <a:prstGeom prst="rect">
            <a:avLst/>
          </a:prstGeom>
          <a:gradFill>
            <a:gsLst>
              <a:gs pos="0">
                <a:schemeClr val="accent1">
                  <a:lumMod val="100000"/>
                  <a:alpha val="72000"/>
                </a:schemeClr>
              </a:gs>
              <a:gs pos="25000">
                <a:schemeClr val="accent1">
                  <a:alpha val="55000"/>
                </a:schemeClr>
              </a:gs>
              <a:gs pos="94000">
                <a:schemeClr val="bg2">
                  <a:lumMod val="75000"/>
                  <a:alpha val="90000"/>
                </a:schemeClr>
              </a:gs>
              <a:gs pos="100000">
                <a:schemeClr val="bg2">
                  <a:lumMod val="75000"/>
                  <a:alpha val="9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 name="Picture 76">
            <a:extLst>
              <a:ext uri="{FF2B5EF4-FFF2-40B4-BE49-F238E27FC236}">
                <a16:creationId xmlns:a16="http://schemas.microsoft.com/office/drawing/2014/main" id="{59D7A164-22E7-4B37-B0E3-935FC9C314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ítulo 1">
            <a:extLst>
              <a:ext uri="{FF2B5EF4-FFF2-40B4-BE49-F238E27FC236}">
                <a16:creationId xmlns:a16="http://schemas.microsoft.com/office/drawing/2014/main" id="{B09DAE0A-A5A2-41BB-98C9-6D67E54B5F12}"/>
              </a:ext>
            </a:extLst>
          </p:cNvPr>
          <p:cNvSpPr>
            <a:spLocks noGrp="1"/>
          </p:cNvSpPr>
          <p:nvPr>
            <p:ph type="title"/>
          </p:nvPr>
        </p:nvSpPr>
        <p:spPr>
          <a:xfrm>
            <a:off x="6738267" y="802955"/>
            <a:ext cx="4333814" cy="1454051"/>
          </a:xfrm>
        </p:spPr>
        <p:txBody>
          <a:bodyPr>
            <a:normAutofit/>
          </a:bodyPr>
          <a:lstStyle/>
          <a:p>
            <a:r>
              <a:rPr lang="es-CO" sz="3100" b="1" i="1">
                <a:solidFill>
                  <a:srgbClr val="000000"/>
                </a:solidFill>
              </a:rPr>
              <a:t>¿Por qué una página web deber ser accesible?</a:t>
            </a:r>
          </a:p>
        </p:txBody>
      </p:sp>
      <p:sp>
        <p:nvSpPr>
          <p:cNvPr id="2058" name="Freeform 67">
            <a:extLst>
              <a:ext uri="{FF2B5EF4-FFF2-40B4-BE49-F238E27FC236}">
                <a16:creationId xmlns:a16="http://schemas.microsoft.com/office/drawing/2014/main" id="{730F02D6-D4A4-42E5-A722-43B088C7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07136"/>
            <a:ext cx="3177287" cy="26508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Oval 80">
            <a:extLst>
              <a:ext uri="{FF2B5EF4-FFF2-40B4-BE49-F238E27FC236}">
                <a16:creationId xmlns:a16="http://schemas.microsoft.com/office/drawing/2014/main" id="{F2C965BE-B8BF-4344-8E81-62E0BFE4C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9751" y="2897495"/>
            <a:ext cx="2788232" cy="2788232"/>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Freeform 65">
            <a:extLst>
              <a:ext uri="{FF2B5EF4-FFF2-40B4-BE49-F238E27FC236}">
                <a16:creationId xmlns:a16="http://schemas.microsoft.com/office/drawing/2014/main" id="{122DB9C1-63F1-47FD-BE8D-08903F853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Resultado de imagen para percentage icon">
            <a:extLst>
              <a:ext uri="{FF2B5EF4-FFF2-40B4-BE49-F238E27FC236}">
                <a16:creationId xmlns:a16="http://schemas.microsoft.com/office/drawing/2014/main" id="{8F3B301A-E4A6-42AE-AC38-9F75DA963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759" y="248575"/>
            <a:ext cx="2289020" cy="22890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brain icon">
            <a:extLst>
              <a:ext uri="{FF2B5EF4-FFF2-40B4-BE49-F238E27FC236}">
                <a16:creationId xmlns:a16="http://schemas.microsoft.com/office/drawing/2014/main" id="{84C8E252-AE05-4D66-B72C-BCD9AA046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829" y="4838838"/>
            <a:ext cx="1796722" cy="17967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ultado de imagen para grandmother icon">
            <a:extLst>
              <a:ext uri="{FF2B5EF4-FFF2-40B4-BE49-F238E27FC236}">
                <a16:creationId xmlns:a16="http://schemas.microsoft.com/office/drawing/2014/main" id="{726000EB-E11D-4FD8-8BAE-F460E33D60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8031" y="3356443"/>
            <a:ext cx="1785723" cy="178572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C87CE26-FD4F-46A3-9C4B-29DA6BA3D96B}"/>
              </a:ext>
            </a:extLst>
          </p:cNvPr>
          <p:cNvSpPr>
            <a:spLocks noGrp="1"/>
          </p:cNvSpPr>
          <p:nvPr>
            <p:ph idx="1"/>
          </p:nvPr>
        </p:nvSpPr>
        <p:spPr>
          <a:xfrm>
            <a:off x="6734684" y="2421682"/>
            <a:ext cx="4333468" cy="3639289"/>
          </a:xfrm>
        </p:spPr>
        <p:txBody>
          <a:bodyPr anchor="ctr">
            <a:normAutofit/>
          </a:bodyPr>
          <a:lstStyle/>
          <a:p>
            <a:pPr marL="0" indent="0" algn="just">
              <a:buNone/>
            </a:pPr>
            <a:r>
              <a:rPr lang="es-CO" sz="2000" dirty="0">
                <a:solidFill>
                  <a:srgbClr val="000000"/>
                </a:solidFill>
              </a:rPr>
              <a:t>Aproximadamente el 10% de la población tiene algún tipo de discapacidad</a:t>
            </a:r>
          </a:p>
          <a:p>
            <a:pPr marL="0" indent="0" algn="just">
              <a:buNone/>
            </a:pPr>
            <a:endParaRPr lang="es-CO" sz="2000" dirty="0">
              <a:solidFill>
                <a:srgbClr val="000000"/>
              </a:solidFill>
            </a:endParaRPr>
          </a:p>
          <a:p>
            <a:pPr marL="0" indent="0" algn="just">
              <a:buNone/>
            </a:pPr>
            <a:r>
              <a:rPr lang="es-CO" sz="2000" dirty="0">
                <a:solidFill>
                  <a:srgbClr val="000000"/>
                </a:solidFill>
              </a:rPr>
              <a:t>Tipos de discapacidad: Visual, auditiva, física o motriz, de habla, neurología o cognitiva</a:t>
            </a:r>
          </a:p>
          <a:p>
            <a:pPr marL="0" indent="0" algn="just">
              <a:buNone/>
            </a:pPr>
            <a:endParaRPr lang="es-CO" sz="2000" dirty="0">
              <a:solidFill>
                <a:srgbClr val="000000"/>
              </a:solidFill>
            </a:endParaRPr>
          </a:p>
          <a:p>
            <a:pPr marL="0" indent="0" algn="just">
              <a:buNone/>
            </a:pPr>
            <a:r>
              <a:rPr lang="es-CO" sz="2000" dirty="0">
                <a:solidFill>
                  <a:srgbClr val="000000"/>
                </a:solidFill>
              </a:rPr>
              <a:t>Discapacidad contextual: Relacionadas con el envejecimiento, relacionadas con el entorno.</a:t>
            </a:r>
          </a:p>
          <a:p>
            <a:pPr marL="0" indent="0">
              <a:buNone/>
            </a:pPr>
            <a:endParaRPr lang="es-CO" sz="2000" dirty="0">
              <a:solidFill>
                <a:srgbClr val="000000"/>
              </a:solidFill>
            </a:endParaRPr>
          </a:p>
        </p:txBody>
      </p:sp>
    </p:spTree>
    <p:extLst>
      <p:ext uri="{BB962C8B-B14F-4D97-AF65-F5344CB8AC3E}">
        <p14:creationId xmlns:p14="http://schemas.microsoft.com/office/powerpoint/2010/main" val="207345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DF44C-853D-403E-AB64-64F362986570}"/>
              </a:ext>
            </a:extLst>
          </p:cNvPr>
          <p:cNvSpPr>
            <a:spLocks noGrp="1"/>
          </p:cNvSpPr>
          <p:nvPr>
            <p:ph type="title"/>
          </p:nvPr>
        </p:nvSpPr>
        <p:spPr>
          <a:xfrm>
            <a:off x="720991" y="126467"/>
            <a:ext cx="4509236" cy="1139139"/>
          </a:xfrm>
        </p:spPr>
        <p:txBody>
          <a:bodyPr>
            <a:normAutofit/>
          </a:bodyPr>
          <a:lstStyle/>
          <a:p>
            <a:r>
              <a:rPr lang="es-CO" sz="3600" b="1" i="1" dirty="0"/>
              <a:t>Malas practicas dentro de una página web</a:t>
            </a:r>
          </a:p>
        </p:txBody>
      </p:sp>
      <p:sp>
        <p:nvSpPr>
          <p:cNvPr id="3" name="Marcador de contenido 2">
            <a:extLst>
              <a:ext uri="{FF2B5EF4-FFF2-40B4-BE49-F238E27FC236}">
                <a16:creationId xmlns:a16="http://schemas.microsoft.com/office/drawing/2014/main" id="{086E8D0C-8C7C-4640-93F2-50E1749537B4}"/>
              </a:ext>
            </a:extLst>
          </p:cNvPr>
          <p:cNvSpPr>
            <a:spLocks noGrp="1"/>
          </p:cNvSpPr>
          <p:nvPr>
            <p:ph idx="1"/>
          </p:nvPr>
        </p:nvSpPr>
        <p:spPr>
          <a:xfrm>
            <a:off x="720991" y="1431057"/>
            <a:ext cx="4710464" cy="3245536"/>
          </a:xfrm>
        </p:spPr>
        <p:txBody>
          <a:bodyPr anchor="t">
            <a:normAutofit fontScale="77500" lnSpcReduction="20000"/>
          </a:bodyPr>
          <a:lstStyle/>
          <a:p>
            <a:pPr marL="0" indent="0" algn="just">
              <a:buNone/>
            </a:pPr>
            <a:r>
              <a:rPr lang="es-CO" sz="2900" dirty="0"/>
              <a:t>Formularios sin asistencia </a:t>
            </a:r>
          </a:p>
          <a:p>
            <a:pPr marL="0" indent="0" algn="just">
              <a:buNone/>
            </a:pPr>
            <a:endParaRPr lang="es-CO" sz="2900" dirty="0"/>
          </a:p>
          <a:p>
            <a:pPr marL="0" indent="0" algn="just">
              <a:buNone/>
            </a:pPr>
            <a:r>
              <a:rPr lang="es-CO" sz="2900" dirty="0"/>
              <a:t>Ausencia de etiquetas semánticas</a:t>
            </a:r>
          </a:p>
          <a:p>
            <a:pPr marL="0" indent="0" algn="just">
              <a:buNone/>
            </a:pPr>
            <a:endParaRPr lang="es-CO" sz="2900" dirty="0"/>
          </a:p>
          <a:p>
            <a:pPr marL="0" indent="0" algn="just">
              <a:buNone/>
            </a:pPr>
            <a:r>
              <a:rPr lang="es-CO" sz="2900" dirty="0"/>
              <a:t>Videos sin información auditiva</a:t>
            </a:r>
          </a:p>
          <a:p>
            <a:pPr marL="0" indent="0" algn="just">
              <a:buNone/>
            </a:pPr>
            <a:endParaRPr lang="es-CO" sz="2900" dirty="0"/>
          </a:p>
          <a:p>
            <a:pPr marL="0" indent="0" algn="just">
              <a:buNone/>
            </a:pPr>
            <a:r>
              <a:rPr lang="es-CO" sz="2900" dirty="0"/>
              <a:t>Videos sin subtítulos</a:t>
            </a:r>
          </a:p>
          <a:p>
            <a:pPr marL="0" indent="0" algn="just">
              <a:buNone/>
            </a:pPr>
            <a:endParaRPr lang="es-CO" sz="2900" dirty="0"/>
          </a:p>
          <a:p>
            <a:pPr marL="0" indent="0" algn="just">
              <a:buNone/>
            </a:pPr>
            <a:r>
              <a:rPr lang="es-CO" sz="2900" dirty="0"/>
              <a:t>Páginas con demasiado contenido</a:t>
            </a:r>
          </a:p>
          <a:p>
            <a:endParaRPr lang="es-CO" sz="1000" dirty="0"/>
          </a:p>
        </p:txBody>
      </p:sp>
      <p:sp>
        <p:nvSpPr>
          <p:cNvPr id="81" name="Freeform: Shape 80">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Oval 82">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8" name="Picture 6" descr="Resultado de imagen para videos icono">
            <a:extLst>
              <a:ext uri="{FF2B5EF4-FFF2-40B4-BE49-F238E27FC236}">
                <a16:creationId xmlns:a16="http://schemas.microsoft.com/office/drawing/2014/main" id="{9DCA8CB1-EF6E-4D5C-B807-DA84E32E5C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245" y="696037"/>
            <a:ext cx="1017204" cy="1017204"/>
          </a:xfrm>
          <a:prstGeom prst="rect">
            <a:avLst/>
          </a:prstGeom>
          <a:noFill/>
          <a:extLst>
            <a:ext uri="{909E8E84-426E-40DD-AFC4-6F175D3DCCD1}">
              <a14:hiddenFill xmlns:a14="http://schemas.microsoft.com/office/drawing/2010/main">
                <a:solidFill>
                  <a:srgbClr val="FFFFFF"/>
                </a:solidFill>
              </a14:hiddenFill>
            </a:ext>
          </a:extLst>
        </p:spPr>
      </p:pic>
      <p:sp>
        <p:nvSpPr>
          <p:cNvPr id="85" name="Freeform: Shape 84">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2" name="Picture 10" descr="Resultado de imagen para letter icon">
            <a:extLst>
              <a:ext uri="{FF2B5EF4-FFF2-40B4-BE49-F238E27FC236}">
                <a16:creationId xmlns:a16="http://schemas.microsoft.com/office/drawing/2014/main" id="{2967D853-C9E2-49A8-B128-EDFB500F7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176" y="337711"/>
            <a:ext cx="2213034" cy="2213034"/>
          </a:xfrm>
          <a:prstGeom prst="rect">
            <a:avLst/>
          </a:prstGeom>
          <a:noFill/>
          <a:extLst>
            <a:ext uri="{909E8E84-426E-40DD-AFC4-6F175D3DCCD1}">
              <a14:hiddenFill xmlns:a14="http://schemas.microsoft.com/office/drawing/2010/main">
                <a:solidFill>
                  <a:srgbClr val="FFFFFF"/>
                </a:solidFill>
              </a14:hiddenFill>
            </a:ext>
          </a:extLst>
        </p:spPr>
      </p:pic>
      <p:sp>
        <p:nvSpPr>
          <p:cNvPr id="89" name="Freeform: Shape 88">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92">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Oval 94">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Resultado de imagen para form icon">
            <a:extLst>
              <a:ext uri="{FF2B5EF4-FFF2-40B4-BE49-F238E27FC236}">
                <a16:creationId xmlns:a16="http://schemas.microsoft.com/office/drawing/2014/main" id="{D99186CF-4C01-45A2-8603-2104FDBD45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8456" y="3261826"/>
            <a:ext cx="1650222" cy="16502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sultado de imagen para etiquetas icono">
            <a:extLst>
              <a:ext uri="{FF2B5EF4-FFF2-40B4-BE49-F238E27FC236}">
                <a16:creationId xmlns:a16="http://schemas.microsoft.com/office/drawing/2014/main" id="{E523B076-5682-4246-8D74-231EA26F0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6266" y="5356746"/>
            <a:ext cx="1300086" cy="1300086"/>
          </a:xfrm>
          <a:prstGeom prst="rect">
            <a:avLst/>
          </a:prstGeom>
          <a:noFill/>
          <a:extLst>
            <a:ext uri="{909E8E84-426E-40DD-AFC4-6F175D3DCCD1}">
              <a14:hiddenFill xmlns:a14="http://schemas.microsoft.com/office/drawing/2010/main">
                <a:solidFill>
                  <a:srgbClr val="FFFFFF"/>
                </a:solidFill>
              </a14:hiddenFill>
            </a:ext>
          </a:extLst>
        </p:spPr>
      </p:pic>
      <p:sp>
        <p:nvSpPr>
          <p:cNvPr id="97" name="Freeform: Shape 96">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98">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084" name="Picture 12" descr="Resultado de imagen para contenido icon">
            <a:extLst>
              <a:ext uri="{FF2B5EF4-FFF2-40B4-BE49-F238E27FC236}">
                <a16:creationId xmlns:a16="http://schemas.microsoft.com/office/drawing/2014/main" id="{2687BEB9-9892-45F3-8E53-1FE514AE84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1966" y="4773845"/>
            <a:ext cx="1746444" cy="174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0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799A8B4F-0FED-46C0-9186-5A8E116D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0"/>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DA6861EE-7660-46C9-80BD-173B8F7454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33BDF44C-853D-403E-AB64-64F362986570}"/>
              </a:ext>
            </a:extLst>
          </p:cNvPr>
          <p:cNvSpPr>
            <a:spLocks noGrp="1"/>
          </p:cNvSpPr>
          <p:nvPr>
            <p:ph type="title"/>
          </p:nvPr>
        </p:nvSpPr>
        <p:spPr>
          <a:xfrm>
            <a:off x="803806" y="278071"/>
            <a:ext cx="6866994" cy="1454051"/>
          </a:xfrm>
        </p:spPr>
        <p:txBody>
          <a:bodyPr>
            <a:normAutofit/>
          </a:bodyPr>
          <a:lstStyle/>
          <a:p>
            <a:r>
              <a:rPr lang="es-CO" sz="3600" b="1" i="1" dirty="0">
                <a:solidFill>
                  <a:srgbClr val="000000"/>
                </a:solidFill>
              </a:rPr>
              <a:t>Malas practicas dentro de una página web</a:t>
            </a:r>
          </a:p>
        </p:txBody>
      </p:sp>
      <p:sp>
        <p:nvSpPr>
          <p:cNvPr id="3" name="Marcador de contenido 2">
            <a:extLst>
              <a:ext uri="{FF2B5EF4-FFF2-40B4-BE49-F238E27FC236}">
                <a16:creationId xmlns:a16="http://schemas.microsoft.com/office/drawing/2014/main" id="{086E8D0C-8C7C-4640-93F2-50E1749537B4}"/>
              </a:ext>
            </a:extLst>
          </p:cNvPr>
          <p:cNvSpPr>
            <a:spLocks noGrp="1"/>
          </p:cNvSpPr>
          <p:nvPr>
            <p:ph idx="1"/>
          </p:nvPr>
        </p:nvSpPr>
        <p:spPr>
          <a:xfrm>
            <a:off x="803806" y="1732122"/>
            <a:ext cx="4905098" cy="4939607"/>
          </a:xfrm>
        </p:spPr>
        <p:txBody>
          <a:bodyPr anchor="ctr">
            <a:normAutofit/>
          </a:bodyPr>
          <a:lstStyle/>
          <a:p>
            <a:pPr marL="0" indent="0" algn="just">
              <a:buNone/>
            </a:pPr>
            <a:r>
              <a:rPr lang="es-CO" sz="2000" dirty="0">
                <a:solidFill>
                  <a:srgbClr val="000000"/>
                </a:solidFill>
              </a:rPr>
              <a:t>Imágenes sin una descripción escrita de lo que se ve en ellas</a:t>
            </a:r>
          </a:p>
          <a:p>
            <a:pPr marL="0" indent="0" algn="just">
              <a:buNone/>
            </a:pPr>
            <a:endParaRPr lang="es-CO" sz="2000" dirty="0">
              <a:solidFill>
                <a:srgbClr val="000000"/>
              </a:solidFill>
            </a:endParaRPr>
          </a:p>
          <a:p>
            <a:pPr marL="0" indent="0" algn="just">
              <a:buNone/>
            </a:pPr>
            <a:r>
              <a:rPr lang="es-CO" sz="2000" dirty="0">
                <a:solidFill>
                  <a:srgbClr val="000000"/>
                </a:solidFill>
              </a:rPr>
              <a:t>Carrusel de imágenes sin controles</a:t>
            </a:r>
          </a:p>
          <a:p>
            <a:pPr marL="0" indent="0" algn="just">
              <a:buNone/>
            </a:pPr>
            <a:endParaRPr lang="es-CO" sz="2000" dirty="0">
              <a:solidFill>
                <a:srgbClr val="000000"/>
              </a:solidFill>
            </a:endParaRPr>
          </a:p>
          <a:p>
            <a:pPr marL="0" indent="0" algn="just">
              <a:buNone/>
            </a:pPr>
            <a:r>
              <a:rPr lang="es-CO" sz="2000" dirty="0">
                <a:solidFill>
                  <a:srgbClr val="000000"/>
                </a:solidFill>
              </a:rPr>
              <a:t>Buscadores que no funcionan</a:t>
            </a:r>
          </a:p>
          <a:p>
            <a:pPr marL="0" indent="0" algn="just">
              <a:buNone/>
            </a:pPr>
            <a:endParaRPr lang="es-CO" sz="2000" dirty="0">
              <a:solidFill>
                <a:srgbClr val="000000"/>
              </a:solidFill>
            </a:endParaRPr>
          </a:p>
          <a:p>
            <a:pPr marL="0" indent="0" algn="just">
              <a:buNone/>
            </a:pPr>
            <a:r>
              <a:rPr lang="es-CO" sz="2000" dirty="0">
                <a:solidFill>
                  <a:srgbClr val="000000"/>
                </a:solidFill>
              </a:rPr>
              <a:t>Títulos poco descriptivo como “Haga clic aquí”</a:t>
            </a:r>
          </a:p>
          <a:p>
            <a:pPr marL="0" indent="0" algn="just">
              <a:buNone/>
            </a:pPr>
            <a:endParaRPr lang="es-CO" sz="2000" dirty="0">
              <a:solidFill>
                <a:srgbClr val="000000"/>
              </a:solidFill>
            </a:endParaRPr>
          </a:p>
          <a:p>
            <a:pPr marL="0" indent="0" algn="just">
              <a:buNone/>
            </a:pPr>
            <a:r>
              <a:rPr lang="es-CO" sz="2000" dirty="0">
                <a:solidFill>
                  <a:srgbClr val="000000"/>
                </a:solidFill>
              </a:rPr>
              <a:t>Lectores de pantalla o teclado que interpretan mal la información</a:t>
            </a:r>
          </a:p>
          <a:p>
            <a:endParaRPr lang="es-CO" sz="1600" dirty="0">
              <a:solidFill>
                <a:srgbClr val="000000"/>
              </a:solidFill>
            </a:endParaRPr>
          </a:p>
        </p:txBody>
      </p:sp>
      <p:sp>
        <p:nvSpPr>
          <p:cNvPr id="83" name="Oval 82">
            <a:extLst>
              <a:ext uri="{FF2B5EF4-FFF2-40B4-BE49-F238E27FC236}">
                <a16:creationId xmlns:a16="http://schemas.microsoft.com/office/drawing/2014/main" id="{38A69B74-22E3-47CC-823F-18BE7930C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36" y="2960687"/>
            <a:ext cx="2668748" cy="2668748"/>
          </a:xfrm>
          <a:prstGeom prst="ellipse">
            <a:avLst/>
          </a:pr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71">
            <a:extLst>
              <a:ext uri="{FF2B5EF4-FFF2-40B4-BE49-F238E27FC236}">
                <a16:creationId xmlns:a16="http://schemas.microsoft.com/office/drawing/2014/main" id="{1778637B-5DB8-4A75-B2E6-FC2B1BB9A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014" y="2"/>
            <a:ext cx="4034987" cy="3428147"/>
          </a:xfrm>
          <a:custGeom>
            <a:avLst/>
            <a:gdLst>
              <a:gd name="connsiteX0" fmla="*/ 350825 w 4034987"/>
              <a:gd name="connsiteY0" fmla="*/ 0 h 3428147"/>
              <a:gd name="connsiteX1" fmla="*/ 4034987 w 4034987"/>
              <a:gd name="connsiteY1" fmla="*/ 0 h 3428147"/>
              <a:gd name="connsiteX2" fmla="*/ 4034987 w 4034987"/>
              <a:gd name="connsiteY2" fmla="*/ 2505205 h 3428147"/>
              <a:gd name="connsiteX3" fmla="*/ 3951822 w 4034987"/>
              <a:gd name="connsiteY3" fmla="*/ 2616420 h 3428147"/>
              <a:gd name="connsiteX4" fmla="*/ 2230590 w 4034987"/>
              <a:gd name="connsiteY4" fmla="*/ 3428147 h 3428147"/>
              <a:gd name="connsiteX5" fmla="*/ 0 w 4034987"/>
              <a:gd name="connsiteY5" fmla="*/ 1197557 h 3428147"/>
              <a:gd name="connsiteX6" fmla="*/ 269220 w 4034987"/>
              <a:gd name="connsiteY6" fmla="*/ 134326 h 342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987" h="3428147">
                <a:moveTo>
                  <a:pt x="350825" y="0"/>
                </a:moveTo>
                <a:lnTo>
                  <a:pt x="4034987" y="0"/>
                </a:lnTo>
                <a:lnTo>
                  <a:pt x="4034987" y="2505205"/>
                </a:lnTo>
                <a:lnTo>
                  <a:pt x="3951822" y="2616420"/>
                </a:lnTo>
                <a:cubicBezTo>
                  <a:pt x="3542699" y="3112162"/>
                  <a:pt x="2923546" y="3428147"/>
                  <a:pt x="2230590" y="3428147"/>
                </a:cubicBezTo>
                <a:cubicBezTo>
                  <a:pt x="998669" y="3428147"/>
                  <a:pt x="0" y="2429478"/>
                  <a:pt x="0" y="1197557"/>
                </a:cubicBezTo>
                <a:cubicBezTo>
                  <a:pt x="0" y="812582"/>
                  <a:pt x="97526" y="450385"/>
                  <a:pt x="269220" y="134326"/>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6" name="Picture 10" descr="Resultado de imagen para book icon">
            <a:extLst>
              <a:ext uri="{FF2B5EF4-FFF2-40B4-BE49-F238E27FC236}">
                <a16:creationId xmlns:a16="http://schemas.microsoft.com/office/drawing/2014/main" id="{2A4CF6BB-E17B-4C60-98D4-ABA245C4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7972" y="210817"/>
            <a:ext cx="2429582" cy="24295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sultado de imagen para search icon">
            <a:extLst>
              <a:ext uri="{FF2B5EF4-FFF2-40B4-BE49-F238E27FC236}">
                <a16:creationId xmlns:a16="http://schemas.microsoft.com/office/drawing/2014/main" id="{66AF68B2-8BE8-4D75-BFD4-D48F543430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910" y="3478741"/>
            <a:ext cx="1606964" cy="1606964"/>
          </a:xfrm>
          <a:prstGeom prst="rect">
            <a:avLst/>
          </a:prstGeom>
          <a:noFill/>
          <a:extLst>
            <a:ext uri="{909E8E84-426E-40DD-AFC4-6F175D3DCCD1}">
              <a14:hiddenFill xmlns:a14="http://schemas.microsoft.com/office/drawing/2010/main">
                <a:solidFill>
                  <a:srgbClr val="FFFFFF"/>
                </a:solidFill>
              </a14:hiddenFill>
            </a:ext>
          </a:extLst>
        </p:spPr>
      </p:pic>
      <p:sp>
        <p:nvSpPr>
          <p:cNvPr id="87" name="Freeform 75">
            <a:extLst>
              <a:ext uri="{FF2B5EF4-FFF2-40B4-BE49-F238E27FC236}">
                <a16:creationId xmlns:a16="http://schemas.microsoft.com/office/drawing/2014/main" id="{0035A30C-45F3-4EFB-B2E8-6E2A11843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59131" y="4258570"/>
            <a:ext cx="3132869" cy="2599430"/>
          </a:xfrm>
          <a:custGeom>
            <a:avLst/>
            <a:gdLst>
              <a:gd name="connsiteX0" fmla="*/ 1612418 w 3061881"/>
              <a:gd name="connsiteY0" fmla="*/ 0 h 2540529"/>
              <a:gd name="connsiteX1" fmla="*/ 3030226 w 3061881"/>
              <a:gd name="connsiteY1" fmla="*/ 843844 h 2540529"/>
              <a:gd name="connsiteX2" fmla="*/ 3061881 w 3061881"/>
              <a:gd name="connsiteY2" fmla="*/ 909556 h 2540529"/>
              <a:gd name="connsiteX3" fmla="*/ 3061881 w 3061881"/>
              <a:gd name="connsiteY3" fmla="*/ 2315281 h 2540529"/>
              <a:gd name="connsiteX4" fmla="*/ 3030226 w 3061881"/>
              <a:gd name="connsiteY4" fmla="*/ 2380992 h 2540529"/>
              <a:gd name="connsiteX5" fmla="*/ 2949460 w 3061881"/>
              <a:gd name="connsiteY5" fmla="*/ 2513937 h 2540529"/>
              <a:gd name="connsiteX6" fmla="*/ 2929575 w 3061881"/>
              <a:gd name="connsiteY6" fmla="*/ 2540529 h 2540529"/>
              <a:gd name="connsiteX7" fmla="*/ 295261 w 3061881"/>
              <a:gd name="connsiteY7" fmla="*/ 2540529 h 2540529"/>
              <a:gd name="connsiteX8" fmla="*/ 275376 w 3061881"/>
              <a:gd name="connsiteY8" fmla="*/ 2513937 h 2540529"/>
              <a:gd name="connsiteX9" fmla="*/ 0 w 3061881"/>
              <a:gd name="connsiteY9" fmla="*/ 1612418 h 2540529"/>
              <a:gd name="connsiteX10" fmla="*/ 1612418 w 3061881"/>
              <a:gd name="connsiteY10" fmla="*/ 0 h 2540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81" h="2540529">
                <a:moveTo>
                  <a:pt x="1612418" y="0"/>
                </a:moveTo>
                <a:cubicBezTo>
                  <a:pt x="2224646" y="0"/>
                  <a:pt x="2757180" y="341213"/>
                  <a:pt x="3030226" y="843844"/>
                </a:cubicBezTo>
                <a:lnTo>
                  <a:pt x="3061881" y="909556"/>
                </a:lnTo>
                <a:lnTo>
                  <a:pt x="3061881" y="2315281"/>
                </a:lnTo>
                <a:lnTo>
                  <a:pt x="3030226" y="2380992"/>
                </a:lnTo>
                <a:cubicBezTo>
                  <a:pt x="3005404" y="2426686"/>
                  <a:pt x="2978437" y="2471046"/>
                  <a:pt x="2949460" y="2513937"/>
                </a:cubicBezTo>
                <a:lnTo>
                  <a:pt x="2929575" y="2540529"/>
                </a:lnTo>
                <a:lnTo>
                  <a:pt x="295261" y="2540529"/>
                </a:lnTo>
                <a:lnTo>
                  <a:pt x="275376" y="2513937"/>
                </a:lnTo>
                <a:cubicBezTo>
                  <a:pt x="101518" y="2256593"/>
                  <a:pt x="0" y="1946361"/>
                  <a:pt x="0" y="1612418"/>
                </a:cubicBezTo>
                <a:cubicBezTo>
                  <a:pt x="0" y="721904"/>
                  <a:pt x="721904" y="0"/>
                  <a:pt x="1612418"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Resultado de imagen para image icon">
            <a:extLst>
              <a:ext uri="{FF2B5EF4-FFF2-40B4-BE49-F238E27FC236}">
                <a16:creationId xmlns:a16="http://schemas.microsoft.com/office/drawing/2014/main" id="{81B6E192-362B-4EB8-9C1C-1D935C0A9C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18893" y="5010263"/>
            <a:ext cx="1661466" cy="1661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91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Top Corners Rounded 72">
            <a:extLst>
              <a:ext uri="{FF2B5EF4-FFF2-40B4-BE49-F238E27FC236}">
                <a16:creationId xmlns:a16="http://schemas.microsoft.com/office/drawing/2014/main" id="{B1E3044D-AD17-4052-A453-8AA654EFA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797978" y="996722"/>
            <a:ext cx="5923488" cy="4864556"/>
          </a:xfrm>
          <a:prstGeom prst="round2SameRect">
            <a:avLst>
              <a:gd name="adj1" fmla="val 3762"/>
              <a:gd name="adj2" fmla="val 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E35A1BA-BCFC-4656-AC82-F9C0010F383C}"/>
              </a:ext>
            </a:extLst>
          </p:cNvPr>
          <p:cNvSpPr>
            <a:spLocks noGrp="1"/>
          </p:cNvSpPr>
          <p:nvPr>
            <p:ph type="title"/>
          </p:nvPr>
        </p:nvSpPr>
        <p:spPr>
          <a:xfrm>
            <a:off x="7856388" y="975365"/>
            <a:ext cx="3847882" cy="1691907"/>
          </a:xfrm>
        </p:spPr>
        <p:txBody>
          <a:bodyPr anchor="ctr">
            <a:normAutofit/>
          </a:bodyPr>
          <a:lstStyle/>
          <a:p>
            <a:r>
              <a:rPr lang="es-CO" sz="4000" b="1" i="1">
                <a:solidFill>
                  <a:srgbClr val="FFFFFF"/>
                </a:solidFill>
              </a:rPr>
              <a:t>WAI-ARIA</a:t>
            </a:r>
          </a:p>
        </p:txBody>
      </p:sp>
      <p:sp>
        <p:nvSpPr>
          <p:cNvPr id="75" name="Round Single Corner Rectangle 24">
            <a:extLst>
              <a:ext uri="{FF2B5EF4-FFF2-40B4-BE49-F238E27FC236}">
                <a16:creationId xmlns:a16="http://schemas.microsoft.com/office/drawing/2014/main" id="{81289F98-975F-4EB2-9553-8E1A9946B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11284" y="635058"/>
            <a:ext cx="2657864" cy="2657864"/>
          </a:xfrm>
          <a:prstGeom prst="round1Rect">
            <a:avLst>
              <a:gd name="adj" fmla="val 11295"/>
            </a:avLst>
          </a:prstGeom>
          <a:solidFill>
            <a:srgbClr val="FFFFFF"/>
          </a:solidFill>
          <a:ln w="57150">
            <a:solidFill>
              <a:srgbClr val="89898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8" name="Picture 4" descr="Resultado de imagen para structure icon">
            <a:extLst>
              <a:ext uri="{FF2B5EF4-FFF2-40B4-BE49-F238E27FC236}">
                <a16:creationId xmlns:a16="http://schemas.microsoft.com/office/drawing/2014/main" id="{29EC9674-412C-4914-9BC9-F7C8B75BD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98" y="776372"/>
            <a:ext cx="2375236" cy="2375236"/>
          </a:xfrm>
          <a:prstGeom prst="rect">
            <a:avLst/>
          </a:prstGeom>
          <a:noFill/>
          <a:extLst>
            <a:ext uri="{909E8E84-426E-40DD-AFC4-6F175D3DCCD1}">
              <a14:hiddenFill xmlns:a14="http://schemas.microsoft.com/office/drawing/2010/main">
                <a:solidFill>
                  <a:srgbClr val="FFFFFF"/>
                </a:solidFill>
              </a14:hiddenFill>
            </a:ext>
          </a:extLst>
        </p:spPr>
      </p:pic>
      <p:sp>
        <p:nvSpPr>
          <p:cNvPr id="77" name="Round Single Corner Rectangle 22">
            <a:extLst>
              <a:ext uri="{FF2B5EF4-FFF2-40B4-BE49-F238E27FC236}">
                <a16:creationId xmlns:a16="http://schemas.microsoft.com/office/drawing/2014/main" id="{1F564BCF-97B6-4D86-94EE-DD1B587F2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7533" y="1300271"/>
            <a:ext cx="1992651" cy="1992652"/>
          </a:xfrm>
          <a:prstGeom prst="round1Rect">
            <a:avLst>
              <a:gd name="adj" fmla="val 11295"/>
            </a:avLst>
          </a:prstGeom>
          <a:solidFill>
            <a:srgbClr val="A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ound Single Corner Rectangle 23">
            <a:extLst>
              <a:ext uri="{FF2B5EF4-FFF2-40B4-BE49-F238E27FC236}">
                <a16:creationId xmlns:a16="http://schemas.microsoft.com/office/drawing/2014/main" id="{54600AC1-F146-4567-9C5E-A96D6D34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87904" y="3438135"/>
            <a:ext cx="2281244" cy="2281245"/>
          </a:xfrm>
          <a:prstGeom prst="round1Rect">
            <a:avLst>
              <a:gd name="adj" fmla="val 11295"/>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ound Single Corner Rectangle 25">
            <a:extLst>
              <a:ext uri="{FF2B5EF4-FFF2-40B4-BE49-F238E27FC236}">
                <a16:creationId xmlns:a16="http://schemas.microsoft.com/office/drawing/2014/main" id="{EBA7E638-205A-4579-864F-125BAC629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17533" y="3438135"/>
            <a:ext cx="2657864" cy="2657864"/>
          </a:xfrm>
          <a:prstGeom prst="round1Rect">
            <a:avLst>
              <a:gd name="adj" fmla="val 11295"/>
            </a:avLst>
          </a:prstGeom>
          <a:solidFill>
            <a:srgbClr val="FFFFFF"/>
          </a:solidFill>
          <a:ln w="57150">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Resultado de imagen para web page icon">
            <a:extLst>
              <a:ext uri="{FF2B5EF4-FFF2-40B4-BE49-F238E27FC236}">
                <a16:creationId xmlns:a16="http://schemas.microsoft.com/office/drawing/2014/main" id="{3FEA153D-C67C-47B0-B77F-2899D4680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847" y="3579449"/>
            <a:ext cx="2375236" cy="237523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10BAABD0-9821-4992-8A0B-3500C662A5EF}"/>
              </a:ext>
            </a:extLst>
          </p:cNvPr>
          <p:cNvSpPr>
            <a:spLocks noGrp="1"/>
          </p:cNvSpPr>
          <p:nvPr>
            <p:ph idx="1"/>
          </p:nvPr>
        </p:nvSpPr>
        <p:spPr>
          <a:xfrm>
            <a:off x="7856389" y="3038478"/>
            <a:ext cx="3795142" cy="2843844"/>
          </a:xfrm>
        </p:spPr>
        <p:txBody>
          <a:bodyPr anchor="ctr">
            <a:normAutofit lnSpcReduction="10000"/>
          </a:bodyPr>
          <a:lstStyle/>
          <a:p>
            <a:pPr marL="0" indent="0" algn="just">
              <a:buNone/>
            </a:pPr>
            <a:r>
              <a:rPr lang="es-CO" sz="1800" dirty="0">
                <a:solidFill>
                  <a:srgbClr val="FFFFFF"/>
                </a:solidFill>
              </a:rPr>
              <a:t>Atributos no afectan nada de la página web, excepto por la información expuesta por el los API’s de accesibilidad del browser</a:t>
            </a:r>
          </a:p>
          <a:p>
            <a:pPr marL="0" indent="0" algn="just">
              <a:buNone/>
            </a:pPr>
            <a:endParaRPr lang="es-CO" sz="1800" dirty="0">
              <a:solidFill>
                <a:srgbClr val="FFFFFF"/>
              </a:solidFill>
            </a:endParaRPr>
          </a:p>
          <a:p>
            <a:pPr marL="0" indent="0" algn="just">
              <a:buNone/>
            </a:pPr>
            <a:r>
              <a:rPr lang="es-CO" sz="1800" dirty="0">
                <a:solidFill>
                  <a:srgbClr val="FFFFFF"/>
                </a:solidFill>
              </a:rPr>
              <a:t>No afecta la estructura de la página web</a:t>
            </a:r>
          </a:p>
          <a:p>
            <a:pPr marL="0" indent="0" algn="just">
              <a:buNone/>
            </a:pPr>
            <a:endParaRPr lang="es-CO" sz="1800" dirty="0">
              <a:solidFill>
                <a:srgbClr val="FFFFFF"/>
              </a:solidFill>
            </a:endParaRPr>
          </a:p>
          <a:p>
            <a:pPr marL="0" indent="0" algn="just">
              <a:buNone/>
            </a:pPr>
            <a:r>
              <a:rPr lang="es-CO" sz="1800" dirty="0">
                <a:solidFill>
                  <a:srgbClr val="FFFFFF"/>
                </a:solidFill>
              </a:rPr>
              <a:t>Instalar WAI-ARIA en el editor de código.</a:t>
            </a:r>
          </a:p>
          <a:p>
            <a:pPr marL="0" indent="0">
              <a:buNone/>
            </a:pPr>
            <a:endParaRPr lang="es-CO" sz="1800" dirty="0">
              <a:solidFill>
                <a:srgbClr val="FFFFFF"/>
              </a:solidFill>
            </a:endParaRPr>
          </a:p>
        </p:txBody>
      </p:sp>
      <p:sp>
        <p:nvSpPr>
          <p:cNvPr id="83" name="Rectangle: Top Corners Rounded 82">
            <a:extLst>
              <a:ext uri="{FF2B5EF4-FFF2-40B4-BE49-F238E27FC236}">
                <a16:creationId xmlns:a16="http://schemas.microsoft.com/office/drawing/2014/main" id="{2854001E-6E9D-464A-9B65-A4012F7B3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52315" y="1050468"/>
            <a:ext cx="5609397" cy="4757058"/>
          </a:xfrm>
          <a:prstGeom prst="round2SameRect">
            <a:avLst>
              <a:gd name="adj1" fmla="val 2061"/>
              <a:gd name="adj2" fmla="val 0"/>
            </a:avLst>
          </a:prstGeom>
          <a:noFill/>
          <a:ln w="508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5" name="Straight Connector 84">
            <a:extLst>
              <a:ext uri="{FF2B5EF4-FFF2-40B4-BE49-F238E27FC236}">
                <a16:creationId xmlns:a16="http://schemas.microsoft.com/office/drawing/2014/main" id="{62C9802A-EFBD-41D4-894F-AFD985DBA5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52907" y="2856601"/>
            <a:ext cx="1597456" cy="0"/>
          </a:xfrm>
          <a:prstGeom prst="line">
            <a:avLst/>
          </a:prstGeom>
          <a:ln w="50800">
            <a:solidFill>
              <a:srgbClr val="A6A6A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38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D8E67F2-F753-4E06-8229-4970A6725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4272"/>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2EE1BDFD-564B-44A4-841A-50D6A8E75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A530CF7F-D346-45D1-AAD3-743F691962AA}"/>
              </a:ext>
            </a:extLst>
          </p:cNvPr>
          <p:cNvSpPr>
            <a:spLocks noGrp="1"/>
          </p:cNvSpPr>
          <p:nvPr>
            <p:ph type="title"/>
          </p:nvPr>
        </p:nvSpPr>
        <p:spPr>
          <a:xfrm>
            <a:off x="6094105" y="802955"/>
            <a:ext cx="4977976" cy="1455996"/>
          </a:xfrm>
        </p:spPr>
        <p:txBody>
          <a:bodyPr>
            <a:normAutofit/>
          </a:bodyPr>
          <a:lstStyle/>
          <a:p>
            <a:r>
              <a:rPr lang="es-CO" sz="4000" b="1" i="1" dirty="0">
                <a:solidFill>
                  <a:srgbClr val="000000"/>
                </a:solidFill>
              </a:rPr>
              <a:t>Atributos ARIA</a:t>
            </a:r>
          </a:p>
        </p:txBody>
      </p:sp>
      <p:sp>
        <p:nvSpPr>
          <p:cNvPr id="77" name="Freeform 60">
            <a:extLst>
              <a:ext uri="{FF2B5EF4-FFF2-40B4-BE49-F238E27FC236}">
                <a16:creationId xmlns:a16="http://schemas.microsoft.com/office/drawing/2014/main" id="{007B8288-68CC-4847-8419-CF535B6B7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3882" y="0"/>
            <a:ext cx="3880988" cy="2206512"/>
          </a:xfrm>
          <a:custGeom>
            <a:avLst/>
            <a:gdLst>
              <a:gd name="connsiteX0" fmla="*/ 20753 w 3960193"/>
              <a:gd name="connsiteY0" fmla="*/ 0 h 2251543"/>
              <a:gd name="connsiteX1" fmla="*/ 3939440 w 3960193"/>
              <a:gd name="connsiteY1" fmla="*/ 0 h 2251543"/>
              <a:gd name="connsiteX2" fmla="*/ 3949969 w 3960193"/>
              <a:gd name="connsiteY2" fmla="*/ 68994 h 2251543"/>
              <a:gd name="connsiteX3" fmla="*/ 3960193 w 3960193"/>
              <a:gd name="connsiteY3" fmla="*/ 271447 h 2251543"/>
              <a:gd name="connsiteX4" fmla="*/ 1980096 w 3960193"/>
              <a:gd name="connsiteY4" fmla="*/ 2251543 h 2251543"/>
              <a:gd name="connsiteX5" fmla="*/ 0 w 3960193"/>
              <a:gd name="connsiteY5" fmla="*/ 271447 h 2251543"/>
              <a:gd name="connsiteX6" fmla="*/ 10224 w 3960193"/>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3" h="2251543">
                <a:moveTo>
                  <a:pt x="20753" y="0"/>
                </a:moveTo>
                <a:lnTo>
                  <a:pt x="3939440" y="0"/>
                </a:lnTo>
                <a:lnTo>
                  <a:pt x="3949969" y="68994"/>
                </a:lnTo>
                <a:cubicBezTo>
                  <a:pt x="3956730" y="135559"/>
                  <a:pt x="3960193" y="203099"/>
                  <a:pt x="3960193" y="271447"/>
                </a:cubicBezTo>
                <a:cubicBezTo>
                  <a:pt x="3960193" y="1365024"/>
                  <a:pt x="3073674" y="2251543"/>
                  <a:pt x="1980096" y="2251543"/>
                </a:cubicBezTo>
                <a:cubicBezTo>
                  <a:pt x="886519" y="2251543"/>
                  <a:pt x="0" y="1365024"/>
                  <a:pt x="0" y="271447"/>
                </a:cubicBezTo>
                <a:cubicBezTo>
                  <a:pt x="0" y="203099"/>
                  <a:pt x="3463" y="135559"/>
                  <a:pt x="10224"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340" name="Picture 4" descr="Important Icon | www.pixshark.com - Images Galleries With ...">
            <a:extLst>
              <a:ext uri="{FF2B5EF4-FFF2-40B4-BE49-F238E27FC236}">
                <a16:creationId xmlns:a16="http://schemas.microsoft.com/office/drawing/2014/main" id="{C555056F-6277-4D03-9039-2245C3E1B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483" y="213398"/>
            <a:ext cx="1360715" cy="1360715"/>
          </a:xfrm>
          <a:prstGeom prst="rect">
            <a:avLst/>
          </a:prstGeom>
          <a:noFill/>
          <a:extLst>
            <a:ext uri="{909E8E84-426E-40DD-AFC4-6F175D3DCCD1}">
              <a14:hiddenFill xmlns:a14="http://schemas.microsoft.com/office/drawing/2010/main">
                <a:solidFill>
                  <a:srgbClr val="FFFFFF"/>
                </a:solidFill>
              </a14:hiddenFill>
            </a:ext>
          </a:extLst>
        </p:spPr>
      </p:pic>
      <p:sp>
        <p:nvSpPr>
          <p:cNvPr id="79" name="Freeform 68">
            <a:extLst>
              <a:ext uri="{FF2B5EF4-FFF2-40B4-BE49-F238E27FC236}">
                <a16:creationId xmlns:a16="http://schemas.microsoft.com/office/drawing/2014/main" id="{32BA8EA8-C1B6-4309-B674-F9F399B96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12701"/>
            <a:ext cx="4942589" cy="3945299"/>
          </a:xfrm>
          <a:custGeom>
            <a:avLst/>
            <a:gdLst>
              <a:gd name="connsiteX0" fmla="*/ 2223943 w 4942589"/>
              <a:gd name="connsiteY0" fmla="*/ 0 h 3945299"/>
              <a:gd name="connsiteX1" fmla="*/ 4942589 w 4942589"/>
              <a:gd name="connsiteY1" fmla="*/ 2718646 h 3945299"/>
              <a:gd name="connsiteX2" fmla="*/ 4728945 w 4942589"/>
              <a:gd name="connsiteY2" fmla="*/ 3776866 h 3945299"/>
              <a:gd name="connsiteX3" fmla="*/ 4647806 w 4942589"/>
              <a:gd name="connsiteY3" fmla="*/ 3945299 h 3945299"/>
              <a:gd name="connsiteX4" fmla="*/ 0 w 4942589"/>
              <a:gd name="connsiteY4" fmla="*/ 3945299 h 3945299"/>
              <a:gd name="connsiteX5" fmla="*/ 0 w 4942589"/>
              <a:gd name="connsiteY5" fmla="*/ 1157971 h 3945299"/>
              <a:gd name="connsiteX6" fmla="*/ 126104 w 4942589"/>
              <a:gd name="connsiteY6" fmla="*/ 989335 h 3945299"/>
              <a:gd name="connsiteX7" fmla="*/ 2223943 w 4942589"/>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2589" h="3945299">
                <a:moveTo>
                  <a:pt x="2223943" y="0"/>
                </a:moveTo>
                <a:cubicBezTo>
                  <a:pt x="3725410" y="0"/>
                  <a:pt x="4942589" y="1217179"/>
                  <a:pt x="4942589" y="2718646"/>
                </a:cubicBezTo>
                <a:cubicBezTo>
                  <a:pt x="4942589" y="3094013"/>
                  <a:pt x="4866516" y="3451612"/>
                  <a:pt x="4728945" y="3776866"/>
                </a:cubicBezTo>
                <a:lnTo>
                  <a:pt x="4647806" y="3945299"/>
                </a:lnTo>
                <a:lnTo>
                  <a:pt x="0" y="3945299"/>
                </a:lnTo>
                <a:lnTo>
                  <a:pt x="0" y="1157971"/>
                </a:lnTo>
                <a:lnTo>
                  <a:pt x="126104" y="989335"/>
                </a:lnTo>
                <a:cubicBezTo>
                  <a:pt x="624744" y="385123"/>
                  <a:pt x="1379368" y="0"/>
                  <a:pt x="2223943"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338" name="Picture 2" descr="EQ2 Inventory Recall Alerts |Alert &amp;amp; Recall">
            <a:extLst>
              <a:ext uri="{FF2B5EF4-FFF2-40B4-BE49-F238E27FC236}">
                <a16:creationId xmlns:a16="http://schemas.microsoft.com/office/drawing/2014/main" id="{D884546E-E6CA-4933-B11A-5E11B1F23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070" y="3875314"/>
            <a:ext cx="2670429" cy="2670429"/>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9C3BEF1-AF73-43ED-9222-6125849C4C48}"/>
              </a:ext>
            </a:extLst>
          </p:cNvPr>
          <p:cNvSpPr>
            <a:spLocks noGrp="1"/>
          </p:cNvSpPr>
          <p:nvPr>
            <p:ph idx="1"/>
          </p:nvPr>
        </p:nvSpPr>
        <p:spPr>
          <a:xfrm>
            <a:off x="6090574" y="2421682"/>
            <a:ext cx="4977578" cy="3639289"/>
          </a:xfrm>
        </p:spPr>
        <p:txBody>
          <a:bodyPr anchor="ctr">
            <a:normAutofit/>
          </a:bodyPr>
          <a:lstStyle/>
          <a:p>
            <a:pPr marL="0" indent="0">
              <a:buNone/>
            </a:pPr>
            <a:r>
              <a:rPr lang="es-CO" sz="2000" b="1" dirty="0">
                <a:solidFill>
                  <a:srgbClr val="000000"/>
                </a:solidFill>
              </a:rPr>
              <a:t>Role - "alerta" </a:t>
            </a:r>
            <a:r>
              <a:rPr lang="es-CO" sz="2000" dirty="0">
                <a:solidFill>
                  <a:srgbClr val="000000"/>
                </a:solidFill>
              </a:rPr>
              <a:t>= convierte automáticamente el elemento al que se aplica en una región activa, por lo que se leen los cambios.</a:t>
            </a:r>
          </a:p>
          <a:p>
            <a:endParaRPr lang="es-CO" sz="2000" dirty="0">
              <a:solidFill>
                <a:srgbClr val="000000"/>
              </a:solidFill>
            </a:endParaRPr>
          </a:p>
          <a:p>
            <a:pPr marL="0" indent="0">
              <a:buNone/>
            </a:pPr>
            <a:r>
              <a:rPr lang="es-CO" sz="2000" b="1" dirty="0">
                <a:solidFill>
                  <a:srgbClr val="000000"/>
                </a:solidFill>
              </a:rPr>
              <a:t>Aria – relevant </a:t>
            </a:r>
            <a:r>
              <a:rPr lang="es-CO" sz="2000" dirty="0">
                <a:solidFill>
                  <a:srgbClr val="000000"/>
                </a:solidFill>
              </a:rPr>
              <a:t>= indica al lector de pantalla que lea en voz alta el contenido de la lista de errores cuando se realicen cambios, es decir, cuando se agreguen o eliminen errores. </a:t>
            </a:r>
          </a:p>
        </p:txBody>
      </p:sp>
    </p:spTree>
    <p:extLst>
      <p:ext uri="{BB962C8B-B14F-4D97-AF65-F5344CB8AC3E}">
        <p14:creationId xmlns:p14="http://schemas.microsoft.com/office/powerpoint/2010/main" val="40648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71FE69-A294-49BB-8ECB-DD32C346B3B0}"/>
              </a:ext>
            </a:extLst>
          </p:cNvPr>
          <p:cNvSpPr>
            <a:spLocks noGrp="1"/>
          </p:cNvSpPr>
          <p:nvPr>
            <p:ph type="title"/>
          </p:nvPr>
        </p:nvSpPr>
        <p:spPr>
          <a:xfrm>
            <a:off x="838200" y="672747"/>
            <a:ext cx="10515600" cy="715556"/>
          </a:xfrm>
        </p:spPr>
        <p:txBody>
          <a:bodyPr>
            <a:normAutofit/>
          </a:bodyPr>
          <a:lstStyle/>
          <a:p>
            <a:pPr algn="ctr"/>
            <a:r>
              <a:rPr lang="es-CO" sz="3200" b="1" i="1" dirty="0">
                <a:solidFill>
                  <a:schemeClr val="bg1"/>
                </a:solidFill>
              </a:rPr>
              <a:t>Atributo aria-</a:t>
            </a:r>
            <a:r>
              <a:rPr lang="es-CO" sz="3200" b="1" i="1" dirty="0" err="1">
                <a:solidFill>
                  <a:schemeClr val="bg1"/>
                </a:solidFill>
              </a:rPr>
              <a:t>querired</a:t>
            </a:r>
            <a:endParaRPr lang="es-CO" sz="3200" b="1" i="1" dirty="0">
              <a:solidFill>
                <a:schemeClr val="bg1"/>
              </a:solidFill>
            </a:endParaRPr>
          </a:p>
        </p:txBody>
      </p:sp>
      <p:graphicFrame>
        <p:nvGraphicFramePr>
          <p:cNvPr id="5" name="Marcador de contenido 2">
            <a:extLst>
              <a:ext uri="{FF2B5EF4-FFF2-40B4-BE49-F238E27FC236}">
                <a16:creationId xmlns:a16="http://schemas.microsoft.com/office/drawing/2014/main" id="{E7608D4D-A33B-4355-91D5-FD8DF3BB6703}"/>
              </a:ext>
            </a:extLst>
          </p:cNvPr>
          <p:cNvGraphicFramePr>
            <a:graphicFrameLocks noGrp="1"/>
          </p:cNvGraphicFramePr>
          <p:nvPr>
            <p:ph idx="1"/>
            <p:extLst>
              <p:ext uri="{D42A27DB-BD31-4B8C-83A1-F6EECF244321}">
                <p14:modId xmlns:p14="http://schemas.microsoft.com/office/powerpoint/2010/main" val="2744629174"/>
              </p:ext>
            </p:extLst>
          </p:nvPr>
        </p:nvGraphicFramePr>
        <p:xfrm>
          <a:off x="838198" y="1604212"/>
          <a:ext cx="11161297" cy="49249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701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C71FE69-A294-49BB-8ECB-DD32C346B3B0}"/>
              </a:ext>
            </a:extLst>
          </p:cNvPr>
          <p:cNvSpPr>
            <a:spLocks noGrp="1"/>
          </p:cNvSpPr>
          <p:nvPr>
            <p:ph type="title"/>
          </p:nvPr>
        </p:nvSpPr>
        <p:spPr>
          <a:xfrm>
            <a:off x="838200" y="672747"/>
            <a:ext cx="10515600" cy="715556"/>
          </a:xfrm>
        </p:spPr>
        <p:txBody>
          <a:bodyPr>
            <a:normAutofit/>
          </a:bodyPr>
          <a:lstStyle/>
          <a:p>
            <a:pPr algn="ctr"/>
            <a:r>
              <a:rPr lang="es-CO" sz="3200" b="1" i="1" dirty="0">
                <a:solidFill>
                  <a:schemeClr val="bg1"/>
                </a:solidFill>
              </a:rPr>
              <a:t>Atributo aria-</a:t>
            </a:r>
            <a:r>
              <a:rPr lang="es-CO" sz="3200" b="1" i="1" dirty="0" err="1">
                <a:solidFill>
                  <a:schemeClr val="bg1"/>
                </a:solidFill>
              </a:rPr>
              <a:t>querired</a:t>
            </a:r>
            <a:endParaRPr lang="es-CO" sz="3200" b="1" i="1" dirty="0">
              <a:solidFill>
                <a:schemeClr val="bg1"/>
              </a:solidFill>
            </a:endParaRPr>
          </a:p>
        </p:txBody>
      </p:sp>
      <p:graphicFrame>
        <p:nvGraphicFramePr>
          <p:cNvPr id="5" name="Marcador de contenido 2">
            <a:extLst>
              <a:ext uri="{FF2B5EF4-FFF2-40B4-BE49-F238E27FC236}">
                <a16:creationId xmlns:a16="http://schemas.microsoft.com/office/drawing/2014/main" id="{E7608D4D-A33B-4355-91D5-FD8DF3BB6703}"/>
              </a:ext>
            </a:extLst>
          </p:cNvPr>
          <p:cNvGraphicFramePr>
            <a:graphicFrameLocks noGrp="1"/>
          </p:cNvGraphicFramePr>
          <p:nvPr>
            <p:ph idx="1"/>
            <p:extLst>
              <p:ext uri="{D42A27DB-BD31-4B8C-83A1-F6EECF244321}">
                <p14:modId xmlns:p14="http://schemas.microsoft.com/office/powerpoint/2010/main" val="3215966514"/>
              </p:ext>
            </p:extLst>
          </p:nvPr>
        </p:nvGraphicFramePr>
        <p:xfrm>
          <a:off x="838201" y="1733550"/>
          <a:ext cx="10953750"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98402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1304</Words>
  <Application>Microsoft Office PowerPoint</Application>
  <PresentationFormat>Panorámica</PresentationFormat>
  <Paragraphs>155</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Wingdings</vt:lpstr>
      <vt:lpstr>Tema de Office</vt:lpstr>
      <vt:lpstr>Accesibilidad en la Web</vt:lpstr>
      <vt:lpstr>¿ Qué es accesibilidad en la web? </vt:lpstr>
      <vt:lpstr>¿Por qué una página web deber ser accesible?</vt:lpstr>
      <vt:lpstr>Malas practicas dentro de una página web</vt:lpstr>
      <vt:lpstr>Malas practicas dentro de una página web</vt:lpstr>
      <vt:lpstr>WAI-ARIA</vt:lpstr>
      <vt:lpstr>Atributos ARIA</vt:lpstr>
      <vt:lpstr>Atributo aria-querired</vt:lpstr>
      <vt:lpstr>Atributo aria-querired</vt:lpstr>
      <vt:lpstr>Funkify</vt:lpstr>
      <vt:lpstr>Otras técnicas de etiquetado</vt:lpstr>
      <vt:lpstr>Otras técnicas de etiquetado</vt:lpstr>
      <vt:lpstr>Atributos con js</vt:lpstr>
      <vt:lpstr>Atributos con js</vt:lpstr>
      <vt:lpstr>Presentación de PowerPoint</vt:lpstr>
      <vt:lpstr>Funkify</vt:lpstr>
      <vt:lpstr>Presentación de PowerPoint</vt:lpstr>
      <vt:lpstr>Funkify</vt:lpstr>
      <vt:lpstr>Presentación de PowerPoint</vt:lpstr>
      <vt:lpstr>Problema – Procedimiento</vt:lpstr>
      <vt:lpstr>Funkify</vt:lpstr>
      <vt:lpstr>Otros atributos</vt:lpstr>
      <vt:lpstr>Otros atributos</vt:lpstr>
      <vt:lpstr>Otras herramientas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Accesibilidad en la Web</dc:title>
  <dc:creator>Maria Camila</dc:creator>
  <cp:lastModifiedBy>Maria Camila</cp:lastModifiedBy>
  <cp:revision>22</cp:revision>
  <dcterms:created xsi:type="dcterms:W3CDTF">2018-10-23T10:44:01Z</dcterms:created>
  <dcterms:modified xsi:type="dcterms:W3CDTF">2018-10-23T14:00:13Z</dcterms:modified>
</cp:coreProperties>
</file>