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04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69CF-8727-AF44-B0EE-4F893BE2605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D252-6574-EA4C-92B4-AA980143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0 at 12.0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8" y="3076884"/>
            <a:ext cx="3212972" cy="2377980"/>
          </a:xfrm>
          <a:prstGeom prst="rect">
            <a:avLst/>
          </a:prstGeom>
        </p:spPr>
      </p:pic>
      <p:pic>
        <p:nvPicPr>
          <p:cNvPr id="5" name="Picture 4" descr="figur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8498"/>
            <a:ext cx="5736576" cy="43024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114332" y="3988869"/>
            <a:ext cx="816696" cy="349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09340" y="2284224"/>
            <a:ext cx="276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of simulations,</a:t>
            </a:r>
          </a:p>
          <a:p>
            <a:r>
              <a:rPr lang="en-US" dirty="0" smtClean="0"/>
              <a:t>Adjusted coordinates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3313" y="2071144"/>
            <a:ext cx="0" cy="2163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717" y="1687599"/>
            <a:ext cx="157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of 1</a:t>
            </a:r>
            <a:r>
              <a:rPr lang="en-US" baseline="30000" dirty="0" smtClean="0"/>
              <a:t>st</a:t>
            </a:r>
            <a:r>
              <a:rPr lang="en-US" dirty="0" smtClean="0"/>
              <a:t> ER</a:t>
            </a:r>
            <a:endParaRPr lang="en-US" dirty="0"/>
          </a:p>
        </p:txBody>
      </p:sp>
      <p:pic>
        <p:nvPicPr>
          <p:cNvPr id="12" name="Picture 11" descr="Screen Shot 2015-08-10 at 12.26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991"/>
            <a:ext cx="1841160" cy="153837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623297" y="2003973"/>
            <a:ext cx="0" cy="2163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4837" y="1634641"/>
            <a:ext cx="157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of 1</a:t>
            </a:r>
            <a:r>
              <a:rPr lang="en-US" baseline="30000" dirty="0" smtClean="0"/>
              <a:t>st</a:t>
            </a:r>
            <a:r>
              <a:rPr lang="en-US" dirty="0" smtClean="0"/>
              <a:t> HIO</a:t>
            </a:r>
            <a:endParaRPr lang="en-US" dirty="0"/>
          </a:p>
        </p:txBody>
      </p:sp>
      <p:pic>
        <p:nvPicPr>
          <p:cNvPr id="15" name="Picture 14" descr="Screen Shot 2015-08-10 at 12.28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82" y="31991"/>
            <a:ext cx="2231027" cy="16026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855526" y="2056931"/>
            <a:ext cx="403712" cy="2101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499" y="1679073"/>
            <a:ext cx="157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of 2</a:t>
            </a:r>
            <a:r>
              <a:rPr lang="en-US" baseline="30000" dirty="0" smtClean="0"/>
              <a:t>nd</a:t>
            </a:r>
            <a:r>
              <a:rPr lang="en-US" dirty="0" smtClean="0"/>
              <a:t> HIO</a:t>
            </a:r>
            <a:endParaRPr lang="en-US" dirty="0"/>
          </a:p>
        </p:txBody>
      </p:sp>
      <p:pic>
        <p:nvPicPr>
          <p:cNvPr id="19" name="Picture 18" descr="Screen Shot 2015-08-10 at 12.28.3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72" y="0"/>
            <a:ext cx="2380735" cy="16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7377" y="1696053"/>
            <a:ext cx="4121557" cy="3091167"/>
          </a:xfrm>
          <a:prstGeom prst="rect">
            <a:avLst/>
          </a:prstGeom>
        </p:spPr>
      </p:pic>
      <p:pic>
        <p:nvPicPr>
          <p:cNvPr id="3" name="supp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329817" y="1696053"/>
            <a:ext cx="4121556" cy="30911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288" y="971648"/>
            <a:ext cx="284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PC-HIO evolution movie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1740" y="1115525"/>
            <a:ext cx="284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evolution movie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</Words>
  <Application>Microsoft Macintosh PowerPoint</Application>
  <PresentationFormat>On-screen Show (4:3)</PresentationFormat>
  <Paragraphs>7</Paragraphs>
  <Slides>2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</dc:creator>
  <cp:lastModifiedBy>Mathew</cp:lastModifiedBy>
  <cp:revision>4</cp:revision>
  <dcterms:created xsi:type="dcterms:W3CDTF">2015-08-10T16:39:45Z</dcterms:created>
  <dcterms:modified xsi:type="dcterms:W3CDTF">2015-08-10T17:32:46Z</dcterms:modified>
</cp:coreProperties>
</file>