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31"/>
  </p:notesMasterIdLst>
  <p:handoutMasterIdLst>
    <p:handoutMasterId r:id="rId32"/>
  </p:handoutMasterIdLst>
  <p:sldIdLst>
    <p:sldId id="257" r:id="rId2"/>
    <p:sldId id="259" r:id="rId3"/>
    <p:sldId id="260" r:id="rId4"/>
    <p:sldId id="261" r:id="rId5"/>
    <p:sldId id="275" r:id="rId6"/>
    <p:sldId id="279" r:id="rId7"/>
    <p:sldId id="280" r:id="rId8"/>
    <p:sldId id="281" r:id="rId9"/>
    <p:sldId id="269" r:id="rId10"/>
    <p:sldId id="263" r:id="rId11"/>
    <p:sldId id="270" r:id="rId12"/>
    <p:sldId id="282" r:id="rId13"/>
    <p:sldId id="283" r:id="rId14"/>
    <p:sldId id="284" r:id="rId15"/>
    <p:sldId id="285" r:id="rId16"/>
    <p:sldId id="265" r:id="rId17"/>
    <p:sldId id="266" r:id="rId18"/>
    <p:sldId id="267" r:id="rId19"/>
    <p:sldId id="268" r:id="rId20"/>
    <p:sldId id="286" r:id="rId21"/>
    <p:sldId id="271" r:id="rId22"/>
    <p:sldId id="272" r:id="rId23"/>
    <p:sldId id="273" r:id="rId24"/>
    <p:sldId id="274" r:id="rId25"/>
    <p:sldId id="288" r:id="rId26"/>
    <p:sldId id="289" r:id="rId27"/>
    <p:sldId id="290" r:id="rId28"/>
    <p:sldId id="291" r:id="rId29"/>
    <p:sldId id="29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0C72C6"/>
    <a:srgbClr val="0B5C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D6D2C6D-B396-4954-84D4-D6B49B422DB6}">
  <a:tblStyle styleId="{ED6D2C6D-B396-4954-84D4-D6B49B422DB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689" autoAdjust="0"/>
  </p:normalViewPr>
  <p:slideViewPr>
    <p:cSldViewPr snapToGrid="0" snapToObjects="1">
      <p:cViewPr varScale="1">
        <p:scale>
          <a:sx n="113" d="100"/>
          <a:sy n="113" d="100"/>
        </p:scale>
        <p:origin x="-1544"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09288D7-5A02-E247-9F9C-4FB3C17F3FC5}" type="datetimeFigureOut">
              <a:rPr lang="en-US" smtClean="0"/>
              <a:t>26/04/18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BB7735-3600-CF4A-A787-30EA31AD3668}" type="slidenum">
              <a:rPr lang="en-US" smtClean="0"/>
              <a:t>‹#›</a:t>
            </a:fld>
            <a:endParaRPr lang="en-US"/>
          </a:p>
        </p:txBody>
      </p:sp>
    </p:spTree>
    <p:extLst>
      <p:ext uri="{BB962C8B-B14F-4D97-AF65-F5344CB8AC3E}">
        <p14:creationId xmlns:p14="http://schemas.microsoft.com/office/powerpoint/2010/main" val="1982790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1836117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What </a:t>
            </a:r>
            <a:r>
              <a:rPr lang="en-GB" dirty="0" smtClean="0"/>
              <a:t>do we mean by ‘use the web’</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What </a:t>
            </a:r>
            <a:r>
              <a:rPr lang="en-GB" dirty="0" smtClean="0"/>
              <a:t>do we mean when we says that people should be able to use the web?</a:t>
            </a:r>
          </a:p>
          <a:p>
            <a:pPr marL="0" lvl="0" indent="0">
              <a:spcBef>
                <a:spcPts val="0"/>
              </a:spcBef>
              <a:spcAft>
                <a:spcPts val="0"/>
              </a:spcAft>
              <a:buNone/>
            </a:pPr>
            <a:endParaRPr lang="en-GB" dirty="0" smtClean="0"/>
          </a:p>
          <a:p>
            <a:pPr marL="0" lvl="0" indent="0">
              <a:spcBef>
                <a:spcPts val="0"/>
              </a:spcBef>
              <a:spcAft>
                <a:spcPts val="0"/>
              </a:spcAft>
              <a:buNone/>
            </a:pPr>
            <a:r>
              <a:rPr lang="en-GB" dirty="0" smtClean="0"/>
              <a:t>Can be described</a:t>
            </a:r>
            <a:r>
              <a:rPr lang="en-GB" baseline="0" dirty="0" smtClean="0"/>
              <a:t> by what are known as the POUR principles </a:t>
            </a:r>
            <a:r>
              <a:rPr lang="en-GB" dirty="0" smtClean="0"/>
              <a:t>- the industry standard guidelines for</a:t>
            </a:r>
            <a:r>
              <a:rPr lang="en-GB" baseline="0" dirty="0" smtClean="0"/>
              <a:t> web content accessibility are built around these </a:t>
            </a:r>
            <a:r>
              <a:rPr lang="en-GB" dirty="0" smtClean="0"/>
              <a:t>principles</a:t>
            </a:r>
          </a:p>
          <a:p>
            <a:pPr marL="0" lvl="0" indent="0">
              <a:spcBef>
                <a:spcPts val="0"/>
              </a:spcBef>
              <a:spcAft>
                <a:spcPts val="0"/>
              </a:spcAft>
              <a:buNone/>
            </a:pPr>
            <a:endParaRPr lang="en-GB" dirty="0" smtClean="0"/>
          </a:p>
          <a:p>
            <a:pPr marL="0" lvl="0" indent="0">
              <a:spcBef>
                <a:spcPts val="0"/>
              </a:spcBef>
              <a:spcAft>
                <a:spcPts val="0"/>
              </a:spcAft>
              <a:buNone/>
            </a:pPr>
            <a:r>
              <a:rPr lang="en-GB" baseline="0" dirty="0" smtClean="0"/>
              <a:t>To interact and contribute to the web</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People </a:t>
            </a:r>
            <a:r>
              <a:rPr lang="en-GB" dirty="0" smtClean="0"/>
              <a:t>can see the content or hear it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People </a:t>
            </a:r>
            <a:r>
              <a:rPr lang="en-GB" baseline="0" dirty="0" smtClean="0"/>
              <a:t>can operate web content using different methods, e.g. by typing, by mouse, by voice, and take as long as they want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People </a:t>
            </a:r>
            <a:r>
              <a:rPr lang="en-GB" baseline="0" dirty="0" smtClean="0"/>
              <a:t>get clear and simple language and understand the functionality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People </a:t>
            </a:r>
            <a:r>
              <a:rPr lang="en-GB" baseline="0" dirty="0" smtClean="0"/>
              <a:t>can use their own to technology to access web content, different browsers, devices, including assistive technologies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Why </a:t>
            </a:r>
            <a:r>
              <a:rPr lang="en-GB" dirty="0" smtClean="0"/>
              <a:t>care about web accessibility?</a:t>
            </a:r>
          </a:p>
          <a:p>
            <a:pPr marL="0" lvl="0" indent="0">
              <a:spcBef>
                <a:spcPts val="0"/>
              </a:spcBef>
              <a:spcAft>
                <a:spcPts val="0"/>
              </a:spcAft>
              <a:buNone/>
            </a:pPr>
            <a:endParaRPr lang="en-GB" dirty="0" smtClean="0"/>
          </a:p>
          <a:p>
            <a:pPr marL="0" lvl="0" indent="0">
              <a:spcBef>
                <a:spcPts val="0"/>
              </a:spcBef>
              <a:spcAft>
                <a:spcPts val="0"/>
              </a:spcAft>
              <a:buNone/>
            </a:pPr>
            <a:r>
              <a:rPr lang="en-GB" dirty="0" smtClean="0"/>
              <a:t>Why should be bother making accessible products?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According </a:t>
            </a:r>
            <a:r>
              <a:rPr lang="en-GB" dirty="0" smtClean="0"/>
              <a:t>to the latest Family Resources Survey (FRS)</a:t>
            </a:r>
            <a:r>
              <a:rPr lang="en-GB" baseline="0" dirty="0" smtClean="0"/>
              <a:t> </a:t>
            </a:r>
            <a:r>
              <a:rPr lang="en-GB" dirty="0" smtClean="0"/>
              <a:t>in 2016/17 by the Department for</a:t>
            </a:r>
            <a:r>
              <a:rPr lang="en-GB" baseline="0" dirty="0" smtClean="0"/>
              <a:t> Work and Pensions, 13.9 million people reported to have a disability. That’s 22% of the population.</a:t>
            </a:r>
          </a:p>
          <a:p>
            <a:pPr marL="0" lvl="0" indent="0">
              <a:spcBef>
                <a:spcPts val="0"/>
              </a:spcBef>
              <a:spcAft>
                <a:spcPts val="0"/>
              </a:spcAft>
              <a:buNone/>
            </a:pPr>
            <a:endParaRPr lang="en-GB" dirty="0" smtClean="0"/>
          </a:p>
          <a:p>
            <a:pPr marL="0" lvl="0" indent="0">
              <a:spcBef>
                <a:spcPts val="0"/>
              </a:spcBef>
              <a:spcAft>
                <a:spcPts val="0"/>
              </a:spcAft>
              <a:buNone/>
            </a:pPr>
            <a:r>
              <a:rPr lang="en-GB" dirty="0" smtClean="0"/>
              <a:t>(Access to information and communications</a:t>
            </a:r>
            <a:r>
              <a:rPr lang="en-GB" baseline="0" dirty="0" smtClean="0"/>
              <a:t> technologies, including the Web, is defined as a basic human right in the United Nations Convention on the Rights of Persons with Disabilities)</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A person is considered to have a disability if they report having a long-standing illness, disability or impairment which causes substantial difficulty with day-to-day activities.</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This is the core definition of disability in the Equality Act 2010</a:t>
            </a:r>
          </a:p>
          <a:p>
            <a:pPr marL="0" lvl="0" indent="0">
              <a:spcBef>
                <a:spcPts val="0"/>
              </a:spcBef>
              <a:spcAft>
                <a:spcPts val="0"/>
              </a:spcAft>
              <a:buNone/>
            </a:pPr>
            <a:endParaRPr lang="en-GB" dirty="0" smtClean="0"/>
          </a:p>
          <a:p>
            <a:pPr marL="0" lvl="0" indent="0">
              <a:spcBef>
                <a:spcPts val="0"/>
              </a:spcBef>
              <a:spcAft>
                <a:spcPts val="0"/>
              </a:spcAft>
              <a:buNone/>
            </a:pPr>
            <a:endParaRPr lang="en-GB" baseline="0" dirty="0" smtClean="0"/>
          </a:p>
          <a:p>
            <a:pPr marL="0" lvl="0" indent="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Discrimination</a:t>
            </a:r>
            <a:r>
              <a:rPr lang="en-GB" baseline="0" dirty="0" smtClean="0"/>
              <a:t> </a:t>
            </a:r>
            <a:r>
              <a:rPr lang="en-GB" baseline="0" dirty="0" smtClean="0"/>
              <a:t>against people with disabilities is prohibited by law.</a:t>
            </a:r>
          </a:p>
          <a:p>
            <a:pPr marL="0" lvl="0" indent="0">
              <a:spcBef>
                <a:spcPts val="0"/>
              </a:spcBef>
              <a:spcAft>
                <a:spcPts val="0"/>
              </a:spcAft>
              <a:buNone/>
            </a:pPr>
            <a:endParaRPr lang="en-GB" dirty="0" smtClean="0"/>
          </a:p>
          <a:p>
            <a:pPr marL="0" lvl="0" indent="0">
              <a:spcBef>
                <a:spcPts val="0"/>
              </a:spcBef>
              <a:spcAft>
                <a:spcPts val="0"/>
              </a:spcAft>
              <a:buNone/>
            </a:pPr>
            <a:r>
              <a:rPr lang="en-GB" baseline="0" dirty="0" smtClean="0"/>
              <a:t>This includes websites.</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So we have a legal requirement to make our services accessible.</a:t>
            </a:r>
          </a:p>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There</a:t>
            </a:r>
            <a:r>
              <a:rPr lang="en-GB" baseline="0" dirty="0" smtClean="0"/>
              <a:t> </a:t>
            </a:r>
            <a:r>
              <a:rPr lang="en-GB" baseline="0" dirty="0" smtClean="0"/>
              <a:t>is also an EU directive on digital accessibility that will become law in all EU-countries</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By 23 September 2019, all new websites (created after September 2018) need to be accessible.</a:t>
            </a:r>
          </a:p>
          <a:p>
            <a:pPr marL="0" lvl="0" indent="0">
              <a:spcBef>
                <a:spcPts val="0"/>
              </a:spcBef>
              <a:spcAft>
                <a:spcPts val="0"/>
              </a:spcAft>
              <a:buNone/>
            </a:pPr>
            <a:r>
              <a:rPr lang="en-GB" baseline="0" dirty="0" smtClean="0"/>
              <a:t>By 23 September 2020, all websites need to be accessible</a:t>
            </a:r>
          </a:p>
          <a:p>
            <a:pPr marL="0" lvl="0" indent="0">
              <a:spcBef>
                <a:spcPts val="0"/>
              </a:spcBef>
              <a:spcAft>
                <a:spcPts val="0"/>
              </a:spcAft>
              <a:buNone/>
            </a:pPr>
            <a:r>
              <a:rPr lang="en-GB" baseline="0" dirty="0" smtClean="0"/>
              <a:t>By 23 June 2021 </a:t>
            </a:r>
            <a:r>
              <a:rPr lang="mr-IN" baseline="0" dirty="0" smtClean="0"/>
              <a:t>–</a:t>
            </a:r>
            <a:r>
              <a:rPr lang="en-GB" baseline="0" dirty="0" smtClean="0"/>
              <a:t> all mobile apps need to be accessible.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What </a:t>
            </a:r>
            <a:r>
              <a:rPr lang="en-GB" dirty="0" smtClean="0"/>
              <a:t>do</a:t>
            </a:r>
            <a:r>
              <a:rPr lang="en-GB" baseline="0" dirty="0" smtClean="0"/>
              <a:t> we mean by ‘web accessibility’</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So</a:t>
            </a:r>
            <a:r>
              <a:rPr lang="en-GB" dirty="0" smtClean="0"/>
              <a:t>, when designing</a:t>
            </a:r>
            <a:r>
              <a:rPr lang="en-GB" baseline="0" dirty="0" smtClean="0"/>
              <a:t> accessible web content, not only should we be thinking about those people that have disabilities now, but we should be thinking about our future selves.</a:t>
            </a:r>
          </a:p>
          <a:p>
            <a:pPr marL="0" lvl="0" indent="0">
              <a:spcBef>
                <a:spcPts val="0"/>
              </a:spcBef>
              <a:spcAft>
                <a:spcPts val="0"/>
              </a:spcAft>
              <a:buNone/>
            </a:pPr>
            <a:r>
              <a:rPr lang="en-GB" dirty="0" smtClean="0"/>
              <a:t>We’re all getting older.</a:t>
            </a:r>
          </a:p>
          <a:p>
            <a:pPr marL="0" lvl="0" indent="0">
              <a:spcBef>
                <a:spcPts val="0"/>
              </a:spcBef>
              <a:spcAft>
                <a:spcPts val="0"/>
              </a:spcAft>
              <a:buNone/>
            </a:pPr>
            <a:r>
              <a:rPr lang="en-GB" baseline="0" dirty="0" smtClean="0"/>
              <a:t>Our eyesight is likely to get worse</a:t>
            </a:r>
          </a:p>
          <a:p>
            <a:pPr marL="0" lvl="0" indent="0">
              <a:spcBef>
                <a:spcPts val="0"/>
              </a:spcBef>
              <a:spcAft>
                <a:spcPts val="0"/>
              </a:spcAft>
              <a:buNone/>
            </a:pPr>
            <a:r>
              <a:rPr lang="en-GB" baseline="0" dirty="0" smtClean="0"/>
              <a:t>Our mobility is likely to get worse</a:t>
            </a:r>
          </a:p>
          <a:p>
            <a:pPr marL="0" lvl="0" indent="0">
              <a:spcBef>
                <a:spcPts val="0"/>
              </a:spcBef>
              <a:spcAft>
                <a:spcPts val="0"/>
              </a:spcAft>
              <a:buNone/>
            </a:pPr>
            <a:r>
              <a:rPr lang="en-GB" baseline="0" dirty="0" smtClean="0"/>
              <a:t>We should be future proofing our services for us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But</a:t>
            </a:r>
            <a:r>
              <a:rPr lang="en-GB" dirty="0" smtClean="0"/>
              <a:t>, most importantly</a:t>
            </a:r>
            <a:r>
              <a:rPr lang="mr-IN" dirty="0" smtClean="0"/>
              <a:t>…</a:t>
            </a: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An inaccessible website might exclude people</a:t>
            </a:r>
          </a:p>
          <a:p>
            <a:pPr marL="0" lvl="0" indent="0">
              <a:spcBef>
                <a:spcPts val="0"/>
              </a:spcBef>
              <a:spcAft>
                <a:spcPts val="0"/>
              </a:spcAft>
              <a:buNone/>
            </a:pPr>
            <a:endParaRPr lang="en-GB"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Assistive </a:t>
            </a:r>
            <a:r>
              <a:rPr lang="en-GB" dirty="0" smtClean="0"/>
              <a:t>technologies describe</a:t>
            </a:r>
            <a:r>
              <a:rPr lang="en-GB" baseline="0" dirty="0" smtClean="0"/>
              <a:t> tools used by people with disabilities to do stuff, like interact with the web</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Screen </a:t>
            </a:r>
            <a:r>
              <a:rPr lang="en-GB" dirty="0" smtClean="0"/>
              <a:t>readers</a:t>
            </a:r>
          </a:p>
          <a:p>
            <a:pPr marL="171450" lvl="0" indent="-171450">
              <a:spcBef>
                <a:spcPts val="0"/>
              </a:spcBef>
              <a:spcAft>
                <a:spcPts val="0"/>
              </a:spcAft>
              <a:buFontTx/>
              <a:buChar char="-"/>
            </a:pPr>
            <a:r>
              <a:rPr lang="en-GB" dirty="0" smtClean="0"/>
              <a:t>Software used by the blind or visually</a:t>
            </a:r>
            <a:r>
              <a:rPr lang="en-GB" baseline="0" dirty="0" smtClean="0"/>
              <a:t> impaired to read and interact with web content</a:t>
            </a:r>
          </a:p>
          <a:p>
            <a:pPr marL="171450" lvl="0" indent="-171450">
              <a:spcBef>
                <a:spcPts val="0"/>
              </a:spcBef>
              <a:spcAft>
                <a:spcPts val="0"/>
              </a:spcAft>
              <a:buFontTx/>
              <a:buChar char="-"/>
            </a:pPr>
            <a:endParaRPr lang="en-GB" baseline="0" dirty="0" smtClean="0"/>
          </a:p>
          <a:p>
            <a:pPr marL="0" lvl="0" indent="0">
              <a:spcBef>
                <a:spcPts val="0"/>
              </a:spcBef>
              <a:spcAft>
                <a:spcPts val="0"/>
              </a:spcAft>
              <a:buFontTx/>
              <a:buNone/>
            </a:pPr>
            <a:r>
              <a:rPr lang="en-GB" baseline="0" dirty="0" smtClean="0"/>
              <a:t>Screen magnification</a:t>
            </a:r>
          </a:p>
          <a:p>
            <a:pPr marL="0" lvl="0" indent="0">
              <a:spcBef>
                <a:spcPts val="0"/>
              </a:spcBef>
              <a:spcAft>
                <a:spcPts val="0"/>
              </a:spcAft>
              <a:buFontTx/>
              <a:buNone/>
            </a:pPr>
            <a:r>
              <a:rPr lang="en-GB" baseline="0" dirty="0" smtClean="0"/>
              <a:t>- Software that lets users control the size and usually the colours of text and graphics/images on the screen</a:t>
            </a: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Speech input software</a:t>
            </a:r>
          </a:p>
          <a:p>
            <a:pPr marL="0" lvl="0" indent="0">
              <a:spcBef>
                <a:spcPts val="0"/>
              </a:spcBef>
              <a:spcAft>
                <a:spcPts val="0"/>
              </a:spcAft>
              <a:buNone/>
            </a:pPr>
            <a:r>
              <a:rPr lang="en-GB" dirty="0" smtClean="0"/>
              <a:t>-</a:t>
            </a:r>
            <a:r>
              <a:rPr lang="en-GB" baseline="0" dirty="0" smtClean="0"/>
              <a:t> Software that allows you to speak to your computer to perform actions rather than use a mouse or keyboard.</a:t>
            </a: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Text readers</a:t>
            </a:r>
          </a:p>
          <a:p>
            <a:pPr marL="171450" lvl="0" indent="-171450">
              <a:spcBef>
                <a:spcPts val="0"/>
              </a:spcBef>
              <a:spcAft>
                <a:spcPts val="0"/>
              </a:spcAft>
              <a:buFontTx/>
              <a:buChar char="-"/>
            </a:pPr>
            <a:r>
              <a:rPr lang="en-GB" dirty="0" smtClean="0"/>
              <a:t>Software that may be used by those</a:t>
            </a:r>
            <a:r>
              <a:rPr lang="en-GB" baseline="0" dirty="0" smtClean="0"/>
              <a:t> with learning difficulties which affect their ability to read text</a:t>
            </a:r>
            <a:endParaRPr lang="en-GB" dirty="0" smtClean="0"/>
          </a:p>
          <a:p>
            <a:pPr marL="171450" lvl="0" indent="-171450">
              <a:spcBef>
                <a:spcPts val="0"/>
              </a:spcBef>
              <a:spcAft>
                <a:spcPts val="0"/>
              </a:spcAft>
              <a:buFontTx/>
              <a:buChar char="-"/>
            </a:pPr>
            <a:r>
              <a:rPr lang="en-GB" dirty="0" smtClean="0"/>
              <a:t>Only reads text, doesn’t read out menus, or say whether things</a:t>
            </a:r>
            <a:r>
              <a:rPr lang="en-GB" baseline="0" dirty="0" smtClean="0"/>
              <a:t> are links or buttons</a:t>
            </a:r>
            <a:endParaRPr lang="en-GB" dirty="0" smtClean="0"/>
          </a:p>
          <a:p>
            <a:pPr marL="171450" lvl="0" indent="-171450">
              <a:spcBef>
                <a:spcPts val="0"/>
              </a:spcBef>
              <a:spcAft>
                <a:spcPts val="0"/>
              </a:spcAft>
              <a:buFontTx/>
              <a:buChar char="-"/>
            </a:pPr>
            <a:r>
              <a:rPr lang="en-GB" dirty="0" smtClean="0"/>
              <a:t>Highlights</a:t>
            </a:r>
            <a:r>
              <a:rPr lang="en-GB" baseline="0" dirty="0" smtClean="0"/>
              <a:t> words spoken</a:t>
            </a:r>
          </a:p>
          <a:p>
            <a:pPr marL="171450" lvl="0" indent="-171450">
              <a:spcBef>
                <a:spcPts val="0"/>
              </a:spcBef>
              <a:spcAft>
                <a:spcPts val="0"/>
              </a:spcAft>
              <a:buFontTx/>
              <a:buChar char="-"/>
            </a:pPr>
            <a:endParaRPr lang="en-GB" dirty="0" smtClean="0"/>
          </a:p>
          <a:p>
            <a:pPr marL="0" lvl="0" indent="0">
              <a:spcBef>
                <a:spcPts val="0"/>
              </a:spcBef>
              <a:spcAft>
                <a:spcPts val="0"/>
              </a:spcAft>
              <a:buNone/>
            </a:pPr>
            <a:r>
              <a:rPr lang="en-GB" dirty="0" smtClean="0"/>
              <a:t>Alternative</a:t>
            </a:r>
            <a:r>
              <a:rPr lang="en-GB" baseline="0" dirty="0" smtClean="0"/>
              <a:t> input devices:</a:t>
            </a:r>
          </a:p>
          <a:p>
            <a:pPr marL="171450" lvl="0" indent="-171450">
              <a:spcBef>
                <a:spcPts val="0"/>
              </a:spcBef>
              <a:spcAft>
                <a:spcPts val="0"/>
              </a:spcAft>
              <a:buFontTx/>
              <a:buChar char="-"/>
            </a:pPr>
            <a:r>
              <a:rPr lang="en-GB" baseline="0" dirty="0" smtClean="0"/>
              <a:t>Head pointers</a:t>
            </a:r>
          </a:p>
          <a:p>
            <a:pPr marL="171450" lvl="0" indent="-171450">
              <a:spcBef>
                <a:spcPts val="0"/>
              </a:spcBef>
              <a:spcAft>
                <a:spcPts val="0"/>
              </a:spcAft>
              <a:buFontTx/>
              <a:buChar char="-"/>
            </a:pPr>
            <a:r>
              <a:rPr lang="en-GB" baseline="0" dirty="0" smtClean="0"/>
              <a:t>Motion or eye tracking </a:t>
            </a:r>
            <a:r>
              <a:rPr lang="en-GB" baseline="0" dirty="0" smtClean="0"/>
              <a:t>devices</a:t>
            </a:r>
          </a:p>
          <a:p>
            <a:pPr marL="171450" lvl="0" indent="-171450">
              <a:spcBef>
                <a:spcPts val="0"/>
              </a:spcBef>
              <a:spcAft>
                <a:spcPts val="0"/>
              </a:spcAft>
              <a:buFontTx/>
              <a:buChar char="-"/>
            </a:pPr>
            <a:r>
              <a:rPr lang="en-GB" baseline="0" dirty="0" smtClean="0"/>
              <a:t>Switches</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I’ll </a:t>
            </a:r>
            <a:r>
              <a:rPr lang="en-GB" dirty="0" smtClean="0"/>
              <a:t>quickly</a:t>
            </a:r>
            <a:r>
              <a:rPr lang="en-GB" baseline="0" dirty="0" smtClean="0"/>
              <a:t> show you the common software here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JAWS </a:t>
            </a:r>
            <a:r>
              <a:rPr lang="en-GB" baseline="0" dirty="0" smtClean="0"/>
              <a:t>(£650, Windows)</a:t>
            </a:r>
          </a:p>
          <a:p>
            <a:pPr marL="0" lvl="0" indent="0">
              <a:spcBef>
                <a:spcPts val="0"/>
              </a:spcBef>
              <a:spcAft>
                <a:spcPts val="0"/>
              </a:spcAft>
              <a:buNone/>
            </a:pPr>
            <a:r>
              <a:rPr lang="en-GB" baseline="0" dirty="0" smtClean="0"/>
              <a:t>NVDA (</a:t>
            </a:r>
            <a:r>
              <a:rPr lang="en-GB" baseline="0" dirty="0" err="1" smtClean="0"/>
              <a:t>NonVisual</a:t>
            </a:r>
            <a:r>
              <a:rPr lang="en-GB" baseline="0" dirty="0" smtClean="0"/>
              <a:t> Desktop Access) (free software for Windows)</a:t>
            </a:r>
          </a:p>
          <a:p>
            <a:pPr marL="0" lvl="0" indent="0">
              <a:spcBef>
                <a:spcPts val="0"/>
              </a:spcBef>
              <a:spcAft>
                <a:spcPts val="0"/>
              </a:spcAft>
              <a:buNone/>
            </a:pPr>
            <a:r>
              <a:rPr lang="en-GB" baseline="0" dirty="0" err="1" smtClean="0"/>
              <a:t>VoiceOver</a:t>
            </a:r>
            <a:r>
              <a:rPr lang="en-GB" baseline="0" dirty="0" smtClean="0"/>
              <a:t> (free, part of </a:t>
            </a:r>
            <a:r>
              <a:rPr lang="en-GB" baseline="0" dirty="0" err="1" smtClean="0"/>
              <a:t>iOS</a:t>
            </a:r>
            <a:r>
              <a:rPr lang="en-GB" baseline="0" dirty="0" smtClean="0"/>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ZoomText </a:t>
            </a:r>
            <a:r>
              <a:rPr lang="en-GB" baseline="0" dirty="0" smtClean="0"/>
              <a:t>(£285)</a:t>
            </a:r>
          </a:p>
          <a:p>
            <a:pPr marL="0" lvl="0" indent="0">
              <a:spcBef>
                <a:spcPts val="0"/>
              </a:spcBef>
              <a:spcAft>
                <a:spcPts val="0"/>
              </a:spcAft>
              <a:buNone/>
            </a:pPr>
            <a:r>
              <a:rPr lang="en-GB" baseline="0" dirty="0" smtClean="0"/>
              <a:t>Pinch and Zoom on mobile phones, tablets</a:t>
            </a:r>
          </a:p>
          <a:p>
            <a:pPr marL="0" lvl="0" indent="0">
              <a:spcBef>
                <a:spcPts val="0"/>
              </a:spcBef>
              <a:spcAft>
                <a:spcPts val="0"/>
              </a:spcAft>
              <a:buNone/>
            </a:pPr>
            <a:endParaRPr lang="en-GB" baseline="0"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Dragon </a:t>
            </a:r>
            <a:r>
              <a:rPr lang="en-GB" baseline="0" dirty="0" smtClean="0"/>
              <a:t>NaturallySpeaking (£215)</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Assistive </a:t>
            </a:r>
            <a:r>
              <a:rPr lang="en-GB" dirty="0" smtClean="0"/>
              <a:t>technologies describe</a:t>
            </a:r>
            <a:r>
              <a:rPr lang="en-GB" baseline="0" dirty="0" smtClean="0"/>
              <a:t> tools used by people with disabilities to do stuff, like interact with the web</a:t>
            </a: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What </a:t>
            </a:r>
            <a:r>
              <a:rPr lang="en-GB" dirty="0" smtClean="0"/>
              <a:t>kind of</a:t>
            </a:r>
            <a:r>
              <a:rPr lang="en-GB" baseline="0" dirty="0" smtClean="0"/>
              <a:t> disabilities are we talking about</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Here’s </a:t>
            </a:r>
            <a:r>
              <a:rPr lang="en-GB" dirty="0" smtClean="0"/>
              <a:t>a list of</a:t>
            </a:r>
            <a:r>
              <a:rPr lang="en-GB" baseline="0" dirty="0" smtClean="0"/>
              <a:t> some of the disabilities that need to be considered when looking at web accessibility</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dirty="0" smtClean="0"/>
          </a:p>
          <a:p>
            <a:pPr marL="0" lvl="0" indent="0">
              <a:spcBef>
                <a:spcPts val="0"/>
              </a:spcBef>
              <a:spcAft>
                <a:spcPts val="0"/>
              </a:spcAft>
              <a:buNone/>
            </a:pPr>
            <a:endParaRPr lang="en-GB" dirty="0" smtClean="0"/>
          </a:p>
          <a:p>
            <a:pPr marL="0" lvl="0" indent="0">
              <a:spcBef>
                <a:spcPts val="0"/>
              </a:spcBef>
              <a:spcAft>
                <a:spcPts val="0"/>
              </a:spcAft>
              <a:buNone/>
            </a:pPr>
            <a:r>
              <a:rPr lang="en-GB" dirty="0" smtClean="0"/>
              <a:t>Visual </a:t>
            </a:r>
            <a:r>
              <a:rPr lang="mr-IN" dirty="0" smtClean="0"/>
              <a:t>–</a:t>
            </a:r>
            <a:r>
              <a:rPr lang="en-GB" dirty="0" smtClean="0"/>
              <a:t> meaning vision loss (partial or full,</a:t>
            </a:r>
            <a:r>
              <a:rPr lang="en-GB" baseline="0" dirty="0" smtClean="0"/>
              <a:t> in one or both eyes)</a:t>
            </a:r>
            <a:r>
              <a:rPr lang="en-GB" dirty="0" smtClean="0"/>
              <a:t>, or reduced</a:t>
            </a:r>
            <a:r>
              <a:rPr lang="en-GB" baseline="0" dirty="0" smtClean="0"/>
              <a:t> or increased sensitivity to certain colours or bright colours. </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Quick facts - 2 million people in the UK have some form of sight loss. 360,000 are registered as blind or partially sighted. </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Colour blindness affects approx. 1 in 12 men, and 1 in 200 women.</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Need to consider - use of font, font sizes and styles, colours and contrast, layouts, images when designing web content.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Auditory </a:t>
            </a:r>
            <a:r>
              <a:rPr lang="mr-IN" baseline="0" dirty="0" smtClean="0"/>
              <a:t>–</a:t>
            </a:r>
            <a:r>
              <a:rPr lang="en-GB" baseline="0" dirty="0" smtClean="0"/>
              <a:t> meaning hearing loss. </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Quick facts - More than 11 million people in the UK have some form of hearing loss. More than 900,000 people are severely or profoundly deaf. Estimated 24,000 people use sign language as their main language. </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Need to consider - Audio or video with no captions, transcripts, or sign language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Physical </a:t>
            </a:r>
            <a:r>
              <a:rPr lang="mr-IN" baseline="0" dirty="0" smtClean="0"/>
              <a:t>–</a:t>
            </a:r>
            <a:r>
              <a:rPr lang="en-GB" baseline="0" dirty="0" smtClean="0"/>
              <a:t> or motor disabilities, weakness/limitations of muscular movement or sensation (arthritis, rheumatism, repetitive stress injury (RSI), tremors, spasms), joint disorders, pain that impedes movement, missing limbs</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Need to consider </a:t>
            </a:r>
            <a:r>
              <a:rPr lang="mr-IN" baseline="0" dirty="0" smtClean="0"/>
              <a:t>–</a:t>
            </a:r>
            <a:r>
              <a:rPr lang="en-GB" baseline="0" dirty="0" smtClean="0"/>
              <a:t> those that can’t use a mouse and only use a keyboard, touch areas such as links and buttons, not have time limits to perform a task, complicated navigations (mega menus!)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lang="en-GB" baseline="0" dirty="0" smtClean="0"/>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Cognitive</a:t>
            </a:r>
            <a:r>
              <a:rPr lang="en-GB" baseline="0" dirty="0" smtClean="0"/>
              <a:t>, learning and neurological – examples include those with attention deficit hyperactivity disorder (ADHD) may find it difficult to focus on a single task or for long periods, people with autism, learning disabilities, dyslexia, seizure disorders such as epilepsy, memory impairments e.g. dementia</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Quick facts – Dyslexia affects approximately 10% of the population. Around 700,000 people in the UK are autistic.</a:t>
            </a:r>
          </a:p>
          <a:p>
            <a:pPr marL="0" lvl="0" indent="0">
              <a:spcBef>
                <a:spcPts val="0"/>
              </a:spcBef>
              <a:spcAft>
                <a:spcPts val="0"/>
              </a:spcAft>
              <a:buNone/>
            </a:pPr>
            <a:endParaRPr lang="en-GB" baseline="0" dirty="0" smtClean="0"/>
          </a:p>
          <a:p>
            <a:pPr marL="0" lvl="0" indent="0">
              <a:spcBef>
                <a:spcPts val="0"/>
              </a:spcBef>
              <a:spcAft>
                <a:spcPts val="0"/>
              </a:spcAft>
              <a:buNone/>
            </a:pPr>
            <a:r>
              <a:rPr lang="en-GB" baseline="0" dirty="0" smtClean="0"/>
              <a:t>Need to consider – Page layouts, complex navigation, complex sentences and long passages of text, moving or blinking or flickering content, animations and audio that can’t be controlled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0" name="Shape 4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baseline="0" dirty="0" smtClean="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baseline="0" dirty="0" smtClean="0"/>
              <a:t>Not </a:t>
            </a:r>
            <a:r>
              <a:rPr lang="en-GB" baseline="0" dirty="0" smtClean="0"/>
              <a:t>all disabilities are permanent</a:t>
            </a:r>
            <a:endParaRPr lang="en-GB" dirty="0" smtClean="0"/>
          </a:p>
          <a:p>
            <a:pPr marL="0" lvl="0" indent="0">
              <a:spcBef>
                <a:spcPts val="0"/>
              </a:spcBef>
              <a:spcAft>
                <a:spcPts val="0"/>
              </a:spcAft>
              <a:buFontTx/>
              <a:buNone/>
            </a:pPr>
            <a:endParaRPr lang="en-GB" dirty="0" smtClean="0"/>
          </a:p>
          <a:p>
            <a:pPr marL="0" lvl="0" indent="0">
              <a:spcBef>
                <a:spcPts val="0"/>
              </a:spcBef>
              <a:spcAft>
                <a:spcPts val="0"/>
              </a:spcAft>
              <a:buFontTx/>
              <a:buNone/>
            </a:pPr>
            <a:r>
              <a:rPr lang="en-GB" dirty="0" smtClean="0"/>
              <a:t>It may be that a person may have a temporary disability,</a:t>
            </a:r>
            <a:r>
              <a:rPr lang="en-GB" baseline="0" dirty="0" smtClean="0"/>
              <a:t> such as a broken arm, or someone who has forgotten or lost their glasses, someone who’s had an eye operation</a:t>
            </a:r>
          </a:p>
          <a:p>
            <a:pPr marL="0" lvl="0" indent="0">
              <a:spcBef>
                <a:spcPts val="0"/>
              </a:spcBef>
              <a:spcAft>
                <a:spcPts val="0"/>
              </a:spcAft>
              <a:buFontTx/>
              <a:buNone/>
            </a:pPr>
            <a:endParaRPr lang="en-GB" baseline="0" dirty="0" smtClean="0"/>
          </a:p>
          <a:p>
            <a:pPr marL="0" lvl="0" indent="0">
              <a:spcBef>
                <a:spcPts val="0"/>
              </a:spcBef>
              <a:spcAft>
                <a:spcPts val="0"/>
              </a:spcAft>
              <a:buFontTx/>
              <a:buNone/>
            </a:pPr>
            <a:r>
              <a:rPr lang="en-GB" baseline="0" dirty="0" smtClean="0"/>
              <a:t>A person’s disability may be situational, such as a noisy environment where audio can be difficult to listen to, or glare from bright sunlight, or holding a baby</a:t>
            </a:r>
          </a:p>
          <a:p>
            <a:pPr marL="0" lvl="0" indent="0">
              <a:spcBef>
                <a:spcPts val="0"/>
              </a:spcBef>
              <a:spcAft>
                <a:spcPts val="0"/>
              </a:spcAft>
              <a:buFontTx/>
              <a:buNone/>
            </a:pPr>
            <a:endParaRPr lang="en-GB" baseline="0" dirty="0" smtClean="0"/>
          </a:p>
          <a:p>
            <a:pPr marL="0" lvl="0" indent="0">
              <a:spcBef>
                <a:spcPts val="0"/>
              </a:spcBef>
              <a:spcAft>
                <a:spcPts val="0"/>
              </a:spcAft>
              <a:buFontTx/>
              <a:buNone/>
            </a:pPr>
            <a:r>
              <a:rPr lang="en-GB" baseline="0" dirty="0" smtClean="0"/>
              <a:t>Age related disability, such as reduced dexterity, fading eye sight</a:t>
            </a:r>
          </a:p>
          <a:p>
            <a:pPr marL="0" lvl="0" indent="0">
              <a:spcBef>
                <a:spcPts val="0"/>
              </a:spcBef>
              <a:spcAft>
                <a:spcPts val="0"/>
              </a:spcAft>
              <a:buFontTx/>
              <a:buNone/>
            </a:pPr>
            <a:endParaRPr lang="en-GB" baseline="0" dirty="0" smtClean="0"/>
          </a:p>
          <a:p>
            <a:pPr marL="0" lvl="0" indent="0">
              <a:spcBef>
                <a:spcPts val="0"/>
              </a:spcBef>
              <a:spcAft>
                <a:spcPts val="0"/>
              </a:spcAft>
              <a:buFontTx/>
              <a:buNone/>
            </a:pPr>
            <a:r>
              <a:rPr lang="en-GB" baseline="0" dirty="0" smtClean="0"/>
              <a:t>People accessing the internet using a slow connection or bandwidth limits</a:t>
            </a:r>
          </a:p>
          <a:p>
            <a:pPr marL="0" lvl="0" indent="0">
              <a:spcBef>
                <a:spcPts val="0"/>
              </a:spcBef>
              <a:spcAft>
                <a:spcPts val="0"/>
              </a:spcAft>
              <a:buFontTx/>
              <a:buNone/>
            </a:pPr>
            <a:endParaRPr lang="en-GB" baseline="0" dirty="0" smtClean="0"/>
          </a:p>
          <a:p>
            <a:pPr marL="0" lvl="0" indent="0">
              <a:spcBef>
                <a:spcPts val="0"/>
              </a:spcBef>
              <a:spcAft>
                <a:spcPts val="0"/>
              </a:spcAft>
              <a:buFontTx/>
              <a:buNone/>
            </a:pPr>
            <a:r>
              <a:rPr lang="en-GB" baseline="0" dirty="0" smtClean="0"/>
              <a:t>Cognitive </a:t>
            </a:r>
            <a:r>
              <a:rPr lang="mr-IN" baseline="0" dirty="0" smtClean="0"/>
              <a:t>–</a:t>
            </a:r>
            <a:r>
              <a:rPr lang="en-GB" baseline="0" dirty="0" smtClean="0"/>
              <a:t> might be on medication, have a hangover</a:t>
            </a:r>
          </a:p>
          <a:p>
            <a:pPr marL="0" lvl="0" indent="0">
              <a:spcBef>
                <a:spcPts val="0"/>
              </a:spcBef>
              <a:spcAft>
                <a:spcPts val="0"/>
              </a:spcAft>
              <a:buNone/>
            </a:pPr>
            <a:endParaRPr lang="en-GB" baseline="0"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7AC2"/>
        </a:solidFill>
        <a:effectLst/>
      </p:bgPr>
    </p:bg>
    <p:spTree>
      <p:nvGrpSpPr>
        <p:cNvPr id="1" name="Shape 73"/>
        <p:cNvGrpSpPr/>
        <p:nvPr/>
      </p:nvGrpSpPr>
      <p:grpSpPr>
        <a:xfrm>
          <a:off x="0" y="0"/>
          <a:ext cx="0" cy="0"/>
          <a:chOff x="0" y="0"/>
          <a:chExt cx="0" cy="0"/>
        </a:xfrm>
      </p:grpSpPr>
      <p:pic>
        <p:nvPicPr>
          <p:cNvPr id="74" name="Shape 74" descr="nhs_logo_white_trans_2500.png"/>
          <p:cNvPicPr preferRelativeResize="0"/>
          <p:nvPr/>
        </p:nvPicPr>
        <p:blipFill>
          <a:blip r:embed="rId2">
            <a:alphaModFix/>
          </a:blip>
          <a:stretch>
            <a:fillRect/>
          </a:stretch>
        </p:blipFill>
        <p:spPr>
          <a:xfrm>
            <a:off x="489850" y="443072"/>
            <a:ext cx="2036388" cy="823523"/>
          </a:xfrm>
          <a:prstGeom prst="rect">
            <a:avLst/>
          </a:prstGeom>
          <a:noFill/>
          <a:ln>
            <a:noFill/>
          </a:ln>
        </p:spPr>
      </p:pic>
      <p:pic>
        <p:nvPicPr>
          <p:cNvPr id="75" name="Shape 75" descr="dh_logo_white_trans_2500.png"/>
          <p:cNvPicPr preferRelativeResize="0"/>
          <p:nvPr/>
        </p:nvPicPr>
        <p:blipFill>
          <a:blip r:embed="rId3">
            <a:alphaModFix/>
          </a:blip>
          <a:stretch>
            <a:fillRect/>
          </a:stretch>
        </p:blipFill>
        <p:spPr>
          <a:xfrm>
            <a:off x="2625413" y="443073"/>
            <a:ext cx="1270062" cy="823525"/>
          </a:xfrm>
          <a:prstGeom prst="rect">
            <a:avLst/>
          </a:prstGeom>
          <a:noFill/>
          <a:ln>
            <a:noFill/>
          </a:ln>
        </p:spPr>
      </p:pic>
      <p:sp>
        <p:nvSpPr>
          <p:cNvPr id="76" name="Shape 76"/>
          <p:cNvSpPr txBox="1">
            <a:spLocks noGrp="1"/>
          </p:cNvSpPr>
          <p:nvPr>
            <p:ph type="title"/>
          </p:nvPr>
        </p:nvSpPr>
        <p:spPr>
          <a:xfrm>
            <a:off x="489851" y="3007225"/>
            <a:ext cx="8120700" cy="1630200"/>
          </a:xfrm>
          <a:prstGeom prst="rect">
            <a:avLst/>
          </a:prstGeom>
        </p:spPr>
        <p:txBody>
          <a:bodyPr spcFirstLastPara="1" wrap="square" lIns="91425" tIns="91425" rIns="91425" bIns="91425" anchor="b" anchorCtr="0"/>
          <a:lstStyle>
            <a:lvl1pPr lvl="0" rtl="0">
              <a:spcBef>
                <a:spcPts val="0"/>
              </a:spcBef>
              <a:spcAft>
                <a:spcPts val="0"/>
              </a:spcAft>
              <a:buNone/>
              <a:defRPr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2">
  <p:cSld name="TITLE_3">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11708" y="744575"/>
            <a:ext cx="8520601"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3" name="Shape 113"/>
          <p:cNvSpPr txBox="1">
            <a:spLocks noGrp="1"/>
          </p:cNvSpPr>
          <p:nvPr>
            <p:ph type="subTitle" idx="1"/>
          </p:nvPr>
        </p:nvSpPr>
        <p:spPr>
          <a:xfrm>
            <a:off x="311700" y="2834125"/>
            <a:ext cx="8520601"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4" name="Shape 114"/>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3">
  <p:cSld name="TITLE_4">
    <p:spTree>
      <p:nvGrpSpPr>
        <p:cNvPr id="1" name="Shape 115"/>
        <p:cNvGrpSpPr/>
        <p:nvPr/>
      </p:nvGrpSpPr>
      <p:grpSpPr>
        <a:xfrm>
          <a:off x="0" y="0"/>
          <a:ext cx="0" cy="0"/>
          <a:chOff x="0" y="0"/>
          <a:chExt cx="0" cy="0"/>
        </a:xfrm>
      </p:grpSpPr>
      <p:sp>
        <p:nvSpPr>
          <p:cNvPr id="116" name="Shape 116"/>
          <p:cNvSpPr txBox="1">
            <a:spLocks noGrp="1"/>
          </p:cNvSpPr>
          <p:nvPr>
            <p:ph type="ctrTitle"/>
          </p:nvPr>
        </p:nvSpPr>
        <p:spPr>
          <a:xfrm>
            <a:off x="311708" y="744575"/>
            <a:ext cx="8520601"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7" name="Shape 117"/>
          <p:cNvSpPr txBox="1">
            <a:spLocks noGrp="1"/>
          </p:cNvSpPr>
          <p:nvPr>
            <p:ph type="subTitle" idx="1"/>
          </p:nvPr>
        </p:nvSpPr>
        <p:spPr>
          <a:xfrm>
            <a:off x="311700" y="2834125"/>
            <a:ext cx="8520601"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8" name="Shape 118"/>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4">
  <p:cSld name="TITLE_5">
    <p:spTree>
      <p:nvGrpSpPr>
        <p:cNvPr id="1" name="Shape 119"/>
        <p:cNvGrpSpPr/>
        <p:nvPr/>
      </p:nvGrpSpPr>
      <p:grpSpPr>
        <a:xfrm>
          <a:off x="0" y="0"/>
          <a:ext cx="0" cy="0"/>
          <a:chOff x="0" y="0"/>
          <a:chExt cx="0" cy="0"/>
        </a:xfrm>
      </p:grpSpPr>
      <p:sp>
        <p:nvSpPr>
          <p:cNvPr id="120" name="Shape 120"/>
          <p:cNvSpPr txBox="1">
            <a:spLocks noGrp="1"/>
          </p:cNvSpPr>
          <p:nvPr>
            <p:ph type="ctrTitle"/>
          </p:nvPr>
        </p:nvSpPr>
        <p:spPr>
          <a:xfrm>
            <a:off x="311708" y="744575"/>
            <a:ext cx="8520601"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1" name="Shape 121"/>
          <p:cNvSpPr txBox="1">
            <a:spLocks noGrp="1"/>
          </p:cNvSpPr>
          <p:nvPr>
            <p:ph type="subTitle" idx="1"/>
          </p:nvPr>
        </p:nvSpPr>
        <p:spPr>
          <a:xfrm>
            <a:off x="311700" y="2834125"/>
            <a:ext cx="8520601"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2" name="Shape 122"/>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rgbClr val="007AC2"/>
        </a:solidFill>
        <a:effectLst/>
      </p:bgPr>
    </p:bg>
    <p:spTree>
      <p:nvGrpSpPr>
        <p:cNvPr id="1" name="Shape 77"/>
        <p:cNvGrpSpPr/>
        <p:nvPr/>
      </p:nvGrpSpPr>
      <p:grpSpPr>
        <a:xfrm>
          <a:off x="0" y="0"/>
          <a:ext cx="0" cy="0"/>
          <a:chOff x="0" y="0"/>
          <a:chExt cx="0" cy="0"/>
        </a:xfrm>
      </p:grpSpPr>
      <p:sp>
        <p:nvSpPr>
          <p:cNvPr id="78" name="Shape 78"/>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lstStyle>
            <a:lvl1pPr lvl="0" rtl="0">
              <a:spcBef>
                <a:spcPts val="0"/>
              </a:spcBef>
              <a:spcAft>
                <a:spcPts val="0"/>
              </a:spcAft>
              <a:buClr>
                <a:srgbClr val="59A3DA"/>
              </a:buClr>
              <a:buSzPts val="3600"/>
              <a:buFont typeface="Helvetica Neue"/>
              <a:buNone/>
              <a:defRPr sz="3600" b="1">
                <a:solidFill>
                  <a:srgbClr val="59A3DA"/>
                </a:solidFill>
                <a:latin typeface="Helvetica Neue"/>
                <a:ea typeface="Helvetica Neue"/>
                <a:cs typeface="Helvetica Neue"/>
                <a:sym typeface="Helvetica Neue"/>
              </a:defRPr>
            </a:lvl1pPr>
            <a:lvl2pPr lvl="1" rtl="0">
              <a:spcBef>
                <a:spcPts val="0"/>
              </a:spcBef>
              <a:spcAft>
                <a:spcPts val="0"/>
              </a:spcAft>
              <a:buClr>
                <a:srgbClr val="59A3DA"/>
              </a:buClr>
              <a:buSzPts val="4400"/>
              <a:buFont typeface="Helvetica Neue"/>
              <a:buNone/>
              <a:defRPr sz="4400">
                <a:solidFill>
                  <a:srgbClr val="59A3DA"/>
                </a:solidFill>
                <a:latin typeface="Helvetica Neue"/>
                <a:ea typeface="Helvetica Neue"/>
                <a:cs typeface="Helvetica Neue"/>
                <a:sym typeface="Helvetica Neue"/>
              </a:defRPr>
            </a:lvl2pPr>
            <a:lvl3pPr lvl="2" rtl="0">
              <a:spcBef>
                <a:spcPts val="0"/>
              </a:spcBef>
              <a:spcAft>
                <a:spcPts val="0"/>
              </a:spcAft>
              <a:buClr>
                <a:srgbClr val="59A3DA"/>
              </a:buClr>
              <a:buSzPts val="4400"/>
              <a:buFont typeface="Helvetica Neue"/>
              <a:buNone/>
              <a:defRPr sz="4400">
                <a:solidFill>
                  <a:srgbClr val="59A3DA"/>
                </a:solidFill>
                <a:latin typeface="Helvetica Neue"/>
                <a:ea typeface="Helvetica Neue"/>
                <a:cs typeface="Helvetica Neue"/>
                <a:sym typeface="Helvetica Neue"/>
              </a:defRPr>
            </a:lvl3pPr>
            <a:lvl4pPr lvl="3" rtl="0">
              <a:spcBef>
                <a:spcPts val="0"/>
              </a:spcBef>
              <a:spcAft>
                <a:spcPts val="0"/>
              </a:spcAft>
              <a:buClr>
                <a:srgbClr val="59A3DA"/>
              </a:buClr>
              <a:buSzPts val="4400"/>
              <a:buFont typeface="Helvetica Neue"/>
              <a:buNone/>
              <a:defRPr sz="4400">
                <a:solidFill>
                  <a:srgbClr val="59A3DA"/>
                </a:solidFill>
                <a:latin typeface="Helvetica Neue"/>
                <a:ea typeface="Helvetica Neue"/>
                <a:cs typeface="Helvetica Neue"/>
                <a:sym typeface="Helvetica Neue"/>
              </a:defRPr>
            </a:lvl4pPr>
            <a:lvl5pPr lvl="4" rtl="0">
              <a:spcBef>
                <a:spcPts val="0"/>
              </a:spcBef>
              <a:spcAft>
                <a:spcPts val="0"/>
              </a:spcAft>
              <a:buClr>
                <a:srgbClr val="59A3DA"/>
              </a:buClr>
              <a:buSzPts val="4400"/>
              <a:buFont typeface="Helvetica Neue"/>
              <a:buNone/>
              <a:defRPr sz="4400">
                <a:solidFill>
                  <a:srgbClr val="59A3DA"/>
                </a:solidFill>
                <a:latin typeface="Helvetica Neue"/>
                <a:ea typeface="Helvetica Neue"/>
                <a:cs typeface="Helvetica Neue"/>
                <a:sym typeface="Helvetica Neue"/>
              </a:defRPr>
            </a:lvl5pPr>
            <a:lvl6pPr lvl="5" rtl="0">
              <a:spcBef>
                <a:spcPts val="0"/>
              </a:spcBef>
              <a:spcAft>
                <a:spcPts val="0"/>
              </a:spcAft>
              <a:buClr>
                <a:srgbClr val="59A3DA"/>
              </a:buClr>
              <a:buSzPts val="4400"/>
              <a:buFont typeface="Helvetica Neue"/>
              <a:buNone/>
              <a:defRPr sz="4400">
                <a:solidFill>
                  <a:srgbClr val="59A3DA"/>
                </a:solidFill>
                <a:latin typeface="Helvetica Neue"/>
                <a:ea typeface="Helvetica Neue"/>
                <a:cs typeface="Helvetica Neue"/>
                <a:sym typeface="Helvetica Neue"/>
              </a:defRPr>
            </a:lvl6pPr>
            <a:lvl7pPr lvl="6" rtl="0">
              <a:spcBef>
                <a:spcPts val="0"/>
              </a:spcBef>
              <a:spcAft>
                <a:spcPts val="0"/>
              </a:spcAft>
              <a:buClr>
                <a:srgbClr val="59A3DA"/>
              </a:buClr>
              <a:buSzPts val="4400"/>
              <a:buFont typeface="Helvetica Neue"/>
              <a:buNone/>
              <a:defRPr sz="4400">
                <a:solidFill>
                  <a:srgbClr val="59A3DA"/>
                </a:solidFill>
                <a:latin typeface="Helvetica Neue"/>
                <a:ea typeface="Helvetica Neue"/>
                <a:cs typeface="Helvetica Neue"/>
                <a:sym typeface="Helvetica Neue"/>
              </a:defRPr>
            </a:lvl7pPr>
            <a:lvl8pPr lvl="7" rtl="0">
              <a:spcBef>
                <a:spcPts val="0"/>
              </a:spcBef>
              <a:spcAft>
                <a:spcPts val="0"/>
              </a:spcAft>
              <a:buClr>
                <a:srgbClr val="59A3DA"/>
              </a:buClr>
              <a:buSzPts val="4400"/>
              <a:buFont typeface="Helvetica Neue"/>
              <a:buNone/>
              <a:defRPr sz="4400">
                <a:solidFill>
                  <a:srgbClr val="59A3DA"/>
                </a:solidFill>
                <a:latin typeface="Helvetica Neue"/>
                <a:ea typeface="Helvetica Neue"/>
                <a:cs typeface="Helvetica Neue"/>
                <a:sym typeface="Helvetica Neue"/>
              </a:defRPr>
            </a:lvl8pPr>
            <a:lvl9pPr lvl="8" rtl="0">
              <a:spcBef>
                <a:spcPts val="0"/>
              </a:spcBef>
              <a:spcAft>
                <a:spcPts val="0"/>
              </a:spcAft>
              <a:buClr>
                <a:srgbClr val="59A3DA"/>
              </a:buClr>
              <a:buSzPts val="4400"/>
              <a:buFont typeface="Helvetica Neue"/>
              <a:buNone/>
              <a:defRPr sz="4400">
                <a:solidFill>
                  <a:srgbClr val="59A3DA"/>
                </a:solidFill>
                <a:latin typeface="Helvetica Neue"/>
                <a:ea typeface="Helvetica Neue"/>
                <a:cs typeface="Helvetica Neue"/>
                <a:sym typeface="Helvetica Neue"/>
              </a:defRPr>
            </a:lvl9pPr>
          </a:lstStyle>
          <a:p>
            <a:endParaRPr/>
          </a:p>
        </p:txBody>
      </p:sp>
    </p:spTree>
    <p:extLst>
      <p:ext uri="{BB962C8B-B14F-4D97-AF65-F5344CB8AC3E}">
        <p14:creationId xmlns:p14="http://schemas.microsoft.com/office/powerpoint/2010/main" val="429438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User quote">
  <p:cSld name="TITLE_ONLY_1">
    <p:bg>
      <p:bgPr>
        <a:solidFill>
          <a:srgbClr val="00A19B"/>
        </a:solidFill>
        <a:effectLst/>
      </p:bgPr>
    </p:bg>
    <p:spTree>
      <p:nvGrpSpPr>
        <p:cNvPr id="1" name="Shape 81"/>
        <p:cNvGrpSpPr/>
        <p:nvPr/>
      </p:nvGrpSpPr>
      <p:grpSpPr>
        <a:xfrm>
          <a:off x="0" y="0"/>
          <a:ext cx="0" cy="0"/>
          <a:chOff x="0" y="0"/>
          <a:chExt cx="0" cy="0"/>
        </a:xfrm>
      </p:grpSpPr>
      <p:pic>
        <p:nvPicPr>
          <p:cNvPr id="82" name="Shape 82"/>
          <p:cNvPicPr preferRelativeResize="0"/>
          <p:nvPr/>
        </p:nvPicPr>
        <p:blipFill>
          <a:blip r:embed="rId2">
            <a:alphaModFix/>
          </a:blip>
          <a:stretch>
            <a:fillRect/>
          </a:stretch>
        </p:blipFill>
        <p:spPr>
          <a:xfrm>
            <a:off x="305449" y="321750"/>
            <a:ext cx="2622827" cy="1937662"/>
          </a:xfrm>
          <a:prstGeom prst="rect">
            <a:avLst/>
          </a:prstGeom>
          <a:noFill/>
          <a:ln>
            <a:noFill/>
          </a:ln>
        </p:spPr>
      </p:pic>
      <p:pic>
        <p:nvPicPr>
          <p:cNvPr id="83" name="Shape 83"/>
          <p:cNvPicPr preferRelativeResize="0"/>
          <p:nvPr/>
        </p:nvPicPr>
        <p:blipFill>
          <a:blip r:embed="rId2">
            <a:alphaModFix/>
          </a:blip>
          <a:stretch>
            <a:fillRect/>
          </a:stretch>
        </p:blipFill>
        <p:spPr>
          <a:xfrm rot="10800000">
            <a:off x="6175625" y="2258400"/>
            <a:ext cx="2622827" cy="1937662"/>
          </a:xfrm>
          <a:prstGeom prst="rect">
            <a:avLst/>
          </a:prstGeom>
          <a:noFill/>
          <a:ln>
            <a:noFill/>
          </a:ln>
        </p:spPr>
      </p:pic>
      <p:sp>
        <p:nvSpPr>
          <p:cNvPr id="84" name="Shape 84"/>
          <p:cNvSpPr txBox="1">
            <a:spLocks noGrp="1"/>
          </p:cNvSpPr>
          <p:nvPr>
            <p:ph type="title"/>
          </p:nvPr>
        </p:nvSpPr>
        <p:spPr>
          <a:xfrm>
            <a:off x="490249" y="297750"/>
            <a:ext cx="8155801" cy="3735900"/>
          </a:xfrm>
          <a:prstGeom prst="rect">
            <a:avLst/>
          </a:prstGeom>
        </p:spPr>
        <p:txBody>
          <a:bodyPr spcFirstLastPara="1" wrap="square" lIns="91425" tIns="91425" rIns="91425" bIns="91425" anchor="ctr" anchorCtr="0"/>
          <a:lstStyle>
            <a:lvl1pPr lvl="0" rtl="0">
              <a:spcBef>
                <a:spcPts val="0"/>
              </a:spcBef>
              <a:spcAft>
                <a:spcPts val="0"/>
              </a:spcAft>
              <a:buClr>
                <a:srgbClr val="FFFFFF"/>
              </a:buClr>
              <a:buSzPts val="4400"/>
              <a:buFont typeface="Helvetica Neue"/>
              <a:buNone/>
              <a:defRPr>
                <a:solidFill>
                  <a:srgbClr val="FFFFFF"/>
                </a:solidFill>
                <a:latin typeface="Helvetica Neue"/>
                <a:ea typeface="Helvetica Neue"/>
                <a:cs typeface="Helvetica Neue"/>
                <a:sym typeface="Helvetica Neue"/>
              </a:defRPr>
            </a:lvl1pPr>
            <a:lvl2pPr lvl="1" rtl="0">
              <a:spcBef>
                <a:spcPts val="0"/>
              </a:spcBef>
              <a:spcAft>
                <a:spcPts val="0"/>
              </a:spcAft>
              <a:buClr>
                <a:srgbClr val="000000"/>
              </a:buClr>
              <a:buSzPts val="4800"/>
              <a:buNone/>
              <a:defRPr sz="4800">
                <a:solidFill>
                  <a:srgbClr val="000000"/>
                </a:solidFill>
              </a:defRPr>
            </a:lvl2pPr>
            <a:lvl3pPr lvl="2" rtl="0">
              <a:spcBef>
                <a:spcPts val="0"/>
              </a:spcBef>
              <a:spcAft>
                <a:spcPts val="0"/>
              </a:spcAft>
              <a:buClr>
                <a:srgbClr val="000000"/>
              </a:buClr>
              <a:buSzPts val="4800"/>
              <a:buNone/>
              <a:defRPr sz="4800">
                <a:solidFill>
                  <a:srgbClr val="000000"/>
                </a:solidFill>
              </a:defRPr>
            </a:lvl3pPr>
            <a:lvl4pPr lvl="3" rtl="0">
              <a:spcBef>
                <a:spcPts val="0"/>
              </a:spcBef>
              <a:spcAft>
                <a:spcPts val="0"/>
              </a:spcAft>
              <a:buClr>
                <a:srgbClr val="000000"/>
              </a:buClr>
              <a:buSzPts val="4800"/>
              <a:buNone/>
              <a:defRPr sz="4800">
                <a:solidFill>
                  <a:srgbClr val="000000"/>
                </a:solidFill>
              </a:defRPr>
            </a:lvl4pPr>
            <a:lvl5pPr lvl="4" rtl="0">
              <a:spcBef>
                <a:spcPts val="0"/>
              </a:spcBef>
              <a:spcAft>
                <a:spcPts val="0"/>
              </a:spcAft>
              <a:buClr>
                <a:srgbClr val="000000"/>
              </a:buClr>
              <a:buSzPts val="4800"/>
              <a:buNone/>
              <a:defRPr sz="4800">
                <a:solidFill>
                  <a:srgbClr val="000000"/>
                </a:solidFill>
              </a:defRPr>
            </a:lvl5pPr>
            <a:lvl6pPr lvl="5" rtl="0">
              <a:spcBef>
                <a:spcPts val="0"/>
              </a:spcBef>
              <a:spcAft>
                <a:spcPts val="0"/>
              </a:spcAft>
              <a:buClr>
                <a:srgbClr val="000000"/>
              </a:buClr>
              <a:buSzPts val="4800"/>
              <a:buNone/>
              <a:defRPr sz="4800">
                <a:solidFill>
                  <a:srgbClr val="000000"/>
                </a:solidFill>
              </a:defRPr>
            </a:lvl6pPr>
            <a:lvl7pPr lvl="6" rtl="0">
              <a:spcBef>
                <a:spcPts val="0"/>
              </a:spcBef>
              <a:spcAft>
                <a:spcPts val="0"/>
              </a:spcAft>
              <a:buClr>
                <a:srgbClr val="000000"/>
              </a:buClr>
              <a:buSzPts val="4800"/>
              <a:buNone/>
              <a:defRPr sz="4800">
                <a:solidFill>
                  <a:srgbClr val="000000"/>
                </a:solidFill>
              </a:defRPr>
            </a:lvl7pPr>
            <a:lvl8pPr lvl="7" rtl="0">
              <a:spcBef>
                <a:spcPts val="0"/>
              </a:spcBef>
              <a:spcAft>
                <a:spcPts val="0"/>
              </a:spcAft>
              <a:buClr>
                <a:srgbClr val="000000"/>
              </a:buClr>
              <a:buSzPts val="4800"/>
              <a:buNone/>
              <a:defRPr sz="4800">
                <a:solidFill>
                  <a:srgbClr val="000000"/>
                </a:solidFill>
              </a:defRPr>
            </a:lvl8pPr>
            <a:lvl9pPr lvl="8" rtl="0">
              <a:spcBef>
                <a:spcPts val="0"/>
              </a:spcBef>
              <a:spcAft>
                <a:spcPts val="0"/>
              </a:spcAft>
              <a:buClr>
                <a:srgbClr val="000000"/>
              </a:buClr>
              <a:buSzPts val="4800"/>
              <a:buNone/>
              <a:defRPr sz="4800">
                <a:solidFill>
                  <a:srgbClr val="000000"/>
                </a:solidFill>
              </a:defRPr>
            </a:lvl9pPr>
          </a:lstStyle>
          <a:p>
            <a:endParaRPr/>
          </a:p>
        </p:txBody>
      </p:sp>
      <p:sp>
        <p:nvSpPr>
          <p:cNvPr id="85" name="Shape 85"/>
          <p:cNvSpPr txBox="1">
            <a:spLocks noGrp="1"/>
          </p:cNvSpPr>
          <p:nvPr>
            <p:ph type="subTitle" idx="1"/>
          </p:nvPr>
        </p:nvSpPr>
        <p:spPr>
          <a:xfrm>
            <a:off x="490250" y="4309125"/>
            <a:ext cx="7200900" cy="491400"/>
          </a:xfrm>
          <a:prstGeom prst="rect">
            <a:avLst/>
          </a:prstGeom>
        </p:spPr>
        <p:txBody>
          <a:bodyPr spcFirstLastPara="1" wrap="square" lIns="91425" tIns="91425" rIns="91425" bIns="91425" anchor="t" anchorCtr="0"/>
          <a:lstStyle>
            <a:lvl1pPr lvl="0" rtl="0">
              <a:spcBef>
                <a:spcPts val="0"/>
              </a:spcBef>
              <a:spcAft>
                <a:spcPts val="0"/>
              </a:spcAft>
              <a:buNone/>
              <a:defRPr sz="2400" b="1">
                <a:solidFill>
                  <a:srgbClr val="00B6AE"/>
                </a:solidFill>
              </a:defRPr>
            </a:lvl1pPr>
            <a:lvl2pPr lvl="1" rtl="0">
              <a:spcBef>
                <a:spcPts val="1600"/>
              </a:spcBef>
              <a:spcAft>
                <a:spcPts val="0"/>
              </a:spcAft>
              <a:buNone/>
              <a:defRPr sz="2400" b="1"/>
            </a:lvl2pPr>
            <a:lvl3pPr lvl="2" rtl="0">
              <a:spcBef>
                <a:spcPts val="1600"/>
              </a:spcBef>
              <a:spcAft>
                <a:spcPts val="0"/>
              </a:spcAft>
              <a:buNone/>
              <a:defRPr sz="2400" b="1"/>
            </a:lvl3pPr>
            <a:lvl4pPr lvl="3" rtl="0">
              <a:spcBef>
                <a:spcPts val="1600"/>
              </a:spcBef>
              <a:spcAft>
                <a:spcPts val="0"/>
              </a:spcAft>
              <a:buNone/>
              <a:defRPr sz="2400" b="1"/>
            </a:lvl4pPr>
            <a:lvl5pPr lvl="4" rtl="0">
              <a:spcBef>
                <a:spcPts val="1600"/>
              </a:spcBef>
              <a:spcAft>
                <a:spcPts val="0"/>
              </a:spcAft>
              <a:buNone/>
              <a:defRPr sz="2400" b="1"/>
            </a:lvl5pPr>
            <a:lvl6pPr lvl="5" rtl="0">
              <a:spcBef>
                <a:spcPts val="1600"/>
              </a:spcBef>
              <a:spcAft>
                <a:spcPts val="0"/>
              </a:spcAft>
              <a:buNone/>
              <a:defRPr sz="2400" b="1"/>
            </a:lvl6pPr>
            <a:lvl7pPr lvl="6" rtl="0">
              <a:spcBef>
                <a:spcPts val="1600"/>
              </a:spcBef>
              <a:spcAft>
                <a:spcPts val="0"/>
              </a:spcAft>
              <a:buNone/>
              <a:defRPr sz="2400" b="1"/>
            </a:lvl7pPr>
            <a:lvl8pPr lvl="7" rtl="0">
              <a:spcBef>
                <a:spcPts val="1600"/>
              </a:spcBef>
              <a:spcAft>
                <a:spcPts val="0"/>
              </a:spcAft>
              <a:buNone/>
              <a:defRPr sz="2400" b="1"/>
            </a:lvl8pPr>
            <a:lvl9pPr lvl="8" rtl="0">
              <a:spcBef>
                <a:spcPts val="1600"/>
              </a:spcBef>
              <a:spcAft>
                <a:spcPts val="1600"/>
              </a:spcAft>
              <a:buNone/>
              <a:defRPr sz="2400" b="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unchy statement">
  <p:cSld name="MAIN_POINT">
    <p:bg>
      <p:bgPr>
        <a:solidFill>
          <a:srgbClr val="007AC2"/>
        </a:solidFill>
        <a:effectLst/>
      </p:bgPr>
    </p:bg>
    <p:spTree>
      <p:nvGrpSpPr>
        <p:cNvPr id="1" name="Shape 86"/>
        <p:cNvGrpSpPr/>
        <p:nvPr/>
      </p:nvGrpSpPr>
      <p:grpSpPr>
        <a:xfrm>
          <a:off x="0" y="0"/>
          <a:ext cx="0" cy="0"/>
          <a:chOff x="0" y="0"/>
          <a:chExt cx="0" cy="0"/>
        </a:xfrm>
      </p:grpSpPr>
      <p:sp>
        <p:nvSpPr>
          <p:cNvPr id="87" name="Shape 87"/>
          <p:cNvSpPr txBox="1">
            <a:spLocks noGrp="1"/>
          </p:cNvSpPr>
          <p:nvPr>
            <p:ph type="title"/>
          </p:nvPr>
        </p:nvSpPr>
        <p:spPr>
          <a:xfrm>
            <a:off x="490251" y="462575"/>
            <a:ext cx="8188800" cy="4154700"/>
          </a:xfrm>
          <a:prstGeom prst="rect">
            <a:avLst/>
          </a:prstGeom>
        </p:spPr>
        <p:txBody>
          <a:bodyPr spcFirstLastPara="1" wrap="square" lIns="91425" tIns="91425" rIns="91425" bIns="91425" anchor="ctr" anchorCtr="0"/>
          <a:lstStyle>
            <a:lvl1pPr lvl="0" rtl="0">
              <a:spcBef>
                <a:spcPts val="0"/>
              </a:spcBef>
              <a:spcAft>
                <a:spcPts val="0"/>
              </a:spcAft>
              <a:buClr>
                <a:srgbClr val="FFFFFF"/>
              </a:buClr>
              <a:buSzPts val="5400"/>
              <a:buFont typeface="Helvetica Neue"/>
              <a:buNone/>
              <a:defRPr sz="5400" b="1">
                <a:solidFill>
                  <a:srgbClr val="FFFFFF"/>
                </a:solidFill>
                <a:latin typeface="Helvetica Neue"/>
                <a:ea typeface="Helvetica Neue"/>
                <a:cs typeface="Helvetica Neue"/>
                <a:sym typeface="Helvetica Neu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202825" y="3889800"/>
            <a:ext cx="7673401" cy="1031100"/>
          </a:xfrm>
          <a:prstGeom prst="rect">
            <a:avLst/>
          </a:prstGeom>
        </p:spPr>
        <p:txBody>
          <a:bodyPr spcFirstLastPara="1" wrap="square" lIns="91425" tIns="91425" rIns="91425" bIns="91425" anchor="ctr" anchorCtr="0"/>
          <a:lstStyle>
            <a:lvl1pPr lvl="0" rtl="0">
              <a:spcBef>
                <a:spcPts val="0"/>
              </a:spcBef>
              <a:spcAft>
                <a:spcPts val="0"/>
              </a:spcAft>
              <a:buNone/>
              <a:defRPr sz="3600" b="1">
                <a:solidFill>
                  <a:srgbClr val="FFFFFF"/>
                </a:solidFill>
                <a:latin typeface="Helvetica Neue"/>
                <a:ea typeface="Helvetica Neue"/>
                <a:cs typeface="Helvetica Neue"/>
                <a:sym typeface="Helvetica Neu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rganisation quote">
  <p:cSld name="CUSTOM">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86404" y="445025"/>
            <a:ext cx="8216400" cy="3266700"/>
          </a:xfrm>
          <a:prstGeom prst="rect">
            <a:avLst/>
          </a:prstGeom>
        </p:spPr>
        <p:txBody>
          <a:bodyPr spcFirstLastPara="1" wrap="square" lIns="91425" tIns="91425" rIns="91425" bIns="91425" anchor="t" anchorCtr="0"/>
          <a:lstStyle>
            <a:lvl1pPr lvl="0" rtl="0">
              <a:spcBef>
                <a:spcPts val="0"/>
              </a:spcBef>
              <a:spcAft>
                <a:spcPts val="0"/>
              </a:spcAft>
              <a:buNone/>
              <a:defRPr sz="3500"/>
            </a:lvl1pPr>
            <a:lvl2pPr lvl="1" rtl="0">
              <a:spcBef>
                <a:spcPts val="0"/>
              </a:spcBef>
              <a:spcAft>
                <a:spcPts val="0"/>
              </a:spcAft>
              <a:buNone/>
              <a:defRPr sz="3500"/>
            </a:lvl2pPr>
            <a:lvl3pPr lvl="2" rtl="0">
              <a:spcBef>
                <a:spcPts val="0"/>
              </a:spcBef>
              <a:spcAft>
                <a:spcPts val="0"/>
              </a:spcAft>
              <a:buNone/>
              <a:defRPr sz="3500"/>
            </a:lvl3pPr>
            <a:lvl4pPr lvl="3" rtl="0">
              <a:spcBef>
                <a:spcPts val="0"/>
              </a:spcBef>
              <a:spcAft>
                <a:spcPts val="0"/>
              </a:spcAft>
              <a:buNone/>
              <a:defRPr sz="3500"/>
            </a:lvl4pPr>
            <a:lvl5pPr lvl="4" rtl="0">
              <a:spcBef>
                <a:spcPts val="0"/>
              </a:spcBef>
              <a:spcAft>
                <a:spcPts val="0"/>
              </a:spcAft>
              <a:buNone/>
              <a:defRPr sz="3500"/>
            </a:lvl5pPr>
            <a:lvl6pPr lvl="5" rtl="0">
              <a:spcBef>
                <a:spcPts val="0"/>
              </a:spcBef>
              <a:spcAft>
                <a:spcPts val="0"/>
              </a:spcAft>
              <a:buNone/>
              <a:defRPr sz="3500"/>
            </a:lvl6pPr>
            <a:lvl7pPr lvl="6" rtl="0">
              <a:spcBef>
                <a:spcPts val="0"/>
              </a:spcBef>
              <a:spcAft>
                <a:spcPts val="0"/>
              </a:spcAft>
              <a:buNone/>
              <a:defRPr sz="3500"/>
            </a:lvl7pPr>
            <a:lvl8pPr lvl="7" rtl="0">
              <a:spcBef>
                <a:spcPts val="0"/>
              </a:spcBef>
              <a:spcAft>
                <a:spcPts val="0"/>
              </a:spcAft>
              <a:buNone/>
              <a:defRPr sz="3500"/>
            </a:lvl8pPr>
            <a:lvl9pPr lvl="8" rtl="0">
              <a:spcBef>
                <a:spcPts val="0"/>
              </a:spcBef>
              <a:spcAft>
                <a:spcPts val="0"/>
              </a:spcAft>
              <a:buNone/>
              <a:defRPr sz="3500"/>
            </a:lvl9pPr>
          </a:lstStyle>
          <a:p>
            <a:endParaRPr/>
          </a:p>
        </p:txBody>
      </p:sp>
      <p:sp>
        <p:nvSpPr>
          <p:cNvPr id="92" name="Shape 92"/>
          <p:cNvSpPr txBox="1"/>
          <p:nvPr/>
        </p:nvSpPr>
        <p:spPr>
          <a:xfrm>
            <a:off x="221631" y="438795"/>
            <a:ext cx="381900" cy="449400"/>
          </a:xfrm>
          <a:prstGeom prst="rect">
            <a:avLst/>
          </a:prstGeom>
          <a:noFill/>
          <a:ln>
            <a:noFill/>
          </a:ln>
        </p:spPr>
        <p:txBody>
          <a:bodyPr spcFirstLastPara="1" wrap="square" lIns="15775" tIns="15775" rIns="15775" bIns="1577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3500">
                <a:solidFill>
                  <a:srgbClr val="222222"/>
                </a:solidFill>
                <a:highlight>
                  <a:srgbClr val="FFFFFF"/>
                </a:highlight>
                <a:latin typeface="Helvetica Neue"/>
                <a:ea typeface="Helvetica Neue"/>
                <a:cs typeface="Helvetica Neue"/>
                <a:sym typeface="Helvetica Neue"/>
              </a:rPr>
              <a:t>“</a:t>
            </a:r>
            <a:endParaRPr sz="2000">
              <a:solidFill>
                <a:schemeClr val="dk1"/>
              </a:solidFill>
              <a:latin typeface="Helvetica Neue"/>
              <a:ea typeface="Helvetica Neue"/>
              <a:cs typeface="Helvetica Neue"/>
              <a:sym typeface="Helvetica Neue"/>
            </a:endParaRPr>
          </a:p>
        </p:txBody>
      </p:sp>
      <p:sp>
        <p:nvSpPr>
          <p:cNvPr id="93" name="Shape 93"/>
          <p:cNvSpPr txBox="1">
            <a:spLocks noGrp="1"/>
          </p:cNvSpPr>
          <p:nvPr>
            <p:ph type="subTitle" idx="1"/>
          </p:nvPr>
        </p:nvSpPr>
        <p:spPr>
          <a:xfrm>
            <a:off x="489849" y="3898505"/>
            <a:ext cx="8292601" cy="693900"/>
          </a:xfrm>
          <a:prstGeom prst="rect">
            <a:avLst/>
          </a:prstGeom>
        </p:spPr>
        <p:txBody>
          <a:bodyPr spcFirstLastPara="1" wrap="square" lIns="91425" tIns="91425" rIns="91425" bIns="91425" anchor="t" anchorCtr="0"/>
          <a:lstStyle>
            <a:lvl1pPr lvl="0" rtl="0">
              <a:spcBef>
                <a:spcPts val="0"/>
              </a:spcBef>
              <a:spcAft>
                <a:spcPts val="0"/>
              </a:spcAft>
              <a:buNone/>
              <a:defRPr sz="2000">
                <a:solidFill>
                  <a:srgbClr val="878787"/>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419375" y="342225"/>
            <a:ext cx="7772400" cy="3948300"/>
          </a:xfrm>
          <a:prstGeom prst="rect">
            <a:avLst/>
          </a:prstGeom>
          <a:noFill/>
          <a:ln>
            <a:noFill/>
          </a:ln>
        </p:spPr>
        <p:txBody>
          <a:bodyPr spcFirstLastPara="1" wrap="square" lIns="91425" tIns="91425" rIns="91425" bIns="91425" anchor="ctr" anchorCtr="0"/>
          <a:lstStyle>
            <a:lvl1pPr lvl="0" algn="l" rtl="0">
              <a:spcBef>
                <a:spcPts val="0"/>
              </a:spcBef>
              <a:spcAft>
                <a:spcPts val="0"/>
              </a:spcAft>
              <a:buSzPts val="3600"/>
              <a:buFont typeface="Helvetica Neue"/>
              <a:buChar char="•"/>
              <a:defRPr sz="3600">
                <a:solidFill>
                  <a:schemeClr val="dk1"/>
                </a:solidFill>
                <a:latin typeface="Helvetica Neue"/>
                <a:ea typeface="Helvetica Neue"/>
                <a:cs typeface="Helvetica Neue"/>
                <a:sym typeface="Helvetica Neu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marL="190500" lvl="5" algn="l" rtl="0">
              <a:spcBef>
                <a:spcPts val="0"/>
              </a:spcBef>
              <a:spcAft>
                <a:spcPts val="0"/>
              </a:spcAft>
              <a:buSzPts val="2800"/>
              <a:buNone/>
              <a:defRPr/>
            </a:lvl6pPr>
            <a:lvl7pPr marL="381000" lvl="6" algn="l" rtl="0">
              <a:spcBef>
                <a:spcPts val="0"/>
              </a:spcBef>
              <a:spcAft>
                <a:spcPts val="0"/>
              </a:spcAft>
              <a:buSzPts val="2800"/>
              <a:buNone/>
              <a:defRPr/>
            </a:lvl7pPr>
            <a:lvl8pPr marL="571500" lvl="7" algn="l" rtl="0">
              <a:spcBef>
                <a:spcPts val="0"/>
              </a:spcBef>
              <a:spcAft>
                <a:spcPts val="0"/>
              </a:spcAft>
              <a:buSzPts val="2800"/>
              <a:buNone/>
              <a:defRPr/>
            </a:lvl8pPr>
            <a:lvl9pPr marL="762000" lvl="8" algn="l" rtl="0">
              <a:spcBef>
                <a:spcPts val="0"/>
              </a:spcBef>
              <a:spcAft>
                <a:spcPts val="0"/>
              </a:spcAft>
              <a:buSzPts val="2800"/>
              <a:buNone/>
              <a:defRPr/>
            </a:lvl9pPr>
          </a:lstStyle>
          <a:p>
            <a:endParaRPr/>
          </a:p>
        </p:txBody>
      </p:sp>
      <p:sp>
        <p:nvSpPr>
          <p:cNvPr id="97" name="Shape 97"/>
          <p:cNvSpPr txBox="1">
            <a:spLocks noGrp="1"/>
          </p:cNvSpPr>
          <p:nvPr>
            <p:ph type="body" idx="1"/>
          </p:nvPr>
        </p:nvSpPr>
        <p:spPr>
          <a:xfrm>
            <a:off x="628652" y="1369151"/>
            <a:ext cx="7886700" cy="3263700"/>
          </a:xfrm>
          <a:prstGeom prst="rect">
            <a:avLst/>
          </a:prstGeom>
          <a:noFill/>
          <a:ln>
            <a:noFill/>
          </a:ln>
        </p:spPr>
        <p:txBody>
          <a:bodyPr spcFirstLastPara="1" wrap="square" lIns="37875" tIns="37875" rIns="37875" bIns="37875" anchor="t" anchorCtr="0"/>
          <a:lstStyle>
            <a:lvl1pPr marL="457200" lvl="0" indent="-266700" algn="ctr" rtl="0">
              <a:spcBef>
                <a:spcPts val="700"/>
              </a:spcBef>
              <a:spcAft>
                <a:spcPts val="0"/>
              </a:spcAft>
              <a:buSzPts val="600"/>
              <a:buChar char="●"/>
              <a:defRPr sz="600"/>
            </a:lvl1pPr>
            <a:lvl2pPr marL="914400" lvl="1" indent="-266700" algn="ctr" rtl="0">
              <a:spcBef>
                <a:spcPts val="600"/>
              </a:spcBef>
              <a:spcAft>
                <a:spcPts val="0"/>
              </a:spcAft>
              <a:buSzPts val="600"/>
              <a:buChar char="○"/>
              <a:defRPr sz="600"/>
            </a:lvl2pPr>
            <a:lvl3pPr marL="1371600" lvl="2" indent="-266700" algn="ctr" rtl="0">
              <a:spcBef>
                <a:spcPts val="500"/>
              </a:spcBef>
              <a:spcAft>
                <a:spcPts val="0"/>
              </a:spcAft>
              <a:buSzPts val="600"/>
              <a:buChar char="■"/>
              <a:defRPr sz="600"/>
            </a:lvl3pPr>
            <a:lvl4pPr marL="1828800" lvl="3" indent="-266700" algn="ctr" rtl="0">
              <a:spcBef>
                <a:spcPts val="400"/>
              </a:spcBef>
              <a:spcAft>
                <a:spcPts val="0"/>
              </a:spcAft>
              <a:buSzPts val="600"/>
              <a:buChar char="●"/>
              <a:defRPr sz="600"/>
            </a:lvl4pPr>
            <a:lvl5pPr marL="2286000" lvl="4" indent="-266700" algn="ctr" rtl="0">
              <a:spcBef>
                <a:spcPts val="400"/>
              </a:spcBef>
              <a:spcAft>
                <a:spcPts val="0"/>
              </a:spcAft>
              <a:buSzPts val="600"/>
              <a:buChar char="○"/>
              <a:defRPr sz="600"/>
            </a:lvl5pPr>
            <a:lvl6pPr marL="2743200" lvl="5" indent="-266700" algn="l" rtl="0">
              <a:lnSpc>
                <a:spcPct val="90000"/>
              </a:lnSpc>
              <a:spcBef>
                <a:spcPts val="200"/>
              </a:spcBef>
              <a:spcAft>
                <a:spcPts val="0"/>
              </a:spcAft>
              <a:buClr>
                <a:schemeClr val="dk1"/>
              </a:buClr>
              <a:buSzPts val="600"/>
              <a:buFont typeface="Arial"/>
              <a:buChar char="•"/>
              <a:defRPr sz="600"/>
            </a:lvl6pPr>
            <a:lvl7pPr marL="3200400" lvl="6" indent="-266700" algn="l" rtl="0">
              <a:lnSpc>
                <a:spcPct val="90000"/>
              </a:lnSpc>
              <a:spcBef>
                <a:spcPts val="1600"/>
              </a:spcBef>
              <a:spcAft>
                <a:spcPts val="0"/>
              </a:spcAft>
              <a:buClr>
                <a:schemeClr val="dk1"/>
              </a:buClr>
              <a:buSzPts val="600"/>
              <a:buFont typeface="Arial"/>
              <a:buChar char="•"/>
              <a:defRPr sz="600"/>
            </a:lvl7pPr>
            <a:lvl8pPr marL="3657600" lvl="7" indent="-266700" algn="l" rtl="0">
              <a:lnSpc>
                <a:spcPct val="90000"/>
              </a:lnSpc>
              <a:spcBef>
                <a:spcPts val="1600"/>
              </a:spcBef>
              <a:spcAft>
                <a:spcPts val="0"/>
              </a:spcAft>
              <a:buClr>
                <a:schemeClr val="dk1"/>
              </a:buClr>
              <a:buSzPts val="600"/>
              <a:buFont typeface="Arial"/>
              <a:buChar char="•"/>
              <a:defRPr sz="600"/>
            </a:lvl8pPr>
            <a:lvl9pPr marL="4114800" lvl="8" indent="-266700" algn="l" rtl="0">
              <a:lnSpc>
                <a:spcPct val="90000"/>
              </a:lnSpc>
              <a:spcBef>
                <a:spcPts val="1600"/>
              </a:spcBef>
              <a:spcAft>
                <a:spcPts val="1600"/>
              </a:spcAft>
              <a:buClr>
                <a:schemeClr val="dk1"/>
              </a:buClr>
              <a:buSzPts val="600"/>
              <a:buFont typeface="Arial"/>
              <a:buChar char="•"/>
              <a:defRPr sz="600"/>
            </a:lvl9pPr>
          </a:lstStyle>
          <a:p>
            <a:endParaRPr/>
          </a:p>
        </p:txBody>
      </p:sp>
      <p:sp>
        <p:nvSpPr>
          <p:cNvPr id="98" name="Shape 98"/>
          <p:cNvSpPr txBox="1">
            <a:spLocks noGrp="1"/>
          </p:cNvSpPr>
          <p:nvPr>
            <p:ph type="sldNum" idx="12"/>
          </p:nvPr>
        </p:nvSpPr>
        <p:spPr>
          <a:xfrm>
            <a:off x="8464323" y="4863057"/>
            <a:ext cx="200100" cy="166500"/>
          </a:xfrm>
          <a:prstGeom prst="rect">
            <a:avLst/>
          </a:prstGeom>
          <a:noFill/>
          <a:ln>
            <a:noFill/>
          </a:ln>
        </p:spPr>
        <p:txBody>
          <a:bodyPr spcFirstLastPara="1" wrap="square" lIns="37875" tIns="18925" rIns="37875" bIns="18925" anchor="ctr" anchorCtr="0">
            <a:noAutofit/>
          </a:bodyPr>
          <a:lstStyle>
            <a:lvl1pPr marL="0" marR="0" lvl="0"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1pPr>
            <a:lvl2pPr marL="0" marR="0" lvl="1"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2pPr>
            <a:lvl3pPr marL="0" marR="0" lvl="2"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3pPr>
            <a:lvl4pPr marL="0" marR="0" lvl="3"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4pPr>
            <a:lvl5pPr marL="0" marR="0" lvl="4"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5pPr>
            <a:lvl6pPr marL="0" marR="0" lvl="5"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6pPr>
            <a:lvl7pPr marL="0" marR="0" lvl="6"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7pPr>
            <a:lvl8pPr marL="0" marR="0" lvl="7"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8pPr>
            <a:lvl9pPr marL="0" marR="0" lvl="8"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9pPr>
          </a:lstStyle>
          <a:p>
            <a:pPr marL="0" lvl="0" indent="0">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9"/>
        <p:cNvGrpSpPr/>
        <p:nvPr/>
      </p:nvGrpSpPr>
      <p:grpSpPr>
        <a:xfrm>
          <a:off x="0" y="0"/>
          <a:ext cx="0" cy="0"/>
          <a:chOff x="0" y="0"/>
          <a:chExt cx="0" cy="0"/>
        </a:xfrm>
      </p:grpSpPr>
      <p:sp>
        <p:nvSpPr>
          <p:cNvPr id="100" name="Shape 100"/>
          <p:cNvSpPr txBox="1">
            <a:spLocks noGrp="1"/>
          </p:cNvSpPr>
          <p:nvPr>
            <p:ph type="title"/>
          </p:nvPr>
        </p:nvSpPr>
        <p:spPr>
          <a:xfrm>
            <a:off x="457200" y="205978"/>
            <a:ext cx="8229600" cy="857400"/>
          </a:xfrm>
          <a:prstGeom prst="rect">
            <a:avLst/>
          </a:prstGeom>
        </p:spPr>
        <p:txBody>
          <a:bodyPr spcFirstLastPara="1" wrap="square" lIns="91425" tIns="91425" rIns="91425" bIns="91425" anchor="t" anchorCtr="0"/>
          <a:lstStyle>
            <a:lvl1pPr lvl="0" rtl="0">
              <a:spcBef>
                <a:spcPts val="0"/>
              </a:spcBef>
              <a:spcAft>
                <a:spcPts val="0"/>
              </a:spcAft>
              <a:buSzPts val="4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 name="Shape 101"/>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lstStyle>
            <a:lvl1pPr marL="457200" lvl="0" indent="-457200" rtl="0">
              <a:spcBef>
                <a:spcPts val="0"/>
              </a:spcBef>
              <a:spcAft>
                <a:spcPts val="0"/>
              </a:spcAft>
              <a:buSzPts val="3600"/>
              <a:buChar char="●"/>
              <a:defRPr/>
            </a:lvl1pPr>
            <a:lvl2pPr marL="914400" lvl="1" indent="-457200" rtl="0">
              <a:spcBef>
                <a:spcPts val="1600"/>
              </a:spcBef>
              <a:spcAft>
                <a:spcPts val="0"/>
              </a:spcAft>
              <a:buSzPts val="3600"/>
              <a:buChar char="○"/>
              <a:defRPr/>
            </a:lvl2pPr>
            <a:lvl3pPr marL="1371600" lvl="2" indent="-457200" rtl="0">
              <a:spcBef>
                <a:spcPts val="1600"/>
              </a:spcBef>
              <a:spcAft>
                <a:spcPts val="0"/>
              </a:spcAft>
              <a:buSzPts val="3600"/>
              <a:buChar char="■"/>
              <a:defRPr/>
            </a:lvl3pPr>
            <a:lvl4pPr marL="1828800" lvl="3" indent="-457200" rtl="0">
              <a:spcBef>
                <a:spcPts val="1600"/>
              </a:spcBef>
              <a:spcAft>
                <a:spcPts val="0"/>
              </a:spcAft>
              <a:buSzPts val="3600"/>
              <a:buChar char="●"/>
              <a:defRPr/>
            </a:lvl4pPr>
            <a:lvl5pPr marL="2286000" lvl="4" indent="-457200" rtl="0">
              <a:spcBef>
                <a:spcPts val="1600"/>
              </a:spcBef>
              <a:spcAft>
                <a:spcPts val="0"/>
              </a:spcAft>
              <a:buSzPts val="3600"/>
              <a:buChar char="○"/>
              <a:defRPr/>
            </a:lvl5pPr>
            <a:lvl6pPr marL="2743200" lvl="5" indent="-457200" rtl="0">
              <a:spcBef>
                <a:spcPts val="1600"/>
              </a:spcBef>
              <a:spcAft>
                <a:spcPts val="0"/>
              </a:spcAft>
              <a:buSzPts val="3600"/>
              <a:buChar char="■"/>
              <a:defRPr/>
            </a:lvl6pPr>
            <a:lvl7pPr marL="3200400" lvl="6" indent="-457200" rtl="0">
              <a:spcBef>
                <a:spcPts val="1600"/>
              </a:spcBef>
              <a:spcAft>
                <a:spcPts val="0"/>
              </a:spcAft>
              <a:buSzPts val="3600"/>
              <a:buChar char="●"/>
              <a:defRPr/>
            </a:lvl7pPr>
            <a:lvl8pPr marL="3657600" lvl="7" indent="-457200" rtl="0">
              <a:spcBef>
                <a:spcPts val="1600"/>
              </a:spcBef>
              <a:spcAft>
                <a:spcPts val="0"/>
              </a:spcAft>
              <a:buSzPts val="3600"/>
              <a:buChar char="○"/>
              <a:defRPr/>
            </a:lvl8pPr>
            <a:lvl9pPr marL="4114800" lvl="8" indent="-457200" rtl="0">
              <a:spcBef>
                <a:spcPts val="1600"/>
              </a:spcBef>
              <a:spcAft>
                <a:spcPts val="1600"/>
              </a:spcAft>
              <a:buSzPts val="3600"/>
              <a:buChar char="■"/>
              <a:defRPr/>
            </a:lvl9pPr>
          </a:lstStyle>
          <a:p>
            <a:endParaRPr/>
          </a:p>
        </p:txBody>
      </p:sp>
      <p:sp>
        <p:nvSpPr>
          <p:cNvPr id="102" name="Shape 102"/>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03"/>
        <p:cNvGrpSpPr/>
        <p:nvPr/>
      </p:nvGrpSpPr>
      <p:grpSpPr>
        <a:xfrm>
          <a:off x="0" y="0"/>
          <a:ext cx="0" cy="0"/>
          <a:chOff x="0" y="0"/>
          <a:chExt cx="0" cy="0"/>
        </a:xfrm>
      </p:grpSpPr>
      <p:sp>
        <p:nvSpPr>
          <p:cNvPr id="104" name="Shape 104"/>
          <p:cNvSpPr txBox="1">
            <a:spLocks noGrp="1"/>
          </p:cNvSpPr>
          <p:nvPr>
            <p:ph type="ctrTitle"/>
          </p:nvPr>
        </p:nvSpPr>
        <p:spPr>
          <a:xfrm>
            <a:off x="1143002" y="841942"/>
            <a:ext cx="6858000" cy="1790400"/>
          </a:xfrm>
          <a:prstGeom prst="rect">
            <a:avLst/>
          </a:prstGeom>
          <a:noFill/>
          <a:ln>
            <a:noFill/>
          </a:ln>
        </p:spPr>
        <p:txBody>
          <a:bodyPr spcFirstLastPara="1" wrap="square" lIns="91425" tIns="91425" rIns="91425" bIns="91425" anchor="b" anchorCtr="0"/>
          <a:lstStyle>
            <a:lvl1pPr marL="0" marR="0" lvl="0" indent="0" algn="ctr" rtl="0">
              <a:spcBef>
                <a:spcPts val="0"/>
              </a:spcBef>
              <a:spcAft>
                <a:spcPts val="0"/>
              </a:spcAft>
              <a:buSzPts val="4400"/>
              <a:buNone/>
              <a:defRPr/>
            </a:lvl1pPr>
            <a:lvl2pPr marL="0" marR="0" lvl="1" indent="0" algn="l" rtl="0">
              <a:spcBef>
                <a:spcPts val="0"/>
              </a:spcBef>
              <a:spcAft>
                <a:spcPts val="0"/>
              </a:spcAft>
              <a:buSzPts val="2800"/>
              <a:buNone/>
              <a:defRPr/>
            </a:lvl2pPr>
            <a:lvl3pPr marL="0" marR="0" lvl="2" indent="0" algn="l" rtl="0">
              <a:spcBef>
                <a:spcPts val="0"/>
              </a:spcBef>
              <a:spcAft>
                <a:spcPts val="0"/>
              </a:spcAft>
              <a:buSzPts val="2800"/>
              <a:buNone/>
              <a:defRPr/>
            </a:lvl3pPr>
            <a:lvl4pPr marL="0" marR="0" lvl="3" indent="0" algn="l" rtl="0">
              <a:spcBef>
                <a:spcPts val="0"/>
              </a:spcBef>
              <a:spcAft>
                <a:spcPts val="0"/>
              </a:spcAft>
              <a:buSzPts val="2800"/>
              <a:buNone/>
              <a:defRPr/>
            </a:lvl4pPr>
            <a:lvl5pPr marL="0" marR="0" lvl="4" indent="0" algn="l" rtl="0">
              <a:spcBef>
                <a:spcPts val="0"/>
              </a:spcBef>
              <a:spcAft>
                <a:spcPts val="0"/>
              </a:spcAft>
              <a:buSzPts val="2800"/>
              <a:buNone/>
              <a:defRPr/>
            </a:lvl5pPr>
            <a:lvl6pPr marL="190500" marR="0" lvl="5" indent="0" algn="l" rtl="0">
              <a:spcBef>
                <a:spcPts val="0"/>
              </a:spcBef>
              <a:spcAft>
                <a:spcPts val="0"/>
              </a:spcAft>
              <a:buSzPts val="2800"/>
              <a:buNone/>
              <a:defRPr/>
            </a:lvl6pPr>
            <a:lvl7pPr marL="381000" marR="0" lvl="6" indent="0" algn="l" rtl="0">
              <a:spcBef>
                <a:spcPts val="0"/>
              </a:spcBef>
              <a:spcAft>
                <a:spcPts val="0"/>
              </a:spcAft>
              <a:buSzPts val="2800"/>
              <a:buNone/>
              <a:defRPr/>
            </a:lvl7pPr>
            <a:lvl8pPr marL="571500" marR="0" lvl="7" indent="0" algn="l" rtl="0">
              <a:spcBef>
                <a:spcPts val="0"/>
              </a:spcBef>
              <a:spcAft>
                <a:spcPts val="0"/>
              </a:spcAft>
              <a:buSzPts val="2800"/>
              <a:buNone/>
              <a:defRPr/>
            </a:lvl8pPr>
            <a:lvl9pPr marL="762000" marR="0" lvl="8" indent="0" algn="l" rtl="0">
              <a:spcBef>
                <a:spcPts val="0"/>
              </a:spcBef>
              <a:spcAft>
                <a:spcPts val="0"/>
              </a:spcAft>
              <a:buSzPts val="2800"/>
              <a:buNone/>
              <a:defRPr/>
            </a:lvl9pPr>
          </a:lstStyle>
          <a:p>
            <a:endParaRPr/>
          </a:p>
        </p:txBody>
      </p:sp>
      <p:sp>
        <p:nvSpPr>
          <p:cNvPr id="105" name="Shape 105"/>
          <p:cNvSpPr txBox="1">
            <a:spLocks noGrp="1"/>
          </p:cNvSpPr>
          <p:nvPr>
            <p:ph type="subTitle" idx="1"/>
          </p:nvPr>
        </p:nvSpPr>
        <p:spPr>
          <a:xfrm>
            <a:off x="1143002" y="2701562"/>
            <a:ext cx="6858000" cy="1241700"/>
          </a:xfrm>
          <a:prstGeom prst="rect">
            <a:avLst/>
          </a:prstGeom>
          <a:noFill/>
          <a:ln>
            <a:noFill/>
          </a:ln>
        </p:spPr>
        <p:txBody>
          <a:bodyPr spcFirstLastPara="1" wrap="square" lIns="37875" tIns="37875" rIns="37875" bIns="37875" anchor="t" anchorCtr="0"/>
          <a:lstStyle>
            <a:lvl1pPr marL="0" marR="0" lvl="0" indent="0" algn="ctr" rtl="0">
              <a:spcBef>
                <a:spcPts val="700"/>
              </a:spcBef>
              <a:spcAft>
                <a:spcPts val="0"/>
              </a:spcAft>
              <a:buClr>
                <a:srgbClr val="878787"/>
              </a:buClr>
              <a:buSzPts val="600"/>
              <a:buFont typeface="Merriweather Sans"/>
              <a:buNone/>
              <a:defRPr sz="600"/>
            </a:lvl1pPr>
            <a:lvl2pPr marL="190500" marR="0" lvl="1" indent="0" algn="ctr" rtl="0">
              <a:spcBef>
                <a:spcPts val="600"/>
              </a:spcBef>
              <a:spcAft>
                <a:spcPts val="0"/>
              </a:spcAft>
              <a:buClr>
                <a:srgbClr val="878787"/>
              </a:buClr>
              <a:buSzPts val="600"/>
              <a:buFont typeface="Merriweather Sans"/>
              <a:buNone/>
              <a:defRPr sz="600"/>
            </a:lvl2pPr>
            <a:lvl3pPr marL="381000" marR="0" lvl="2" indent="0" algn="ctr" rtl="0">
              <a:spcBef>
                <a:spcPts val="500"/>
              </a:spcBef>
              <a:spcAft>
                <a:spcPts val="0"/>
              </a:spcAft>
              <a:buClr>
                <a:srgbClr val="878787"/>
              </a:buClr>
              <a:buSzPts val="600"/>
              <a:buFont typeface="Merriweather Sans"/>
              <a:buNone/>
              <a:defRPr sz="600"/>
            </a:lvl3pPr>
            <a:lvl4pPr marL="571500" marR="0" lvl="3" indent="0" algn="ctr" rtl="0">
              <a:spcBef>
                <a:spcPts val="400"/>
              </a:spcBef>
              <a:spcAft>
                <a:spcPts val="0"/>
              </a:spcAft>
              <a:buClr>
                <a:srgbClr val="878787"/>
              </a:buClr>
              <a:buSzPts val="600"/>
              <a:buFont typeface="Merriweather Sans"/>
              <a:buNone/>
              <a:defRPr sz="600"/>
            </a:lvl4pPr>
            <a:lvl5pPr marL="762000" marR="0" lvl="4" indent="0" algn="ctr" rtl="0">
              <a:spcBef>
                <a:spcPts val="400"/>
              </a:spcBef>
              <a:spcAft>
                <a:spcPts val="0"/>
              </a:spcAft>
              <a:buClr>
                <a:srgbClr val="878787"/>
              </a:buClr>
              <a:buSzPts val="600"/>
              <a:buFont typeface="Merriweather Sans"/>
              <a:buNone/>
              <a:defRPr sz="600"/>
            </a:lvl5pPr>
            <a:lvl6pPr marL="952500" marR="0" lvl="5" indent="0" algn="ctr" rtl="0">
              <a:lnSpc>
                <a:spcPct val="90000"/>
              </a:lnSpc>
              <a:spcBef>
                <a:spcPts val="200"/>
              </a:spcBef>
              <a:spcAft>
                <a:spcPts val="0"/>
              </a:spcAft>
              <a:buClr>
                <a:schemeClr val="dk1"/>
              </a:buClr>
              <a:buSzPts val="600"/>
              <a:buFont typeface="Arial"/>
              <a:buNone/>
              <a:defRPr sz="600"/>
            </a:lvl6pPr>
            <a:lvl7pPr marL="1130300" marR="0" lvl="6" indent="0" algn="ctr" rtl="0">
              <a:lnSpc>
                <a:spcPct val="90000"/>
              </a:lnSpc>
              <a:spcBef>
                <a:spcPts val="1600"/>
              </a:spcBef>
              <a:spcAft>
                <a:spcPts val="0"/>
              </a:spcAft>
              <a:buClr>
                <a:schemeClr val="dk1"/>
              </a:buClr>
              <a:buSzPts val="600"/>
              <a:buFont typeface="Arial"/>
              <a:buNone/>
              <a:defRPr sz="600"/>
            </a:lvl7pPr>
            <a:lvl8pPr marL="1320800" marR="0" lvl="7" indent="0" algn="ctr" rtl="0">
              <a:lnSpc>
                <a:spcPct val="90000"/>
              </a:lnSpc>
              <a:spcBef>
                <a:spcPts val="1600"/>
              </a:spcBef>
              <a:spcAft>
                <a:spcPts val="0"/>
              </a:spcAft>
              <a:buClr>
                <a:schemeClr val="dk1"/>
              </a:buClr>
              <a:buSzPts val="600"/>
              <a:buFont typeface="Arial"/>
              <a:buNone/>
              <a:defRPr sz="600"/>
            </a:lvl8pPr>
            <a:lvl9pPr marL="1511300" marR="0" lvl="8" indent="0" algn="ctr" rtl="0">
              <a:lnSpc>
                <a:spcPct val="90000"/>
              </a:lnSpc>
              <a:spcBef>
                <a:spcPts val="1600"/>
              </a:spcBef>
              <a:spcAft>
                <a:spcPts val="1600"/>
              </a:spcAft>
              <a:buClr>
                <a:schemeClr val="dk1"/>
              </a:buClr>
              <a:buSzPts val="600"/>
              <a:buFont typeface="Arial"/>
              <a:buNone/>
              <a:defRPr sz="600"/>
            </a:lvl9pPr>
          </a:lstStyle>
          <a:p>
            <a:endParaRPr/>
          </a:p>
        </p:txBody>
      </p:sp>
      <p:sp>
        <p:nvSpPr>
          <p:cNvPr id="106" name="Shape 106"/>
          <p:cNvSpPr txBox="1">
            <a:spLocks noGrp="1"/>
          </p:cNvSpPr>
          <p:nvPr>
            <p:ph type="sldNum" idx="12"/>
          </p:nvPr>
        </p:nvSpPr>
        <p:spPr>
          <a:xfrm>
            <a:off x="8464323" y="4863057"/>
            <a:ext cx="200100" cy="166500"/>
          </a:xfrm>
          <a:prstGeom prst="rect">
            <a:avLst/>
          </a:prstGeom>
          <a:noFill/>
          <a:ln>
            <a:noFill/>
          </a:ln>
        </p:spPr>
        <p:txBody>
          <a:bodyPr spcFirstLastPara="1" wrap="square" lIns="37875" tIns="18925" rIns="37875" bIns="18925" anchor="ctr" anchorCtr="0">
            <a:noAutofit/>
          </a:bodyPr>
          <a:lstStyle>
            <a:lvl1pPr marL="0" marR="0" lvl="0"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1pPr>
            <a:lvl2pPr marL="0" marR="0" lvl="1"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2pPr>
            <a:lvl3pPr marL="0" marR="0" lvl="2"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3pPr>
            <a:lvl4pPr marL="0" marR="0" lvl="3"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4pPr>
            <a:lvl5pPr marL="0" marR="0" lvl="4"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5pPr>
            <a:lvl6pPr marL="0" marR="0" lvl="5"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6pPr>
            <a:lvl7pPr marL="0" marR="0" lvl="6"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7pPr>
            <a:lvl8pPr marL="0" marR="0" lvl="7"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8pPr>
            <a:lvl9pPr marL="0" marR="0" lvl="8" indent="0" algn="ctr" rtl="0">
              <a:lnSpc>
                <a:spcPct val="100000"/>
              </a:lnSpc>
              <a:spcBef>
                <a:spcPts val="0"/>
              </a:spcBef>
              <a:spcAft>
                <a:spcPts val="0"/>
              </a:spcAft>
              <a:buClr>
                <a:srgbClr val="878787"/>
              </a:buClr>
              <a:buFont typeface="Merriweather Sans"/>
              <a:buNone/>
              <a:defRPr sz="900" b="0" i="0" u="none" strike="noStrike" cap="none">
                <a:solidFill>
                  <a:srgbClr val="878787"/>
                </a:solidFill>
                <a:latin typeface="Merriweather Sans"/>
                <a:ea typeface="Merriweather Sans"/>
                <a:cs typeface="Merriweather Sans"/>
                <a:sym typeface="Merriweather Sans"/>
              </a:defRPr>
            </a:lvl9pPr>
          </a:lstStyle>
          <a:p>
            <a:pPr marL="0" lvl="0" indent="0">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1">
  <p:cSld name="TITLE_2">
    <p:spTree>
      <p:nvGrpSpPr>
        <p:cNvPr id="1" name="Shape 107"/>
        <p:cNvGrpSpPr/>
        <p:nvPr/>
      </p:nvGrpSpPr>
      <p:grpSpPr>
        <a:xfrm>
          <a:off x="0" y="0"/>
          <a:ext cx="0" cy="0"/>
          <a:chOff x="0" y="0"/>
          <a:chExt cx="0" cy="0"/>
        </a:xfrm>
      </p:grpSpPr>
      <p:sp>
        <p:nvSpPr>
          <p:cNvPr id="108" name="Shape 108"/>
          <p:cNvSpPr txBox="1">
            <a:spLocks noGrp="1"/>
          </p:cNvSpPr>
          <p:nvPr>
            <p:ph type="ctrTitle"/>
          </p:nvPr>
        </p:nvSpPr>
        <p:spPr>
          <a:xfrm>
            <a:off x="311708" y="744575"/>
            <a:ext cx="8520601" cy="2052600"/>
          </a:xfrm>
          <a:prstGeom prst="rect">
            <a:avLst/>
          </a:prstGeom>
        </p:spPr>
        <p:txBody>
          <a:bodyPr spcFirstLastPara="1" wrap="square" lIns="91425" tIns="91425" rIns="91425" bIns="91425" anchor="b" anchorCtr="0"/>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9" name="Shape 109"/>
          <p:cNvSpPr txBox="1">
            <a:spLocks noGrp="1"/>
          </p:cNvSpPr>
          <p:nvPr>
            <p:ph type="subTitle" idx="1"/>
          </p:nvPr>
        </p:nvSpPr>
        <p:spPr>
          <a:xfrm>
            <a:off x="311700" y="2834125"/>
            <a:ext cx="8520601" cy="7926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0" name="Shape 110"/>
          <p:cNvSpPr txBox="1">
            <a:spLocks noGrp="1"/>
          </p:cNvSpPr>
          <p:nvPr>
            <p:ph type="sldNum" idx="12"/>
          </p:nvPr>
        </p:nvSpPr>
        <p:spPr>
          <a:xfrm>
            <a:off x="8472459"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11700" y="445025"/>
            <a:ext cx="8520601"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4400"/>
              <a:buFont typeface="Helvetica Neue"/>
              <a:buNone/>
              <a:defRPr sz="44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2pPr>
            <a:lvl3pPr lvl="2"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3pPr>
            <a:lvl4pPr lvl="3"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4pPr>
            <a:lvl5pPr lvl="4"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5pPr>
            <a:lvl6pPr lvl="5"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6pPr>
            <a:lvl7pPr lvl="6"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7pPr>
            <a:lvl8pPr lvl="7"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8pPr>
            <a:lvl9pPr lvl="8" rtl="0">
              <a:spcBef>
                <a:spcPts val="0"/>
              </a:spcBef>
              <a:spcAft>
                <a:spcPts val="0"/>
              </a:spcAft>
              <a:buClr>
                <a:schemeClr val="dk1"/>
              </a:buClr>
              <a:buSzPts val="2800"/>
              <a:buFont typeface="Helvetica Neue"/>
              <a:buNone/>
              <a:defRPr sz="2800">
                <a:solidFill>
                  <a:schemeClr val="dk1"/>
                </a:solidFill>
                <a:latin typeface="Helvetica Neue"/>
                <a:ea typeface="Helvetica Neue"/>
                <a:cs typeface="Helvetica Neue"/>
                <a:sym typeface="Helvetica Neue"/>
              </a:defRPr>
            </a:lvl9pPr>
          </a:lstStyle>
          <a:p>
            <a:endParaRPr/>
          </a:p>
        </p:txBody>
      </p:sp>
      <p:sp>
        <p:nvSpPr>
          <p:cNvPr id="71" name="Shape 71"/>
          <p:cNvSpPr txBox="1">
            <a:spLocks noGrp="1"/>
          </p:cNvSpPr>
          <p:nvPr>
            <p:ph type="body" idx="1"/>
          </p:nvPr>
        </p:nvSpPr>
        <p:spPr>
          <a:xfrm>
            <a:off x="311700" y="1152475"/>
            <a:ext cx="8520601" cy="3416400"/>
          </a:xfrm>
          <a:prstGeom prst="rect">
            <a:avLst/>
          </a:prstGeom>
          <a:noFill/>
          <a:ln>
            <a:noFill/>
          </a:ln>
        </p:spPr>
        <p:txBody>
          <a:bodyPr spcFirstLastPara="1" wrap="square" lIns="91425" tIns="91425" rIns="91425" bIns="91425" anchor="t" anchorCtr="0"/>
          <a:lstStyle>
            <a:lvl1pPr marL="457200" lvl="0" indent="-457200" rtl="0">
              <a:lnSpc>
                <a:spcPct val="115000"/>
              </a:lnSpc>
              <a:spcBef>
                <a:spcPts val="0"/>
              </a:spcBef>
              <a:spcAft>
                <a:spcPts val="0"/>
              </a:spcAft>
              <a:buSzPts val="3600"/>
              <a:buFont typeface="Helvetica Neue"/>
              <a:buChar char="●"/>
              <a:defRPr sz="3600">
                <a:latin typeface="Helvetica Neue"/>
                <a:ea typeface="Helvetica Neue"/>
                <a:cs typeface="Helvetica Neue"/>
                <a:sym typeface="Helvetica Neue"/>
              </a:defRPr>
            </a:lvl1pPr>
            <a:lvl2pPr marL="914400" lvl="1" indent="-457200" rtl="0">
              <a:lnSpc>
                <a:spcPct val="115000"/>
              </a:lnSpc>
              <a:spcBef>
                <a:spcPts val="1600"/>
              </a:spcBef>
              <a:spcAft>
                <a:spcPts val="0"/>
              </a:spcAft>
              <a:buSzPts val="3600"/>
              <a:buFont typeface="Helvetica Neue"/>
              <a:buChar char="○"/>
              <a:defRPr sz="3600">
                <a:latin typeface="Helvetica Neue"/>
                <a:ea typeface="Helvetica Neue"/>
                <a:cs typeface="Helvetica Neue"/>
                <a:sym typeface="Helvetica Neue"/>
              </a:defRPr>
            </a:lvl2pPr>
            <a:lvl3pPr marL="1371600" lvl="2" indent="-457200" rtl="0">
              <a:lnSpc>
                <a:spcPct val="115000"/>
              </a:lnSpc>
              <a:spcBef>
                <a:spcPts val="1600"/>
              </a:spcBef>
              <a:spcAft>
                <a:spcPts val="0"/>
              </a:spcAft>
              <a:buSzPts val="3600"/>
              <a:buFont typeface="Helvetica Neue"/>
              <a:buChar char="■"/>
              <a:defRPr sz="3600">
                <a:latin typeface="Helvetica Neue"/>
                <a:ea typeface="Helvetica Neue"/>
                <a:cs typeface="Helvetica Neue"/>
                <a:sym typeface="Helvetica Neue"/>
              </a:defRPr>
            </a:lvl3pPr>
            <a:lvl4pPr marL="1828800" lvl="3" indent="-457200" rtl="0">
              <a:lnSpc>
                <a:spcPct val="115000"/>
              </a:lnSpc>
              <a:spcBef>
                <a:spcPts val="1600"/>
              </a:spcBef>
              <a:spcAft>
                <a:spcPts val="0"/>
              </a:spcAft>
              <a:buSzPts val="3600"/>
              <a:buFont typeface="Helvetica Neue"/>
              <a:buChar char="●"/>
              <a:defRPr sz="3600">
                <a:latin typeface="Helvetica Neue"/>
                <a:ea typeface="Helvetica Neue"/>
                <a:cs typeface="Helvetica Neue"/>
                <a:sym typeface="Helvetica Neue"/>
              </a:defRPr>
            </a:lvl4pPr>
            <a:lvl5pPr marL="2286000" lvl="4" indent="-457200" rtl="0">
              <a:lnSpc>
                <a:spcPct val="115000"/>
              </a:lnSpc>
              <a:spcBef>
                <a:spcPts val="1600"/>
              </a:spcBef>
              <a:spcAft>
                <a:spcPts val="0"/>
              </a:spcAft>
              <a:buSzPts val="3600"/>
              <a:buFont typeface="Helvetica Neue"/>
              <a:buChar char="○"/>
              <a:defRPr sz="3600">
                <a:latin typeface="Helvetica Neue"/>
                <a:ea typeface="Helvetica Neue"/>
                <a:cs typeface="Helvetica Neue"/>
                <a:sym typeface="Helvetica Neue"/>
              </a:defRPr>
            </a:lvl5pPr>
            <a:lvl6pPr marL="2743200" lvl="5" indent="-457200" rtl="0">
              <a:lnSpc>
                <a:spcPct val="115000"/>
              </a:lnSpc>
              <a:spcBef>
                <a:spcPts val="1600"/>
              </a:spcBef>
              <a:spcAft>
                <a:spcPts val="0"/>
              </a:spcAft>
              <a:buSzPts val="3600"/>
              <a:buFont typeface="Helvetica Neue"/>
              <a:buChar char="■"/>
              <a:defRPr sz="3600">
                <a:latin typeface="Helvetica Neue"/>
                <a:ea typeface="Helvetica Neue"/>
                <a:cs typeface="Helvetica Neue"/>
                <a:sym typeface="Helvetica Neue"/>
              </a:defRPr>
            </a:lvl6pPr>
            <a:lvl7pPr marL="3200400" lvl="6" indent="-457200" rtl="0">
              <a:lnSpc>
                <a:spcPct val="115000"/>
              </a:lnSpc>
              <a:spcBef>
                <a:spcPts val="1600"/>
              </a:spcBef>
              <a:spcAft>
                <a:spcPts val="0"/>
              </a:spcAft>
              <a:buSzPts val="3600"/>
              <a:buFont typeface="Helvetica Neue"/>
              <a:buChar char="●"/>
              <a:defRPr sz="3600">
                <a:latin typeface="Helvetica Neue"/>
                <a:ea typeface="Helvetica Neue"/>
                <a:cs typeface="Helvetica Neue"/>
                <a:sym typeface="Helvetica Neue"/>
              </a:defRPr>
            </a:lvl7pPr>
            <a:lvl8pPr marL="3657600" lvl="7" indent="-457200" rtl="0">
              <a:lnSpc>
                <a:spcPct val="115000"/>
              </a:lnSpc>
              <a:spcBef>
                <a:spcPts val="1600"/>
              </a:spcBef>
              <a:spcAft>
                <a:spcPts val="0"/>
              </a:spcAft>
              <a:buSzPts val="3600"/>
              <a:buFont typeface="Helvetica Neue"/>
              <a:buChar char="○"/>
              <a:defRPr sz="3600">
                <a:latin typeface="Helvetica Neue"/>
                <a:ea typeface="Helvetica Neue"/>
                <a:cs typeface="Helvetica Neue"/>
                <a:sym typeface="Helvetica Neue"/>
              </a:defRPr>
            </a:lvl8pPr>
            <a:lvl9pPr marL="4114800" lvl="8" indent="-457200" rtl="0">
              <a:lnSpc>
                <a:spcPct val="115000"/>
              </a:lnSpc>
              <a:spcBef>
                <a:spcPts val="1600"/>
              </a:spcBef>
              <a:spcAft>
                <a:spcPts val="1600"/>
              </a:spcAft>
              <a:buSzPts val="3600"/>
              <a:buFont typeface="Helvetica Neue"/>
              <a:buChar char="■"/>
              <a:defRPr sz="3600">
                <a:latin typeface="Helvetica Neue"/>
                <a:ea typeface="Helvetica Neue"/>
                <a:cs typeface="Helvetica Neue"/>
                <a:sym typeface="Helvetica Neue"/>
              </a:defRPr>
            </a:lvl9pPr>
          </a:lstStyle>
          <a:p>
            <a:endParaRPr/>
          </a:p>
        </p:txBody>
      </p:sp>
      <p:sp>
        <p:nvSpPr>
          <p:cNvPr id="72" name="Shape 72"/>
          <p:cNvSpPr txBox="1">
            <a:spLocks noGrp="1"/>
          </p:cNvSpPr>
          <p:nvPr>
            <p:ph type="sldNum" idx="12"/>
          </p:nvPr>
        </p:nvSpPr>
        <p:spPr>
          <a:xfrm>
            <a:off x="8472459"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6" r:id="rId1"/>
    <p:sldLayoutId id="2147483669" r:id="rId2"/>
    <p:sldLayoutId id="2147483670" r:id="rId3"/>
    <p:sldLayoutId id="2147483671" r:id="rId4"/>
    <p:sldLayoutId id="2147483672" r:id="rId5"/>
    <p:sldLayoutId id="2147483674" r:id="rId6"/>
    <p:sldLayoutId id="2147483675" r:id="rId7"/>
    <p:sldLayoutId id="2147483676" r:id="rId8"/>
    <p:sldLayoutId id="2147483677" r:id="rId9"/>
    <p:sldLayoutId id="2147483678" r:id="rId10"/>
    <p:sldLayoutId id="2147483679" r:id="rId11"/>
    <p:sldLayoutId id="2147483680" r:id="rId12"/>
    <p:sldLayoutId id="214748368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2C6"/>
        </a:solidFill>
        <a:effectLst/>
      </p:bgPr>
    </p:bg>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489849" y="2526257"/>
            <a:ext cx="8013316" cy="2259114"/>
          </a:xfrm>
          <a:prstGeom prst="rect">
            <a:avLst/>
          </a:prstGeom>
          <a:noFill/>
          <a:ln>
            <a:noFill/>
          </a:ln>
        </p:spPr>
        <p:txBody>
          <a:bodyPr spcFirstLastPara="1" wrap="square" lIns="15775" tIns="15775" rIns="15775" bIns="15775" anchor="t" anchorCtr="0">
            <a:noAutofit/>
          </a:bodyPr>
          <a:lstStyle/>
          <a:p>
            <a:pPr lvl="0">
              <a:spcAft>
                <a:spcPts val="2400"/>
              </a:spcAft>
              <a:buNone/>
            </a:pPr>
            <a:r>
              <a:rPr lang="en-US" sz="4000" dirty="0" smtClean="0">
                <a:solidFill>
                  <a:srgbClr val="FFFFFF"/>
                </a:solidFill>
                <a:sym typeface="Helvetica Neue"/>
              </a:rPr>
              <a:t>Web accessibility and assistive technologies</a:t>
            </a:r>
            <a:r>
              <a:rPr lang="en-US" sz="4000" dirty="0">
                <a:solidFill>
                  <a:srgbClr val="FFFFFF"/>
                </a:solidFill>
              </a:rPr>
              <a:t/>
            </a:r>
            <a:br>
              <a:rPr lang="en-US" sz="4000" dirty="0">
                <a:solidFill>
                  <a:srgbClr val="FFFFFF"/>
                </a:solidFill>
              </a:rPr>
            </a:br>
            <a:r>
              <a:rPr lang="en-US" sz="2000" dirty="0" smtClean="0">
                <a:solidFill>
                  <a:srgbClr val="FFFFFF"/>
                </a:solidFill>
              </a:rPr>
              <a:t/>
            </a:r>
            <a:br>
              <a:rPr lang="en-US" sz="2000" dirty="0" smtClean="0">
                <a:solidFill>
                  <a:srgbClr val="FFFFFF"/>
                </a:solidFill>
              </a:rPr>
            </a:br>
            <a:r>
              <a:rPr lang="en-US" sz="2400" dirty="0" smtClean="0">
                <a:solidFill>
                  <a:srgbClr val="FFFFFF"/>
                </a:solidFill>
              </a:rPr>
              <a:t>Michael </a:t>
            </a:r>
            <a:r>
              <a:rPr lang="en-US" sz="2400" dirty="0">
                <a:solidFill>
                  <a:srgbClr val="FFFFFF"/>
                </a:solidFill>
              </a:rPr>
              <a:t>Cheung, </a:t>
            </a:r>
            <a:r>
              <a:rPr lang="en-US" sz="2400" dirty="0" smtClean="0">
                <a:solidFill>
                  <a:srgbClr val="FFFFFF"/>
                </a:solidFill>
              </a:rPr>
              <a:t>front end developer</a:t>
            </a:r>
            <a:r>
              <a:rPr lang="en-US" sz="2400" dirty="0">
                <a:solidFill>
                  <a:srgbClr val="FFFFFF"/>
                </a:solidFill>
              </a:rPr>
              <a:t>, NHS Digital</a:t>
            </a:r>
            <a:r>
              <a:rPr lang="en-US" sz="3000" dirty="0" smtClean="0">
                <a:solidFill>
                  <a:srgbClr val="FFFFFF"/>
                </a:solidFill>
              </a:rPr>
              <a:t/>
            </a:r>
            <a:br>
              <a:rPr lang="en-US" sz="3000" dirty="0" smtClean="0">
                <a:solidFill>
                  <a:srgbClr val="FFFFFF"/>
                </a:solidFill>
              </a:rPr>
            </a:br>
            <a:r>
              <a:rPr lang="en-US" sz="1800" dirty="0" smtClean="0">
                <a:solidFill>
                  <a:srgbClr val="FFFFFF"/>
                </a:solidFill>
                <a:sym typeface="Helvetica Neue"/>
              </a:rPr>
              <a:t>Technology Delivery </a:t>
            </a:r>
            <a:r>
              <a:rPr lang="en-US" sz="1800" dirty="0" smtClean="0">
                <a:solidFill>
                  <a:srgbClr val="FFFFFF"/>
                </a:solidFill>
              </a:rPr>
              <a:t>A</a:t>
            </a:r>
            <a:r>
              <a:rPr lang="en-US" sz="1800" dirty="0" smtClean="0">
                <a:solidFill>
                  <a:srgbClr val="FFFFFF"/>
                </a:solidFill>
                <a:sym typeface="Helvetica Neue"/>
              </a:rPr>
              <a:t>way </a:t>
            </a:r>
            <a:r>
              <a:rPr lang="en-US" sz="1800" dirty="0" smtClean="0">
                <a:solidFill>
                  <a:srgbClr val="FFFFFF"/>
                </a:solidFill>
              </a:rPr>
              <a:t>D</a:t>
            </a:r>
            <a:r>
              <a:rPr lang="en-US" sz="1800" dirty="0" smtClean="0">
                <a:solidFill>
                  <a:srgbClr val="FFFFFF"/>
                </a:solidFill>
                <a:sym typeface="Helvetica Neue"/>
              </a:rPr>
              <a:t>ay, </a:t>
            </a:r>
            <a:r>
              <a:rPr lang="en-US" sz="1800" dirty="0" smtClean="0">
                <a:solidFill>
                  <a:schemeClr val="lt1"/>
                </a:solidFill>
              </a:rPr>
              <a:t>27th April 2018</a:t>
            </a:r>
            <a:endParaRPr sz="1800" dirty="0">
              <a:solidFill>
                <a:srgbClr val="FFFFFF"/>
              </a:solidFill>
              <a:sym typeface="Helvetica Neue"/>
            </a:endParaRPr>
          </a:p>
        </p:txBody>
      </p:sp>
      <p:pic>
        <p:nvPicPr>
          <p:cNvPr id="136" name="Shape 136"/>
          <p:cNvPicPr preferRelativeResize="0"/>
          <p:nvPr/>
        </p:nvPicPr>
        <p:blipFill rotWithShape="1">
          <a:blip r:embed="rId3">
            <a:alphaModFix/>
          </a:blip>
          <a:srcRect/>
          <a:stretch/>
        </p:blipFill>
        <p:spPr>
          <a:xfrm>
            <a:off x="489849" y="530299"/>
            <a:ext cx="3271801" cy="1323000"/>
          </a:xfrm>
          <a:prstGeom prst="rect">
            <a:avLst/>
          </a:prstGeom>
          <a:noFill/>
          <a:ln>
            <a:noFill/>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b="0" dirty="0" smtClean="0">
                <a:solidFill>
                  <a:srgbClr val="0072C6"/>
                </a:solidFill>
              </a:rPr>
              <a:t>Web accessibility means that people with disabilities can </a:t>
            </a:r>
            <a:br>
              <a:rPr lang="en-US" sz="4200" b="0" dirty="0" smtClean="0">
                <a:solidFill>
                  <a:srgbClr val="0072C6"/>
                </a:solidFill>
              </a:rPr>
            </a:br>
            <a:r>
              <a:rPr lang="en-US" sz="4200" b="0" u="sng" dirty="0" smtClean="0">
                <a:solidFill>
                  <a:srgbClr val="FF0000"/>
                </a:solidFill>
              </a:rPr>
              <a:t>use the web </a:t>
            </a:r>
            <a:r>
              <a:rPr lang="en-US" sz="4200" b="0" dirty="0" smtClean="0">
                <a:solidFill>
                  <a:srgbClr val="0072C6"/>
                </a:solidFill>
              </a:rPr>
              <a:t>equally</a:t>
            </a:r>
            <a:endParaRPr sz="4200" b="0" dirty="0">
              <a:solidFill>
                <a:srgbClr val="0072C6"/>
              </a:solidFill>
            </a:endParaRPr>
          </a:p>
        </p:txBody>
      </p:sp>
    </p:spTree>
    <p:extLst>
      <p:ext uri="{BB962C8B-B14F-4D97-AF65-F5344CB8AC3E}">
        <p14:creationId xmlns:p14="http://schemas.microsoft.com/office/powerpoint/2010/main" val="313192796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Use the web</a:t>
            </a:r>
            <a:endParaRPr sz="4200" dirty="0">
              <a:solidFill>
                <a:srgbClr val="0C72C6"/>
              </a:solidFill>
            </a:endParaRPr>
          </a:p>
        </p:txBody>
      </p:sp>
      <p:sp>
        <p:nvSpPr>
          <p:cNvPr id="2" name="TextBox 1"/>
          <p:cNvSpPr txBox="1"/>
          <p:nvPr/>
        </p:nvSpPr>
        <p:spPr>
          <a:xfrm>
            <a:off x="464101" y="1463492"/>
            <a:ext cx="6660037" cy="2250873"/>
          </a:xfrm>
          <a:prstGeom prst="rect">
            <a:avLst/>
          </a:prstGeom>
          <a:noFill/>
        </p:spPr>
        <p:txBody>
          <a:bodyPr wrap="square" rtlCol="0">
            <a:spAutoFit/>
          </a:bodyPr>
          <a:lstStyle/>
          <a:p>
            <a:pPr marL="571500" indent="-571500">
              <a:lnSpc>
                <a:spcPct val="110000"/>
              </a:lnSpc>
              <a:buClrTx/>
              <a:buFont typeface="Arial"/>
              <a:buChar char="•"/>
            </a:pPr>
            <a:r>
              <a:rPr lang="en-US" sz="3200" dirty="0" smtClean="0">
                <a:solidFill>
                  <a:srgbClr val="0B5CB9"/>
                </a:solidFill>
                <a:latin typeface="Helvetica Neue"/>
                <a:cs typeface="Helvetica Neue"/>
              </a:rPr>
              <a:t>Perceivable</a:t>
            </a:r>
          </a:p>
          <a:p>
            <a:pPr marL="571500" indent="-571500">
              <a:lnSpc>
                <a:spcPct val="110000"/>
              </a:lnSpc>
              <a:buClrTx/>
              <a:buFont typeface="Arial"/>
              <a:buChar char="•"/>
            </a:pPr>
            <a:r>
              <a:rPr lang="en-US" sz="3200" dirty="0" smtClean="0">
                <a:solidFill>
                  <a:srgbClr val="0B5CB9"/>
                </a:solidFill>
                <a:latin typeface="Helvetica Neue"/>
                <a:cs typeface="Helvetica Neue"/>
              </a:rPr>
              <a:t>Operable</a:t>
            </a:r>
          </a:p>
          <a:p>
            <a:pPr marL="571500" indent="-571500">
              <a:lnSpc>
                <a:spcPct val="110000"/>
              </a:lnSpc>
              <a:buClrTx/>
              <a:buFont typeface="Arial"/>
              <a:buChar char="•"/>
            </a:pPr>
            <a:r>
              <a:rPr lang="en-US" sz="3200" dirty="0" smtClean="0">
                <a:solidFill>
                  <a:srgbClr val="0B5CB9"/>
                </a:solidFill>
                <a:latin typeface="Helvetica Neue"/>
                <a:cs typeface="Helvetica Neue"/>
              </a:rPr>
              <a:t>Understandable</a:t>
            </a:r>
          </a:p>
          <a:p>
            <a:pPr marL="571500" indent="-571500">
              <a:lnSpc>
                <a:spcPct val="110000"/>
              </a:lnSpc>
              <a:buClrTx/>
              <a:buFont typeface="Arial"/>
              <a:buChar char="•"/>
            </a:pPr>
            <a:r>
              <a:rPr lang="en-US" sz="3200" dirty="0" smtClean="0">
                <a:solidFill>
                  <a:srgbClr val="0B5CB9"/>
                </a:solidFill>
                <a:latin typeface="Helvetica Neue"/>
                <a:cs typeface="Helvetica Neue"/>
              </a:rPr>
              <a:t>Robust</a:t>
            </a:r>
          </a:p>
        </p:txBody>
      </p:sp>
    </p:spTree>
    <p:extLst>
      <p:ext uri="{BB962C8B-B14F-4D97-AF65-F5344CB8AC3E}">
        <p14:creationId xmlns:p14="http://schemas.microsoft.com/office/powerpoint/2010/main" val="51641856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Perceivable</a:t>
            </a:r>
            <a:endParaRPr sz="4200" dirty="0">
              <a:solidFill>
                <a:srgbClr val="0C72C6"/>
              </a:solidFill>
            </a:endParaRPr>
          </a:p>
        </p:txBody>
      </p:sp>
      <p:sp>
        <p:nvSpPr>
          <p:cNvPr id="2" name="TextBox 1"/>
          <p:cNvSpPr txBox="1"/>
          <p:nvPr/>
        </p:nvSpPr>
        <p:spPr>
          <a:xfrm>
            <a:off x="464100" y="1637471"/>
            <a:ext cx="8292000" cy="605935"/>
          </a:xfrm>
          <a:prstGeom prst="rect">
            <a:avLst/>
          </a:prstGeom>
          <a:noFill/>
        </p:spPr>
        <p:txBody>
          <a:bodyPr wrap="square" rtlCol="0">
            <a:spAutoFit/>
          </a:bodyPr>
          <a:lstStyle/>
          <a:p>
            <a:pPr>
              <a:buClrTx/>
            </a:pPr>
            <a:r>
              <a:rPr lang="en-US" sz="3200" dirty="0" smtClean="0">
                <a:solidFill>
                  <a:srgbClr val="0B5CB9"/>
                </a:solidFill>
                <a:latin typeface="Helvetica Neue"/>
                <a:cs typeface="Helvetica Neue"/>
              </a:rPr>
              <a:t>People can see the content or hear it</a:t>
            </a:r>
          </a:p>
        </p:txBody>
      </p:sp>
      <p:sp>
        <p:nvSpPr>
          <p:cNvPr id="3" name="TextBox 2"/>
          <p:cNvSpPr txBox="1"/>
          <p:nvPr/>
        </p:nvSpPr>
        <p:spPr>
          <a:xfrm>
            <a:off x="5062361" y="4375782"/>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16666773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Operable</a:t>
            </a:r>
            <a:endParaRPr sz="4200" dirty="0">
              <a:solidFill>
                <a:srgbClr val="0C72C6"/>
              </a:solidFill>
            </a:endParaRPr>
          </a:p>
        </p:txBody>
      </p:sp>
      <p:sp>
        <p:nvSpPr>
          <p:cNvPr id="2" name="TextBox 1"/>
          <p:cNvSpPr txBox="1"/>
          <p:nvPr/>
        </p:nvSpPr>
        <p:spPr>
          <a:xfrm>
            <a:off x="464100" y="1637472"/>
            <a:ext cx="8292000" cy="1077218"/>
          </a:xfrm>
          <a:prstGeom prst="rect">
            <a:avLst/>
          </a:prstGeom>
          <a:noFill/>
        </p:spPr>
        <p:txBody>
          <a:bodyPr wrap="square" rtlCol="0">
            <a:spAutoFit/>
          </a:bodyPr>
          <a:lstStyle/>
          <a:p>
            <a:pPr>
              <a:buClrTx/>
            </a:pPr>
            <a:r>
              <a:rPr lang="en-US" sz="3200" dirty="0" smtClean="0">
                <a:solidFill>
                  <a:srgbClr val="0B5CB9"/>
                </a:solidFill>
                <a:latin typeface="Helvetica Neue"/>
                <a:cs typeface="Helvetica Neue"/>
              </a:rPr>
              <a:t>People can operate the web content using different input methods, with no time limits</a:t>
            </a:r>
          </a:p>
        </p:txBody>
      </p:sp>
      <p:sp>
        <p:nvSpPr>
          <p:cNvPr id="3" name="TextBox 2"/>
          <p:cNvSpPr txBox="1"/>
          <p:nvPr/>
        </p:nvSpPr>
        <p:spPr>
          <a:xfrm>
            <a:off x="5062361" y="4375782"/>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1458407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Understandable</a:t>
            </a:r>
            <a:endParaRPr sz="4200" dirty="0">
              <a:solidFill>
                <a:srgbClr val="0C72C6"/>
              </a:solidFill>
            </a:endParaRPr>
          </a:p>
        </p:txBody>
      </p:sp>
      <p:sp>
        <p:nvSpPr>
          <p:cNvPr id="2" name="TextBox 1"/>
          <p:cNvSpPr txBox="1"/>
          <p:nvPr/>
        </p:nvSpPr>
        <p:spPr>
          <a:xfrm>
            <a:off x="464100" y="1637472"/>
            <a:ext cx="8292000" cy="1077218"/>
          </a:xfrm>
          <a:prstGeom prst="rect">
            <a:avLst/>
          </a:prstGeom>
          <a:noFill/>
        </p:spPr>
        <p:txBody>
          <a:bodyPr wrap="square" rtlCol="0">
            <a:spAutoFit/>
          </a:bodyPr>
          <a:lstStyle/>
          <a:p>
            <a:pPr>
              <a:buClrTx/>
            </a:pPr>
            <a:r>
              <a:rPr lang="en-US" sz="3200" dirty="0" smtClean="0">
                <a:solidFill>
                  <a:srgbClr val="0B5CB9"/>
                </a:solidFill>
                <a:latin typeface="Helvetica Neue"/>
                <a:cs typeface="Helvetica Neue"/>
              </a:rPr>
              <a:t>People get clear and simple language and understand the functionality</a:t>
            </a:r>
          </a:p>
        </p:txBody>
      </p:sp>
      <p:sp>
        <p:nvSpPr>
          <p:cNvPr id="3" name="TextBox 2"/>
          <p:cNvSpPr txBox="1"/>
          <p:nvPr/>
        </p:nvSpPr>
        <p:spPr>
          <a:xfrm>
            <a:off x="5062361" y="4375782"/>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9588849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Robust</a:t>
            </a:r>
            <a:endParaRPr sz="4200" dirty="0">
              <a:solidFill>
                <a:srgbClr val="0C72C6"/>
              </a:solidFill>
            </a:endParaRPr>
          </a:p>
        </p:txBody>
      </p:sp>
      <p:sp>
        <p:nvSpPr>
          <p:cNvPr id="2" name="TextBox 1"/>
          <p:cNvSpPr txBox="1"/>
          <p:nvPr/>
        </p:nvSpPr>
        <p:spPr>
          <a:xfrm>
            <a:off x="464100" y="1637471"/>
            <a:ext cx="8292000" cy="1569660"/>
          </a:xfrm>
          <a:prstGeom prst="rect">
            <a:avLst/>
          </a:prstGeom>
          <a:noFill/>
        </p:spPr>
        <p:txBody>
          <a:bodyPr wrap="square" rtlCol="0">
            <a:spAutoFit/>
          </a:bodyPr>
          <a:lstStyle/>
          <a:p>
            <a:pPr>
              <a:buClrTx/>
            </a:pPr>
            <a:r>
              <a:rPr lang="en-US" sz="3200" dirty="0" smtClean="0">
                <a:solidFill>
                  <a:srgbClr val="0B5CB9"/>
                </a:solidFill>
                <a:latin typeface="Helvetica Neue"/>
                <a:cs typeface="Helvetica Neue"/>
              </a:rPr>
              <a:t>People can use their own technology to access web content, including assistive technologies</a:t>
            </a:r>
          </a:p>
        </p:txBody>
      </p:sp>
      <p:sp>
        <p:nvSpPr>
          <p:cNvPr id="3" name="TextBox 2"/>
          <p:cNvSpPr txBox="1"/>
          <p:nvPr/>
        </p:nvSpPr>
        <p:spPr>
          <a:xfrm>
            <a:off x="5062361" y="4375782"/>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9085111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72C6"/>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dirty="0" smtClean="0">
                <a:solidFill>
                  <a:schemeClr val="bg1"/>
                </a:solidFill>
              </a:rPr>
              <a:t>Why care about web accessibility?</a:t>
            </a:r>
            <a:endParaRPr sz="4200" dirty="0">
              <a:solidFill>
                <a:schemeClr val="bg1"/>
              </a:solidFill>
            </a:endParaRPr>
          </a:p>
        </p:txBody>
      </p:sp>
    </p:spTree>
    <p:extLst>
      <p:ext uri="{BB962C8B-B14F-4D97-AF65-F5344CB8AC3E}">
        <p14:creationId xmlns:p14="http://schemas.microsoft.com/office/powerpoint/2010/main" val="25624870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b="0" dirty="0" smtClean="0">
                <a:solidFill>
                  <a:srgbClr val="0072C6"/>
                </a:solidFill>
              </a:rPr>
              <a:t>13.9 million people in the UK have a disability</a:t>
            </a:r>
            <a:endParaRPr sz="4200" b="0" dirty="0">
              <a:solidFill>
                <a:srgbClr val="0072C6"/>
              </a:solidFill>
            </a:endParaRPr>
          </a:p>
        </p:txBody>
      </p:sp>
      <p:sp>
        <p:nvSpPr>
          <p:cNvPr id="2" name="TextBox 1"/>
          <p:cNvSpPr txBox="1"/>
          <p:nvPr/>
        </p:nvSpPr>
        <p:spPr>
          <a:xfrm>
            <a:off x="4768811" y="4486536"/>
            <a:ext cx="3972935" cy="338554"/>
          </a:xfrm>
          <a:prstGeom prst="rect">
            <a:avLst/>
          </a:prstGeom>
          <a:noFill/>
        </p:spPr>
        <p:txBody>
          <a:bodyPr wrap="square" rtlCol="0">
            <a:spAutoFit/>
          </a:bodyPr>
          <a:lstStyle/>
          <a:p>
            <a:pPr algn="r"/>
            <a:r>
              <a:rPr lang="en-US" sz="1600" dirty="0">
                <a:solidFill>
                  <a:srgbClr val="0072C6"/>
                </a:solidFill>
                <a:latin typeface="Helvetica Neue"/>
                <a:cs typeface="Helvetica Neue"/>
              </a:rPr>
              <a:t>Family Resources Survey, 2016/17, DWP</a:t>
            </a:r>
            <a:endParaRPr lang="en-US" sz="1600" dirty="0">
              <a:latin typeface="Helvetica Neue"/>
              <a:cs typeface="Helvetica Neue"/>
            </a:endParaRPr>
          </a:p>
        </p:txBody>
      </p:sp>
    </p:spTree>
    <p:extLst>
      <p:ext uri="{BB962C8B-B14F-4D97-AF65-F5344CB8AC3E}">
        <p14:creationId xmlns:p14="http://schemas.microsoft.com/office/powerpoint/2010/main" val="278140852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b="0" dirty="0" smtClean="0">
                <a:solidFill>
                  <a:srgbClr val="0072C6"/>
                </a:solidFill>
              </a:rPr>
              <a:t>The Equality Act 2010</a:t>
            </a:r>
            <a:endParaRPr sz="4200" b="0" dirty="0">
              <a:solidFill>
                <a:srgbClr val="0072C6"/>
              </a:solidFill>
            </a:endParaRPr>
          </a:p>
        </p:txBody>
      </p:sp>
    </p:spTree>
    <p:extLst>
      <p:ext uri="{BB962C8B-B14F-4D97-AF65-F5344CB8AC3E}">
        <p14:creationId xmlns:p14="http://schemas.microsoft.com/office/powerpoint/2010/main" val="223085523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r>
              <a:rPr lang="en-US" sz="3200" b="0" dirty="0" smtClean="0">
                <a:solidFill>
                  <a:srgbClr val="0C72C6"/>
                </a:solidFill>
              </a:rPr>
              <a:t>DIRECTIVE </a:t>
            </a:r>
            <a:r>
              <a:rPr lang="en-US" sz="3200" b="0" dirty="0">
                <a:solidFill>
                  <a:srgbClr val="0C72C6"/>
                </a:solidFill>
              </a:rPr>
              <a:t>(EU) 2016/2102 OF THE EUROPEAN PARLIAMENT AND OF THE COUNCIL</a:t>
            </a:r>
            <a:br>
              <a:rPr lang="en-US" sz="3200" b="0" dirty="0">
                <a:solidFill>
                  <a:srgbClr val="0C72C6"/>
                </a:solidFill>
              </a:rPr>
            </a:br>
            <a:r>
              <a:rPr lang="en-US" sz="3200" b="0" dirty="0" smtClean="0">
                <a:solidFill>
                  <a:srgbClr val="0C72C6"/>
                </a:solidFill>
              </a:rPr>
              <a:t>on </a:t>
            </a:r>
            <a:r>
              <a:rPr lang="en-US" sz="3200" b="0" dirty="0">
                <a:solidFill>
                  <a:srgbClr val="0C72C6"/>
                </a:solidFill>
              </a:rPr>
              <a:t>the accessibility of the websites and mobile applications of public sector </a:t>
            </a:r>
            <a:r>
              <a:rPr lang="en-US" sz="3200" b="0" dirty="0" smtClean="0">
                <a:solidFill>
                  <a:srgbClr val="0C72C6"/>
                </a:solidFill>
              </a:rPr>
              <a:t>bodies</a:t>
            </a:r>
            <a:endParaRPr sz="3200" b="0" dirty="0">
              <a:solidFill>
                <a:srgbClr val="0C72C6"/>
              </a:solidFill>
            </a:endParaRPr>
          </a:p>
        </p:txBody>
      </p:sp>
    </p:spTree>
    <p:extLst>
      <p:ext uri="{BB962C8B-B14F-4D97-AF65-F5344CB8AC3E}">
        <p14:creationId xmlns:p14="http://schemas.microsoft.com/office/powerpoint/2010/main" val="199239562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b="0" dirty="0" smtClean="0">
                <a:solidFill>
                  <a:srgbClr val="0072C6"/>
                </a:solidFill>
              </a:rPr>
              <a:t>Web accessibility means that people with disabilities can </a:t>
            </a:r>
            <a:br>
              <a:rPr lang="en-US" sz="4200" b="0" dirty="0" smtClean="0">
                <a:solidFill>
                  <a:srgbClr val="0072C6"/>
                </a:solidFill>
              </a:rPr>
            </a:br>
            <a:r>
              <a:rPr lang="en-US" sz="4200" b="0" dirty="0" smtClean="0">
                <a:solidFill>
                  <a:srgbClr val="0072C6"/>
                </a:solidFill>
              </a:rPr>
              <a:t>use the </a:t>
            </a:r>
            <a:r>
              <a:rPr lang="en-US" sz="4200" b="0" dirty="0" smtClean="0">
                <a:solidFill>
                  <a:srgbClr val="0072C6"/>
                </a:solidFill>
              </a:rPr>
              <a:t>Web</a:t>
            </a:r>
            <a:endParaRPr sz="4200" b="0" dirty="0">
              <a:solidFill>
                <a:srgbClr val="0072C6"/>
              </a:solidFill>
            </a:endParaRPr>
          </a:p>
        </p:txBody>
      </p:sp>
    </p:spTree>
    <p:extLst>
      <p:ext uri="{BB962C8B-B14F-4D97-AF65-F5344CB8AC3E}">
        <p14:creationId xmlns:p14="http://schemas.microsoft.com/office/powerpoint/2010/main" val="23745921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r>
              <a:rPr lang="en-US" sz="4200" b="0" dirty="0" smtClean="0">
                <a:solidFill>
                  <a:srgbClr val="0C72C6"/>
                </a:solidFill>
              </a:rPr>
              <a:t>We should be designing for our future selves</a:t>
            </a:r>
            <a:endParaRPr sz="4200" b="0" dirty="0">
              <a:solidFill>
                <a:srgbClr val="0C72C6"/>
              </a:solidFill>
            </a:endParaRPr>
          </a:p>
        </p:txBody>
      </p:sp>
    </p:spTree>
    <p:extLst>
      <p:ext uri="{BB962C8B-B14F-4D97-AF65-F5344CB8AC3E}">
        <p14:creationId xmlns:p14="http://schemas.microsoft.com/office/powerpoint/2010/main" val="2863037125"/>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b="0" dirty="0" smtClean="0">
                <a:solidFill>
                  <a:srgbClr val="0072C6"/>
                </a:solidFill>
              </a:rPr>
              <a:t>“The NHS is for everybody,</a:t>
            </a:r>
            <a:br>
              <a:rPr lang="en-US" sz="4200" b="0" dirty="0" smtClean="0">
                <a:solidFill>
                  <a:srgbClr val="0072C6"/>
                </a:solidFill>
              </a:rPr>
            </a:br>
            <a:r>
              <a:rPr lang="en-US" sz="4200" b="0" dirty="0" smtClean="0">
                <a:solidFill>
                  <a:srgbClr val="0072C6"/>
                </a:solidFill>
              </a:rPr>
              <a:t>so everything we provide must be inclusive, considering different needs and abilities.”</a:t>
            </a:r>
            <a:endParaRPr sz="4200" b="0" dirty="0">
              <a:solidFill>
                <a:srgbClr val="0072C6"/>
              </a:solidFill>
            </a:endParaRPr>
          </a:p>
        </p:txBody>
      </p:sp>
      <p:sp>
        <p:nvSpPr>
          <p:cNvPr id="3" name="TextBox 2"/>
          <p:cNvSpPr txBox="1"/>
          <p:nvPr/>
        </p:nvSpPr>
        <p:spPr>
          <a:xfrm>
            <a:off x="4768811" y="4486536"/>
            <a:ext cx="3972935" cy="338554"/>
          </a:xfrm>
          <a:prstGeom prst="rect">
            <a:avLst/>
          </a:prstGeom>
          <a:noFill/>
        </p:spPr>
        <p:txBody>
          <a:bodyPr wrap="square" rtlCol="0">
            <a:spAutoFit/>
          </a:bodyPr>
          <a:lstStyle/>
          <a:p>
            <a:pPr algn="r"/>
            <a:r>
              <a:rPr lang="en-US" sz="1600" dirty="0" smtClean="0">
                <a:solidFill>
                  <a:srgbClr val="0072C6"/>
                </a:solidFill>
                <a:latin typeface="Helvetica Neue"/>
                <a:cs typeface="Helvetica Neue"/>
              </a:rPr>
              <a:t>The Standards team</a:t>
            </a:r>
            <a:endParaRPr lang="en-US" sz="1600" dirty="0">
              <a:latin typeface="Helvetica Neue"/>
              <a:cs typeface="Helvetica Neue"/>
            </a:endParaRPr>
          </a:p>
        </p:txBody>
      </p:sp>
    </p:spTree>
    <p:extLst>
      <p:ext uri="{BB962C8B-B14F-4D97-AF65-F5344CB8AC3E}">
        <p14:creationId xmlns:p14="http://schemas.microsoft.com/office/powerpoint/2010/main" val="8748120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C72C6"/>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dirty="0" smtClean="0">
                <a:solidFill>
                  <a:schemeClr val="bg1"/>
                </a:solidFill>
              </a:rPr>
              <a:t>Assistive technologies</a:t>
            </a:r>
            <a:endParaRPr sz="4200" dirty="0">
              <a:solidFill>
                <a:schemeClr val="bg1"/>
              </a:solidFill>
            </a:endParaRPr>
          </a:p>
        </p:txBody>
      </p:sp>
    </p:spTree>
    <p:extLst>
      <p:ext uri="{BB962C8B-B14F-4D97-AF65-F5344CB8AC3E}">
        <p14:creationId xmlns:p14="http://schemas.microsoft.com/office/powerpoint/2010/main" val="40951647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B5CB9"/>
                </a:solidFill>
              </a:rPr>
              <a:t>Types of assistive technologies</a:t>
            </a:r>
            <a:endParaRPr sz="4200" dirty="0">
              <a:solidFill>
                <a:srgbClr val="0B5CB9"/>
              </a:solidFill>
            </a:endParaRPr>
          </a:p>
        </p:txBody>
      </p:sp>
      <p:sp>
        <p:nvSpPr>
          <p:cNvPr id="2" name="TextBox 1"/>
          <p:cNvSpPr txBox="1"/>
          <p:nvPr/>
        </p:nvSpPr>
        <p:spPr>
          <a:xfrm>
            <a:off x="464101" y="1463492"/>
            <a:ext cx="6660037" cy="2792559"/>
          </a:xfrm>
          <a:prstGeom prst="rect">
            <a:avLst/>
          </a:prstGeom>
          <a:noFill/>
        </p:spPr>
        <p:txBody>
          <a:bodyPr wrap="square" rtlCol="0">
            <a:spAutoFit/>
          </a:bodyPr>
          <a:lstStyle/>
          <a:p>
            <a:pPr marL="571500" indent="-571500">
              <a:lnSpc>
                <a:spcPct val="110000"/>
              </a:lnSpc>
              <a:buClrTx/>
              <a:buFont typeface="Arial"/>
              <a:buChar char="•"/>
            </a:pPr>
            <a:r>
              <a:rPr lang="en-US" sz="3200" dirty="0" smtClean="0">
                <a:solidFill>
                  <a:srgbClr val="0B5CB9"/>
                </a:solidFill>
                <a:latin typeface="Helvetica Neue"/>
                <a:cs typeface="Helvetica Neue"/>
              </a:rPr>
              <a:t>Screen readers</a:t>
            </a:r>
          </a:p>
          <a:p>
            <a:pPr marL="571500" indent="-571500">
              <a:lnSpc>
                <a:spcPct val="110000"/>
              </a:lnSpc>
              <a:buClrTx/>
              <a:buFont typeface="Arial"/>
              <a:buChar char="•"/>
            </a:pPr>
            <a:r>
              <a:rPr lang="en-US" sz="3200" dirty="0" smtClean="0">
                <a:solidFill>
                  <a:srgbClr val="0B5CB9"/>
                </a:solidFill>
                <a:latin typeface="Helvetica Neue"/>
                <a:cs typeface="Helvetica Neue"/>
              </a:rPr>
              <a:t>Screen magnification software</a:t>
            </a:r>
          </a:p>
          <a:p>
            <a:pPr marL="571500" indent="-571500">
              <a:lnSpc>
                <a:spcPct val="110000"/>
              </a:lnSpc>
              <a:buClrTx/>
              <a:buFont typeface="Arial"/>
              <a:buChar char="•"/>
            </a:pPr>
            <a:r>
              <a:rPr lang="en-US" sz="3200" dirty="0">
                <a:solidFill>
                  <a:srgbClr val="0B5CB9"/>
                </a:solidFill>
                <a:latin typeface="Helvetica Neue"/>
                <a:cs typeface="Helvetica Neue"/>
              </a:rPr>
              <a:t>Speech input software</a:t>
            </a:r>
          </a:p>
          <a:p>
            <a:pPr marL="571500" indent="-571500">
              <a:lnSpc>
                <a:spcPct val="110000"/>
              </a:lnSpc>
              <a:buClrTx/>
              <a:buFont typeface="Arial"/>
              <a:buChar char="•"/>
            </a:pPr>
            <a:r>
              <a:rPr lang="en-US" sz="3200" dirty="0" smtClean="0">
                <a:solidFill>
                  <a:srgbClr val="0B5CB9"/>
                </a:solidFill>
                <a:latin typeface="Helvetica Neue"/>
                <a:cs typeface="Helvetica Neue"/>
              </a:rPr>
              <a:t>Text readers</a:t>
            </a:r>
          </a:p>
          <a:p>
            <a:pPr marL="571500" indent="-571500">
              <a:lnSpc>
                <a:spcPct val="110000"/>
              </a:lnSpc>
              <a:buClrTx/>
              <a:buFont typeface="Arial"/>
              <a:buChar char="•"/>
            </a:pPr>
            <a:r>
              <a:rPr lang="en-US" sz="3200" dirty="0" smtClean="0">
                <a:solidFill>
                  <a:srgbClr val="0B5CB9"/>
                </a:solidFill>
                <a:latin typeface="Helvetica Neue"/>
                <a:cs typeface="Helvetica Neue"/>
              </a:rPr>
              <a:t>Alternative input devices</a:t>
            </a:r>
          </a:p>
        </p:txBody>
      </p:sp>
    </p:spTree>
    <p:extLst>
      <p:ext uri="{BB962C8B-B14F-4D97-AF65-F5344CB8AC3E}">
        <p14:creationId xmlns:p14="http://schemas.microsoft.com/office/powerpoint/2010/main" val="3072064745"/>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B5CB9"/>
                </a:solidFill>
              </a:rPr>
              <a:t>Types of assistive technologies</a:t>
            </a:r>
            <a:endParaRPr sz="4200" dirty="0">
              <a:solidFill>
                <a:srgbClr val="0B5CB9"/>
              </a:solidFill>
            </a:endParaRPr>
          </a:p>
        </p:txBody>
      </p:sp>
      <p:sp>
        <p:nvSpPr>
          <p:cNvPr id="2" name="TextBox 1"/>
          <p:cNvSpPr txBox="1"/>
          <p:nvPr/>
        </p:nvSpPr>
        <p:spPr>
          <a:xfrm>
            <a:off x="464101" y="1463492"/>
            <a:ext cx="6660037" cy="2792559"/>
          </a:xfrm>
          <a:prstGeom prst="rect">
            <a:avLst/>
          </a:prstGeom>
          <a:noFill/>
        </p:spPr>
        <p:txBody>
          <a:bodyPr wrap="square" rtlCol="0">
            <a:spAutoFit/>
          </a:bodyPr>
          <a:lstStyle/>
          <a:p>
            <a:pPr marL="571500" indent="-571500">
              <a:lnSpc>
                <a:spcPct val="110000"/>
              </a:lnSpc>
              <a:buClrTx/>
              <a:buFont typeface="Arial"/>
              <a:buChar char="•"/>
            </a:pPr>
            <a:r>
              <a:rPr lang="en-US" sz="3200" u="sng" dirty="0" smtClean="0">
                <a:solidFill>
                  <a:srgbClr val="FF0000"/>
                </a:solidFill>
                <a:latin typeface="Helvetica Neue"/>
                <a:cs typeface="Helvetica Neue"/>
              </a:rPr>
              <a:t>Screen readers</a:t>
            </a:r>
          </a:p>
          <a:p>
            <a:pPr marL="571500" indent="-571500">
              <a:lnSpc>
                <a:spcPct val="110000"/>
              </a:lnSpc>
              <a:buClrTx/>
              <a:buFont typeface="Arial"/>
              <a:buChar char="•"/>
            </a:pPr>
            <a:r>
              <a:rPr lang="en-US" sz="3200" u="sng" dirty="0" smtClean="0">
                <a:solidFill>
                  <a:srgbClr val="FF0000"/>
                </a:solidFill>
                <a:latin typeface="Helvetica Neue"/>
                <a:cs typeface="Helvetica Neue"/>
              </a:rPr>
              <a:t>Screen magnification software</a:t>
            </a:r>
          </a:p>
          <a:p>
            <a:pPr marL="571500" indent="-571500">
              <a:lnSpc>
                <a:spcPct val="110000"/>
              </a:lnSpc>
              <a:buClrTx/>
              <a:buFont typeface="Arial"/>
              <a:buChar char="•"/>
            </a:pPr>
            <a:r>
              <a:rPr lang="en-US" sz="3200" u="sng" dirty="0">
                <a:solidFill>
                  <a:srgbClr val="FF0000"/>
                </a:solidFill>
                <a:latin typeface="Helvetica Neue"/>
                <a:cs typeface="Helvetica Neue"/>
              </a:rPr>
              <a:t>Speech input software</a:t>
            </a:r>
          </a:p>
          <a:p>
            <a:pPr marL="571500" indent="-571500">
              <a:lnSpc>
                <a:spcPct val="110000"/>
              </a:lnSpc>
              <a:buClrTx/>
              <a:buFont typeface="Arial"/>
              <a:buChar char="•"/>
            </a:pPr>
            <a:r>
              <a:rPr lang="en-US" sz="3200" dirty="0" smtClean="0">
                <a:solidFill>
                  <a:srgbClr val="0B5CB9"/>
                </a:solidFill>
                <a:latin typeface="Helvetica Neue"/>
                <a:cs typeface="Helvetica Neue"/>
              </a:rPr>
              <a:t>Text readers</a:t>
            </a:r>
          </a:p>
          <a:p>
            <a:pPr marL="571500" indent="-571500">
              <a:lnSpc>
                <a:spcPct val="110000"/>
              </a:lnSpc>
              <a:buClrTx/>
              <a:buFont typeface="Arial"/>
              <a:buChar char="•"/>
            </a:pPr>
            <a:r>
              <a:rPr lang="en-US" sz="3200" dirty="0" smtClean="0">
                <a:solidFill>
                  <a:srgbClr val="0B5CB9"/>
                </a:solidFill>
                <a:latin typeface="Helvetica Neue"/>
                <a:cs typeface="Helvetica Neue"/>
              </a:rPr>
              <a:t>Alternative input devices</a:t>
            </a:r>
          </a:p>
        </p:txBody>
      </p:sp>
    </p:spTree>
    <p:extLst>
      <p:ext uri="{BB962C8B-B14F-4D97-AF65-F5344CB8AC3E}">
        <p14:creationId xmlns:p14="http://schemas.microsoft.com/office/powerpoint/2010/main" val="1271320994"/>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4200" dirty="0" smtClean="0">
                <a:solidFill>
                  <a:srgbClr val="0B5CB9"/>
                </a:solidFill>
              </a:rPr>
              <a:t>Screen readers</a:t>
            </a:r>
            <a:endParaRPr sz="4200" dirty="0">
              <a:solidFill>
                <a:srgbClr val="0B5CB9"/>
              </a:solidFill>
            </a:endParaRPr>
          </a:p>
        </p:txBody>
      </p:sp>
      <p:sp>
        <p:nvSpPr>
          <p:cNvPr id="2" name="TextBox 1"/>
          <p:cNvSpPr txBox="1"/>
          <p:nvPr/>
        </p:nvSpPr>
        <p:spPr>
          <a:xfrm>
            <a:off x="464099" y="1463491"/>
            <a:ext cx="8292002" cy="1709186"/>
          </a:xfrm>
          <a:prstGeom prst="rect">
            <a:avLst/>
          </a:prstGeom>
          <a:noFill/>
        </p:spPr>
        <p:txBody>
          <a:bodyPr wrap="square" rtlCol="0">
            <a:spAutoFit/>
          </a:bodyPr>
          <a:lstStyle/>
          <a:p>
            <a:pPr marL="571500" indent="-571500">
              <a:lnSpc>
                <a:spcPct val="110000"/>
              </a:lnSpc>
              <a:buClrTx/>
              <a:buFont typeface="Arial"/>
              <a:buChar char="•"/>
            </a:pPr>
            <a:r>
              <a:rPr lang="en-US" sz="3200" dirty="0" smtClean="0">
                <a:solidFill>
                  <a:srgbClr val="0B5CB9"/>
                </a:solidFill>
                <a:latin typeface="Helvetica Neue"/>
                <a:cs typeface="Helvetica Neue"/>
              </a:rPr>
              <a:t>JAWS</a:t>
            </a:r>
          </a:p>
          <a:p>
            <a:pPr marL="571500" indent="-571500">
              <a:lnSpc>
                <a:spcPct val="110000"/>
              </a:lnSpc>
              <a:buClrTx/>
              <a:buFont typeface="Arial"/>
              <a:buChar char="•"/>
            </a:pPr>
            <a:r>
              <a:rPr lang="en-US" sz="3200" dirty="0" smtClean="0">
                <a:solidFill>
                  <a:srgbClr val="0B5CB9"/>
                </a:solidFill>
                <a:latin typeface="Helvetica Neue"/>
                <a:cs typeface="Helvetica Neue"/>
              </a:rPr>
              <a:t>NVDA</a:t>
            </a:r>
          </a:p>
          <a:p>
            <a:pPr marL="571500" indent="-571500">
              <a:lnSpc>
                <a:spcPct val="110000"/>
              </a:lnSpc>
              <a:buClrTx/>
              <a:buFont typeface="Arial"/>
              <a:buChar char="•"/>
            </a:pPr>
            <a:r>
              <a:rPr lang="en-US" sz="3200" dirty="0" smtClean="0">
                <a:solidFill>
                  <a:srgbClr val="0B5CB9"/>
                </a:solidFill>
                <a:latin typeface="Helvetica Neue"/>
                <a:cs typeface="Helvetica Neue"/>
              </a:rPr>
              <a:t>VoiceOver</a:t>
            </a:r>
            <a:endParaRPr lang="en-US" sz="3200" dirty="0">
              <a:solidFill>
                <a:srgbClr val="0B5CB9"/>
              </a:solidFill>
              <a:latin typeface="Helvetica Neue"/>
              <a:cs typeface="Helvetica Neue"/>
            </a:endParaRPr>
          </a:p>
        </p:txBody>
      </p:sp>
    </p:spTree>
    <p:extLst>
      <p:ext uri="{BB962C8B-B14F-4D97-AF65-F5344CB8AC3E}">
        <p14:creationId xmlns:p14="http://schemas.microsoft.com/office/powerpoint/2010/main" val="376049723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4200" dirty="0" smtClean="0">
                <a:solidFill>
                  <a:srgbClr val="0B5CB9"/>
                </a:solidFill>
              </a:rPr>
              <a:t>Screen magnification software</a:t>
            </a:r>
            <a:endParaRPr sz="4200" dirty="0">
              <a:solidFill>
                <a:srgbClr val="0B5CB9"/>
              </a:solidFill>
            </a:endParaRPr>
          </a:p>
        </p:txBody>
      </p:sp>
      <p:sp>
        <p:nvSpPr>
          <p:cNvPr id="2" name="TextBox 1"/>
          <p:cNvSpPr txBox="1"/>
          <p:nvPr/>
        </p:nvSpPr>
        <p:spPr>
          <a:xfrm>
            <a:off x="464100" y="1463491"/>
            <a:ext cx="7062761" cy="625812"/>
          </a:xfrm>
          <a:prstGeom prst="rect">
            <a:avLst/>
          </a:prstGeom>
          <a:noFill/>
        </p:spPr>
        <p:txBody>
          <a:bodyPr wrap="square" rtlCol="0">
            <a:spAutoFit/>
          </a:bodyPr>
          <a:lstStyle/>
          <a:p>
            <a:pPr marL="571500" indent="-571500">
              <a:lnSpc>
                <a:spcPct val="110000"/>
              </a:lnSpc>
              <a:buClrTx/>
              <a:buFont typeface="Arial"/>
              <a:buChar char="•"/>
            </a:pPr>
            <a:r>
              <a:rPr lang="en-US" sz="3200" dirty="0" smtClean="0">
                <a:solidFill>
                  <a:srgbClr val="0B5CB9"/>
                </a:solidFill>
                <a:latin typeface="Helvetica Neue"/>
                <a:cs typeface="Helvetica Neue"/>
              </a:rPr>
              <a:t>ZoomText</a:t>
            </a:r>
          </a:p>
        </p:txBody>
      </p:sp>
    </p:spTree>
    <p:extLst>
      <p:ext uri="{BB962C8B-B14F-4D97-AF65-F5344CB8AC3E}">
        <p14:creationId xmlns:p14="http://schemas.microsoft.com/office/powerpoint/2010/main" val="177868028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sz="4200" dirty="0" smtClean="0">
                <a:solidFill>
                  <a:srgbClr val="0B5CB9"/>
                </a:solidFill>
              </a:rPr>
              <a:t>Speech input software</a:t>
            </a:r>
            <a:endParaRPr sz="4200" dirty="0">
              <a:solidFill>
                <a:srgbClr val="0B5CB9"/>
              </a:solidFill>
            </a:endParaRPr>
          </a:p>
        </p:txBody>
      </p:sp>
      <p:sp>
        <p:nvSpPr>
          <p:cNvPr id="2" name="TextBox 1"/>
          <p:cNvSpPr txBox="1"/>
          <p:nvPr/>
        </p:nvSpPr>
        <p:spPr>
          <a:xfrm>
            <a:off x="464100" y="1463491"/>
            <a:ext cx="7062761" cy="625812"/>
          </a:xfrm>
          <a:prstGeom prst="rect">
            <a:avLst/>
          </a:prstGeom>
          <a:noFill/>
        </p:spPr>
        <p:txBody>
          <a:bodyPr wrap="square" rtlCol="0">
            <a:spAutoFit/>
          </a:bodyPr>
          <a:lstStyle/>
          <a:p>
            <a:pPr marL="571500" indent="-571500">
              <a:lnSpc>
                <a:spcPct val="110000"/>
              </a:lnSpc>
              <a:buClrTx/>
              <a:buFont typeface="Arial"/>
              <a:buChar char="•"/>
            </a:pPr>
            <a:r>
              <a:rPr lang="en-US" sz="3200" dirty="0" smtClean="0">
                <a:solidFill>
                  <a:srgbClr val="0B5CB9"/>
                </a:solidFill>
                <a:latin typeface="Helvetica Neue"/>
                <a:cs typeface="Helvetica Neue"/>
              </a:rPr>
              <a:t>Dragon NaturallySpeaking</a:t>
            </a:r>
          </a:p>
        </p:txBody>
      </p:sp>
    </p:spTree>
    <p:extLst>
      <p:ext uri="{BB962C8B-B14F-4D97-AF65-F5344CB8AC3E}">
        <p14:creationId xmlns:p14="http://schemas.microsoft.com/office/powerpoint/2010/main" val="179793649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C72C6"/>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dirty="0" smtClean="0">
                <a:solidFill>
                  <a:schemeClr val="bg1"/>
                </a:solidFill>
              </a:rPr>
              <a:t>Lets have a look</a:t>
            </a:r>
            <a:endParaRPr sz="4200" dirty="0">
              <a:solidFill>
                <a:schemeClr val="bg1"/>
              </a:solidFill>
            </a:endParaRPr>
          </a:p>
        </p:txBody>
      </p:sp>
    </p:spTree>
    <p:extLst>
      <p:ext uri="{BB962C8B-B14F-4D97-AF65-F5344CB8AC3E}">
        <p14:creationId xmlns:p14="http://schemas.microsoft.com/office/powerpoint/2010/main" val="2764657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74757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smtClean="0">
                <a:solidFill>
                  <a:srgbClr val="0B5CB9"/>
                </a:solidFill>
              </a:rPr>
              <a:t>Mobile screen reader controls</a:t>
            </a:r>
            <a:endParaRPr dirty="0">
              <a:solidFill>
                <a:srgbClr val="0B5CB9"/>
              </a:solidFill>
            </a:endParaRPr>
          </a:p>
        </p:txBody>
      </p:sp>
      <p:sp>
        <p:nvSpPr>
          <p:cNvPr id="2" name="TextBox 1"/>
          <p:cNvSpPr txBox="1"/>
          <p:nvPr/>
        </p:nvSpPr>
        <p:spPr>
          <a:xfrm>
            <a:off x="464099" y="1463492"/>
            <a:ext cx="4253042" cy="2745367"/>
          </a:xfrm>
          <a:prstGeom prst="rect">
            <a:avLst/>
          </a:prstGeom>
          <a:noFill/>
        </p:spPr>
        <p:txBody>
          <a:bodyPr wrap="square" rtlCol="0">
            <a:spAutoFit/>
          </a:bodyPr>
          <a:lstStyle/>
          <a:p>
            <a:pPr>
              <a:lnSpc>
                <a:spcPct val="110000"/>
              </a:lnSpc>
              <a:buClrTx/>
            </a:pPr>
            <a:r>
              <a:rPr lang="en-US" sz="2000" b="1" dirty="0" smtClean="0">
                <a:solidFill>
                  <a:srgbClr val="0B5CB9"/>
                </a:solidFill>
                <a:latin typeface="Helvetica Neue"/>
                <a:cs typeface="Helvetica Neue"/>
              </a:rPr>
              <a:t>VoiceOver (</a:t>
            </a:r>
            <a:r>
              <a:rPr lang="en-US" sz="2000" b="1" dirty="0" err="1" smtClean="0">
                <a:solidFill>
                  <a:srgbClr val="0B5CB9"/>
                </a:solidFill>
                <a:latin typeface="Helvetica Neue"/>
                <a:cs typeface="Helvetica Neue"/>
              </a:rPr>
              <a:t>iOS</a:t>
            </a:r>
            <a:r>
              <a:rPr lang="en-US" sz="2000" b="1" dirty="0" smtClean="0">
                <a:solidFill>
                  <a:srgbClr val="0B5CB9"/>
                </a:solidFill>
                <a:latin typeface="Helvetica Neue"/>
                <a:cs typeface="Helvetica Neue"/>
              </a:rPr>
              <a:t>)</a:t>
            </a:r>
            <a:endParaRPr lang="en-US" b="1" dirty="0" smtClean="0">
              <a:solidFill>
                <a:srgbClr val="0B5CB9"/>
              </a:solidFill>
              <a:latin typeface="Helvetica Neue"/>
              <a:cs typeface="Helvetica Neue"/>
            </a:endParaRPr>
          </a:p>
          <a:p>
            <a:pPr>
              <a:lnSpc>
                <a:spcPct val="120000"/>
              </a:lnSpc>
              <a:buClrTx/>
            </a:pPr>
            <a:endParaRPr lang="en-US" b="1" dirty="0" smtClean="0">
              <a:solidFill>
                <a:srgbClr val="0B5CB9"/>
              </a:solidFill>
              <a:latin typeface="Helvetica Neue"/>
              <a:cs typeface="Helvetica Neue"/>
            </a:endParaRPr>
          </a:p>
          <a:p>
            <a:pPr>
              <a:lnSpc>
                <a:spcPct val="140000"/>
              </a:lnSpc>
              <a:buClrTx/>
            </a:pPr>
            <a:r>
              <a:rPr lang="en-US" sz="1200" b="1" dirty="0" smtClean="0">
                <a:solidFill>
                  <a:srgbClr val="0B5CB9"/>
                </a:solidFill>
                <a:latin typeface="Helvetica Neue"/>
                <a:cs typeface="Helvetica Neue"/>
              </a:rPr>
              <a:t>Launch</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Settings &gt; General &gt; Accessibility &gt; VoiceOver</a:t>
            </a:r>
          </a:p>
          <a:p>
            <a:pPr>
              <a:lnSpc>
                <a:spcPct val="140000"/>
              </a:lnSpc>
              <a:buClrTx/>
            </a:pPr>
            <a:r>
              <a:rPr lang="en-US" sz="1200" b="1" dirty="0" smtClean="0">
                <a:solidFill>
                  <a:srgbClr val="0B5CB9"/>
                </a:solidFill>
                <a:latin typeface="Helvetica Neue"/>
                <a:cs typeface="Helvetica Neue"/>
              </a:rPr>
              <a:t>Mute/Unmute</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3 fingers double tap</a:t>
            </a:r>
          </a:p>
          <a:p>
            <a:pPr>
              <a:lnSpc>
                <a:spcPct val="140000"/>
              </a:lnSpc>
              <a:buClrTx/>
            </a:pPr>
            <a:r>
              <a:rPr lang="en-US" sz="1200" b="1" dirty="0" smtClean="0">
                <a:solidFill>
                  <a:srgbClr val="0B5CB9"/>
                </a:solidFill>
                <a:latin typeface="Helvetica Neue"/>
                <a:cs typeface="Helvetica Neue"/>
              </a:rPr>
              <a:t>Focus on next element</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swipe left or right with 1 finger</a:t>
            </a:r>
          </a:p>
          <a:p>
            <a:pPr>
              <a:lnSpc>
                <a:spcPct val="140000"/>
              </a:lnSpc>
              <a:buClrTx/>
            </a:pPr>
            <a:r>
              <a:rPr lang="en-US" sz="1200" b="1" dirty="0" smtClean="0">
                <a:solidFill>
                  <a:srgbClr val="0B5CB9"/>
                </a:solidFill>
                <a:latin typeface="Helvetica Neue"/>
                <a:cs typeface="Helvetica Neue"/>
              </a:rPr>
              <a:t>Select an element</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double tap</a:t>
            </a:r>
          </a:p>
          <a:p>
            <a:pPr>
              <a:lnSpc>
                <a:spcPct val="140000"/>
              </a:lnSpc>
              <a:buClrTx/>
            </a:pPr>
            <a:r>
              <a:rPr lang="en-US" sz="1200" b="1" dirty="0" smtClean="0">
                <a:solidFill>
                  <a:srgbClr val="0B5CB9"/>
                </a:solidFill>
                <a:latin typeface="Helvetica Neue"/>
                <a:cs typeface="Helvetica Neue"/>
              </a:rPr>
              <a:t>Read page from the top</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swipe up with 2 fingers</a:t>
            </a:r>
          </a:p>
          <a:p>
            <a:pPr>
              <a:lnSpc>
                <a:spcPct val="140000"/>
              </a:lnSpc>
              <a:buClrTx/>
            </a:pPr>
            <a:r>
              <a:rPr lang="en-US" sz="1200" b="1" dirty="0" smtClean="0">
                <a:solidFill>
                  <a:srgbClr val="0B5CB9"/>
                </a:solidFill>
                <a:latin typeface="Helvetica Neue"/>
                <a:cs typeface="Helvetica Neue"/>
              </a:rPr>
              <a:t>Read from certain point</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swipe down with 2 fingers</a:t>
            </a:r>
          </a:p>
          <a:p>
            <a:pPr>
              <a:lnSpc>
                <a:spcPct val="140000"/>
              </a:lnSpc>
              <a:buClrTx/>
            </a:pPr>
            <a:r>
              <a:rPr lang="en-US" sz="1200" b="1" dirty="0" smtClean="0">
                <a:solidFill>
                  <a:srgbClr val="0B5CB9"/>
                </a:solidFill>
                <a:latin typeface="Helvetica Neue"/>
                <a:cs typeface="Helvetica Neue"/>
              </a:rPr>
              <a:t>Move down/up a page</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swipe up/down with 3 fingers</a:t>
            </a:r>
          </a:p>
          <a:p>
            <a:pPr>
              <a:lnSpc>
                <a:spcPct val="140000"/>
              </a:lnSpc>
              <a:buClrTx/>
            </a:pPr>
            <a:r>
              <a:rPr lang="en-US" sz="1200" b="1" dirty="0" smtClean="0">
                <a:solidFill>
                  <a:srgbClr val="0B5CB9"/>
                </a:solidFill>
                <a:latin typeface="Helvetica Neue"/>
                <a:cs typeface="Helvetica Neue"/>
              </a:rPr>
              <a:t>Navigate by headings/links using rotor</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2 finger dial turn</a:t>
            </a:r>
            <a:endParaRPr lang="en-US" sz="1200" dirty="0" smtClean="0">
              <a:solidFill>
                <a:srgbClr val="0B5CB9"/>
              </a:solidFill>
              <a:latin typeface="Helvetica Neue"/>
              <a:cs typeface="Helvetica Neue"/>
            </a:endParaRPr>
          </a:p>
        </p:txBody>
      </p:sp>
      <p:sp>
        <p:nvSpPr>
          <p:cNvPr id="4" name="TextBox 3"/>
          <p:cNvSpPr txBox="1"/>
          <p:nvPr/>
        </p:nvSpPr>
        <p:spPr>
          <a:xfrm>
            <a:off x="4692513" y="1470752"/>
            <a:ext cx="4330537" cy="2206758"/>
          </a:xfrm>
          <a:prstGeom prst="rect">
            <a:avLst/>
          </a:prstGeom>
          <a:noFill/>
        </p:spPr>
        <p:txBody>
          <a:bodyPr wrap="square" rtlCol="0">
            <a:spAutoFit/>
          </a:bodyPr>
          <a:lstStyle/>
          <a:p>
            <a:pPr>
              <a:lnSpc>
                <a:spcPct val="110000"/>
              </a:lnSpc>
              <a:buClrTx/>
            </a:pPr>
            <a:r>
              <a:rPr lang="en-US" sz="2000" b="1" dirty="0" err="1" smtClean="0">
                <a:solidFill>
                  <a:srgbClr val="0B5CB9"/>
                </a:solidFill>
                <a:latin typeface="Helvetica Neue"/>
                <a:cs typeface="Helvetica Neue"/>
              </a:rPr>
              <a:t>TalkBack</a:t>
            </a:r>
            <a:r>
              <a:rPr lang="en-US" sz="2000" b="1" dirty="0" smtClean="0">
                <a:solidFill>
                  <a:srgbClr val="0B5CB9"/>
                </a:solidFill>
                <a:latin typeface="Helvetica Neue"/>
                <a:cs typeface="Helvetica Neue"/>
              </a:rPr>
              <a:t> (Android)</a:t>
            </a:r>
            <a:endParaRPr lang="en-US" b="1" dirty="0" smtClean="0">
              <a:solidFill>
                <a:srgbClr val="0B5CB9"/>
              </a:solidFill>
              <a:latin typeface="Helvetica Neue"/>
              <a:cs typeface="Helvetica Neue"/>
            </a:endParaRPr>
          </a:p>
          <a:p>
            <a:pPr>
              <a:lnSpc>
                <a:spcPct val="110000"/>
              </a:lnSpc>
              <a:buClrTx/>
            </a:pPr>
            <a:endParaRPr lang="en-US" b="1" dirty="0" smtClean="0">
              <a:solidFill>
                <a:srgbClr val="0B5CB9"/>
              </a:solidFill>
              <a:latin typeface="Helvetica Neue"/>
              <a:cs typeface="Helvetica Neue"/>
            </a:endParaRPr>
          </a:p>
          <a:p>
            <a:pPr>
              <a:lnSpc>
                <a:spcPct val="140000"/>
              </a:lnSpc>
              <a:buClrTx/>
            </a:pPr>
            <a:r>
              <a:rPr lang="en-US" sz="1200" b="1" dirty="0" smtClean="0">
                <a:solidFill>
                  <a:srgbClr val="0B5CB9"/>
                </a:solidFill>
                <a:latin typeface="Helvetica Neue"/>
                <a:cs typeface="Helvetica Neue"/>
              </a:rPr>
              <a:t>Launch</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Settings &gt; Accessibility &gt; </a:t>
            </a:r>
            <a:r>
              <a:rPr lang="en-US" sz="1200" dirty="0" err="1" smtClean="0">
                <a:solidFill>
                  <a:srgbClr val="0B5CB9"/>
                </a:solidFill>
                <a:latin typeface="Helvetica Neue"/>
                <a:cs typeface="Helvetica Neue"/>
              </a:rPr>
              <a:t>TalkBack</a:t>
            </a:r>
            <a:endParaRPr lang="en-US" sz="1200" dirty="0" smtClean="0">
              <a:solidFill>
                <a:srgbClr val="0B5CB9"/>
              </a:solidFill>
              <a:latin typeface="Helvetica Neue"/>
              <a:cs typeface="Helvetica Neue"/>
            </a:endParaRPr>
          </a:p>
          <a:p>
            <a:pPr>
              <a:lnSpc>
                <a:spcPct val="140000"/>
              </a:lnSpc>
              <a:buClrTx/>
            </a:pPr>
            <a:r>
              <a:rPr lang="en-US" sz="1200" b="1" dirty="0" smtClean="0">
                <a:solidFill>
                  <a:srgbClr val="0B5CB9"/>
                </a:solidFill>
                <a:latin typeface="Helvetica Neue"/>
                <a:cs typeface="Helvetica Neue"/>
              </a:rPr>
              <a:t>Move to next item on screen</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swipe right with 1 finger</a:t>
            </a:r>
          </a:p>
          <a:p>
            <a:pPr>
              <a:lnSpc>
                <a:spcPct val="140000"/>
              </a:lnSpc>
              <a:buClrTx/>
            </a:pPr>
            <a:r>
              <a:rPr lang="en-US" sz="1200" b="1" dirty="0" smtClean="0">
                <a:solidFill>
                  <a:srgbClr val="0B5CB9"/>
                </a:solidFill>
                <a:latin typeface="Helvetica Neue"/>
                <a:cs typeface="Helvetica Neue"/>
              </a:rPr>
              <a:t>Move to previous item on screen</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swipe left with 1 finger</a:t>
            </a:r>
          </a:p>
          <a:p>
            <a:pPr>
              <a:lnSpc>
                <a:spcPct val="140000"/>
              </a:lnSpc>
              <a:buClrTx/>
            </a:pPr>
            <a:r>
              <a:rPr lang="en-GB" sz="1200" b="1" dirty="0" smtClean="0">
                <a:solidFill>
                  <a:srgbClr val="0B5CB9"/>
                </a:solidFill>
                <a:latin typeface="Helvetica Neue"/>
                <a:cs typeface="Helvetica Neue"/>
              </a:rPr>
              <a:t>Cycle through navigation settings</a:t>
            </a:r>
            <a:r>
              <a:rPr lang="en-GB" sz="1200" dirty="0" smtClean="0">
                <a:solidFill>
                  <a:srgbClr val="0B5CB9"/>
                </a:solidFill>
                <a:latin typeface="Helvetica Neue"/>
                <a:cs typeface="Helvetica Neue"/>
              </a:rPr>
              <a:t> </a:t>
            </a:r>
            <a:r>
              <a:rPr lang="mr-IN" sz="1200" dirty="0">
                <a:solidFill>
                  <a:srgbClr val="0B5CB9"/>
                </a:solidFill>
                <a:latin typeface="Helvetica Neue"/>
                <a:cs typeface="Helvetica Neue"/>
              </a:rPr>
              <a:t>–</a:t>
            </a:r>
            <a:r>
              <a:rPr lang="en-GB" sz="1200" dirty="0" smtClean="0">
                <a:solidFill>
                  <a:srgbClr val="0B5CB9"/>
                </a:solidFill>
                <a:latin typeface="Helvetica Neue"/>
                <a:cs typeface="Helvetica Neue"/>
              </a:rPr>
              <a:t> swipe up or down</a:t>
            </a:r>
          </a:p>
          <a:p>
            <a:pPr>
              <a:lnSpc>
                <a:spcPct val="140000"/>
              </a:lnSpc>
              <a:buClrTx/>
            </a:pPr>
            <a:r>
              <a:rPr lang="en-GB" sz="1200" b="1" dirty="0" smtClean="0">
                <a:solidFill>
                  <a:srgbClr val="0B5CB9"/>
                </a:solidFill>
                <a:latin typeface="Helvetica Neue"/>
                <a:cs typeface="Helvetica Neue"/>
              </a:rPr>
              <a:t>Select focused ite</a:t>
            </a:r>
            <a:r>
              <a:rPr lang="en-GB" sz="1200" b="1" dirty="0">
                <a:solidFill>
                  <a:srgbClr val="0B5CB9"/>
                </a:solidFill>
                <a:latin typeface="Helvetica Neue"/>
                <a:cs typeface="Helvetica Neue"/>
              </a:rPr>
              <a:t>m</a:t>
            </a:r>
            <a:r>
              <a:rPr lang="en-GB" sz="1200" dirty="0" smtClean="0">
                <a:solidFill>
                  <a:srgbClr val="0B5CB9"/>
                </a:solidFill>
                <a:latin typeface="Helvetica Neue"/>
                <a:cs typeface="Helvetica Neue"/>
              </a:rPr>
              <a:t> </a:t>
            </a:r>
            <a:r>
              <a:rPr lang="mr-IN" sz="1200" dirty="0">
                <a:solidFill>
                  <a:srgbClr val="0B5CB9"/>
                </a:solidFill>
                <a:latin typeface="Helvetica Neue"/>
                <a:cs typeface="Helvetica Neue"/>
              </a:rPr>
              <a:t>–</a:t>
            </a:r>
            <a:r>
              <a:rPr lang="en-GB" sz="1200" dirty="0" smtClean="0">
                <a:solidFill>
                  <a:srgbClr val="0B5CB9"/>
                </a:solidFill>
                <a:latin typeface="Helvetica Neue"/>
                <a:cs typeface="Helvetica Neue"/>
              </a:rPr>
              <a:t> </a:t>
            </a:r>
            <a:r>
              <a:rPr lang="en-GB" sz="1200" dirty="0" smtClean="0">
                <a:solidFill>
                  <a:srgbClr val="0B5CB9"/>
                </a:solidFill>
                <a:latin typeface="Helvetica Neue"/>
                <a:cs typeface="Helvetica Neue"/>
              </a:rPr>
              <a:t>double tap</a:t>
            </a:r>
          </a:p>
          <a:p>
            <a:pPr>
              <a:lnSpc>
                <a:spcPct val="140000"/>
              </a:lnSpc>
              <a:buClrTx/>
            </a:pPr>
            <a:r>
              <a:rPr lang="en-US" sz="1200" b="1" dirty="0" smtClean="0">
                <a:solidFill>
                  <a:srgbClr val="0B5CB9"/>
                </a:solidFill>
                <a:latin typeface="Helvetica Neue"/>
                <a:cs typeface="Helvetica Neue"/>
              </a:rPr>
              <a:t>Scroll up or down</a:t>
            </a:r>
            <a:r>
              <a:rPr lang="en-US" sz="1200" dirty="0" smtClean="0">
                <a:solidFill>
                  <a:srgbClr val="0B5CB9"/>
                </a:solidFill>
                <a:latin typeface="Helvetica Neue"/>
                <a:cs typeface="Helvetica Neue"/>
              </a:rPr>
              <a:t> </a:t>
            </a:r>
            <a:r>
              <a:rPr lang="mr-IN" sz="1200" dirty="0" smtClean="0">
                <a:solidFill>
                  <a:srgbClr val="0B5CB9"/>
                </a:solidFill>
                <a:latin typeface="Helvetica Neue"/>
                <a:cs typeface="Helvetica Neue"/>
              </a:rPr>
              <a:t>–</a:t>
            </a:r>
            <a:r>
              <a:rPr lang="en-US" sz="1200" dirty="0" smtClean="0">
                <a:solidFill>
                  <a:srgbClr val="0B5CB9"/>
                </a:solidFill>
                <a:latin typeface="Helvetica Neue"/>
                <a:cs typeface="Helvetica Neue"/>
              </a:rPr>
              <a:t> drag with 2 fingers</a:t>
            </a:r>
          </a:p>
        </p:txBody>
      </p:sp>
    </p:spTree>
    <p:extLst>
      <p:ext uri="{BB962C8B-B14F-4D97-AF65-F5344CB8AC3E}">
        <p14:creationId xmlns:p14="http://schemas.microsoft.com/office/powerpoint/2010/main" val="7426864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b="0" dirty="0" smtClean="0">
                <a:solidFill>
                  <a:srgbClr val="0072C6"/>
                </a:solidFill>
              </a:rPr>
              <a:t>Web accessibility means that people with </a:t>
            </a:r>
            <a:r>
              <a:rPr lang="en-US" sz="4200" b="0" u="sng" dirty="0" smtClean="0">
                <a:solidFill>
                  <a:srgbClr val="FF0000"/>
                </a:solidFill>
              </a:rPr>
              <a:t>disabilities</a:t>
            </a:r>
            <a:r>
              <a:rPr lang="en-US" sz="4200" b="0" dirty="0" smtClean="0">
                <a:solidFill>
                  <a:srgbClr val="0072C6"/>
                </a:solidFill>
              </a:rPr>
              <a:t> can </a:t>
            </a:r>
            <a:br>
              <a:rPr lang="en-US" sz="4200" b="0" dirty="0" smtClean="0">
                <a:solidFill>
                  <a:srgbClr val="0072C6"/>
                </a:solidFill>
              </a:rPr>
            </a:br>
            <a:r>
              <a:rPr lang="en-US" sz="4200" b="0" dirty="0" smtClean="0">
                <a:solidFill>
                  <a:srgbClr val="0072C6"/>
                </a:solidFill>
              </a:rPr>
              <a:t>use </a:t>
            </a:r>
            <a:r>
              <a:rPr lang="en-US" sz="4200" b="0" smtClean="0">
                <a:solidFill>
                  <a:srgbClr val="0072C6"/>
                </a:solidFill>
              </a:rPr>
              <a:t>the </a:t>
            </a:r>
            <a:r>
              <a:rPr lang="en-US" sz="4200" b="0" smtClean="0">
                <a:solidFill>
                  <a:srgbClr val="0072C6"/>
                </a:solidFill>
              </a:rPr>
              <a:t>Web</a:t>
            </a:r>
            <a:endParaRPr sz="4200" b="0" dirty="0">
              <a:solidFill>
                <a:srgbClr val="0072C6"/>
              </a:solidFill>
            </a:endParaRPr>
          </a:p>
        </p:txBody>
      </p:sp>
    </p:spTree>
    <p:extLst>
      <p:ext uri="{BB962C8B-B14F-4D97-AF65-F5344CB8AC3E}">
        <p14:creationId xmlns:p14="http://schemas.microsoft.com/office/powerpoint/2010/main" val="196645465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Disabilities</a:t>
            </a:r>
            <a:endParaRPr sz="4200" dirty="0">
              <a:solidFill>
                <a:srgbClr val="0C72C6"/>
              </a:solidFill>
            </a:endParaRPr>
          </a:p>
        </p:txBody>
      </p:sp>
      <p:sp>
        <p:nvSpPr>
          <p:cNvPr id="2" name="TextBox 1"/>
          <p:cNvSpPr txBox="1"/>
          <p:nvPr/>
        </p:nvSpPr>
        <p:spPr>
          <a:xfrm>
            <a:off x="464101" y="1463492"/>
            <a:ext cx="6660037" cy="2062103"/>
          </a:xfrm>
          <a:prstGeom prst="rect">
            <a:avLst/>
          </a:prstGeom>
          <a:noFill/>
        </p:spPr>
        <p:txBody>
          <a:bodyPr wrap="square" rtlCol="0">
            <a:spAutoFit/>
          </a:bodyPr>
          <a:lstStyle/>
          <a:p>
            <a:pPr marL="571500" indent="-571500">
              <a:buClrTx/>
              <a:buFont typeface="Arial"/>
              <a:buChar char="•"/>
            </a:pPr>
            <a:r>
              <a:rPr lang="en-US" sz="3200" dirty="0" smtClean="0">
                <a:solidFill>
                  <a:srgbClr val="0B5CB9"/>
                </a:solidFill>
                <a:latin typeface="Helvetica Neue"/>
                <a:cs typeface="Helvetica Neue"/>
              </a:rPr>
              <a:t>Visual</a:t>
            </a:r>
          </a:p>
          <a:p>
            <a:pPr marL="571500" indent="-571500">
              <a:buClrTx/>
              <a:buFont typeface="Arial"/>
              <a:buChar char="•"/>
            </a:pPr>
            <a:r>
              <a:rPr lang="en-US" sz="3200" dirty="0" smtClean="0">
                <a:solidFill>
                  <a:srgbClr val="0B5CB9"/>
                </a:solidFill>
                <a:latin typeface="Helvetica Neue"/>
                <a:cs typeface="Helvetica Neue"/>
              </a:rPr>
              <a:t>Auditory</a:t>
            </a:r>
          </a:p>
          <a:p>
            <a:pPr marL="571500" indent="-571500">
              <a:buClrTx/>
              <a:buFont typeface="Arial"/>
              <a:buChar char="•"/>
            </a:pPr>
            <a:r>
              <a:rPr lang="en-US" sz="3200" dirty="0" smtClean="0">
                <a:solidFill>
                  <a:srgbClr val="0B5CB9"/>
                </a:solidFill>
                <a:latin typeface="Helvetica Neue"/>
                <a:cs typeface="Helvetica Neue"/>
              </a:rPr>
              <a:t>Physical</a:t>
            </a:r>
          </a:p>
          <a:p>
            <a:pPr marL="571500" indent="-571500">
              <a:buClrTx/>
              <a:buFont typeface="Arial"/>
              <a:buChar char="•"/>
            </a:pPr>
            <a:r>
              <a:rPr lang="en-US" sz="3200" dirty="0" smtClean="0">
                <a:solidFill>
                  <a:srgbClr val="0B5CB9"/>
                </a:solidFill>
                <a:latin typeface="Helvetica Neue"/>
                <a:cs typeface="Helvetica Neue"/>
              </a:rPr>
              <a:t>Cognitive and neurological</a:t>
            </a:r>
            <a:endParaRPr lang="en-US" sz="3200" dirty="0">
              <a:solidFill>
                <a:srgbClr val="0B5CB9"/>
              </a:solidFill>
              <a:latin typeface="Helvetica Neue"/>
              <a:cs typeface="Helvetica Neue"/>
            </a:endParaRPr>
          </a:p>
        </p:txBody>
      </p:sp>
    </p:spTree>
    <p:extLst>
      <p:ext uri="{BB962C8B-B14F-4D97-AF65-F5344CB8AC3E}">
        <p14:creationId xmlns:p14="http://schemas.microsoft.com/office/powerpoint/2010/main" val="112173617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Visual</a:t>
            </a:r>
            <a:endParaRPr sz="4200" dirty="0">
              <a:solidFill>
                <a:srgbClr val="0C72C6"/>
              </a:solidFill>
            </a:endParaRPr>
          </a:p>
        </p:txBody>
      </p:sp>
      <p:sp>
        <p:nvSpPr>
          <p:cNvPr id="2" name="TextBox 1"/>
          <p:cNvSpPr txBox="1"/>
          <p:nvPr/>
        </p:nvSpPr>
        <p:spPr>
          <a:xfrm>
            <a:off x="464100" y="1637472"/>
            <a:ext cx="8292000" cy="2554545"/>
          </a:xfrm>
          <a:prstGeom prst="rect">
            <a:avLst/>
          </a:prstGeom>
          <a:noFill/>
        </p:spPr>
        <p:txBody>
          <a:bodyPr wrap="square" rtlCol="0">
            <a:spAutoFit/>
          </a:bodyPr>
          <a:lstStyle/>
          <a:p>
            <a:pPr>
              <a:buClrTx/>
            </a:pPr>
            <a:r>
              <a:rPr lang="en-US" sz="3200" dirty="0" smtClean="0">
                <a:solidFill>
                  <a:srgbClr val="0B5CB9"/>
                </a:solidFill>
                <a:latin typeface="Helvetica Neue"/>
                <a:cs typeface="Helvetica Neue"/>
              </a:rPr>
              <a:t>2 million people in the UK have some form of sight loss</a:t>
            </a:r>
          </a:p>
          <a:p>
            <a:pPr>
              <a:buClrTx/>
            </a:pPr>
            <a:endParaRPr lang="en-US" sz="3200" dirty="0">
              <a:solidFill>
                <a:srgbClr val="0B5CB9"/>
              </a:solidFill>
              <a:latin typeface="Helvetica Neue"/>
              <a:cs typeface="Helvetica Neue"/>
            </a:endParaRPr>
          </a:p>
          <a:p>
            <a:pPr>
              <a:buClrTx/>
            </a:pPr>
            <a:r>
              <a:rPr lang="en-US" sz="3200" dirty="0" smtClean="0">
                <a:solidFill>
                  <a:srgbClr val="0B5CB9"/>
                </a:solidFill>
                <a:latin typeface="Helvetica Neue"/>
                <a:cs typeface="Helvetica Neue"/>
              </a:rPr>
              <a:t>360,000 people are registered as blind or partially sighted</a:t>
            </a:r>
          </a:p>
        </p:txBody>
      </p:sp>
    </p:spTree>
    <p:extLst>
      <p:ext uri="{BB962C8B-B14F-4D97-AF65-F5344CB8AC3E}">
        <p14:creationId xmlns:p14="http://schemas.microsoft.com/office/powerpoint/2010/main" val="240657266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Auditory</a:t>
            </a:r>
            <a:endParaRPr sz="4200" dirty="0">
              <a:solidFill>
                <a:srgbClr val="0C72C6"/>
              </a:solidFill>
            </a:endParaRPr>
          </a:p>
        </p:txBody>
      </p:sp>
      <p:sp>
        <p:nvSpPr>
          <p:cNvPr id="2" name="TextBox 1"/>
          <p:cNvSpPr txBox="1"/>
          <p:nvPr/>
        </p:nvSpPr>
        <p:spPr>
          <a:xfrm>
            <a:off x="464100" y="1637472"/>
            <a:ext cx="8292000" cy="2554545"/>
          </a:xfrm>
          <a:prstGeom prst="rect">
            <a:avLst/>
          </a:prstGeom>
          <a:noFill/>
        </p:spPr>
        <p:txBody>
          <a:bodyPr wrap="square" rtlCol="0">
            <a:spAutoFit/>
          </a:bodyPr>
          <a:lstStyle/>
          <a:p>
            <a:pPr>
              <a:buClrTx/>
            </a:pPr>
            <a:r>
              <a:rPr lang="en-US" sz="3200" dirty="0" smtClean="0">
                <a:solidFill>
                  <a:srgbClr val="0B5CB9"/>
                </a:solidFill>
                <a:latin typeface="Helvetica Neue"/>
                <a:cs typeface="Helvetica Neue"/>
              </a:rPr>
              <a:t>More </a:t>
            </a:r>
            <a:r>
              <a:rPr lang="en-US" sz="3200" dirty="0">
                <a:solidFill>
                  <a:srgbClr val="0B5CB9"/>
                </a:solidFill>
                <a:latin typeface="Helvetica Neue"/>
                <a:cs typeface="Helvetica Neue"/>
              </a:rPr>
              <a:t>than 11 million people in the UK have some form of hearing loss</a:t>
            </a:r>
          </a:p>
          <a:p>
            <a:pPr>
              <a:buClrTx/>
            </a:pPr>
            <a:endParaRPr lang="en-US" sz="3200" dirty="0">
              <a:solidFill>
                <a:srgbClr val="0B5CB9"/>
              </a:solidFill>
              <a:latin typeface="Helvetica Neue"/>
              <a:cs typeface="Helvetica Neue"/>
            </a:endParaRPr>
          </a:p>
          <a:p>
            <a:pPr>
              <a:buClrTx/>
            </a:pPr>
            <a:r>
              <a:rPr lang="en-US" sz="3200" dirty="0">
                <a:solidFill>
                  <a:srgbClr val="0B5CB9"/>
                </a:solidFill>
                <a:latin typeface="Helvetica Neue"/>
                <a:cs typeface="Helvetica Neue"/>
              </a:rPr>
              <a:t>More than 900,000 people are severely or profoundly deaf</a:t>
            </a:r>
          </a:p>
        </p:txBody>
      </p:sp>
    </p:spTree>
    <p:extLst>
      <p:ext uri="{BB962C8B-B14F-4D97-AF65-F5344CB8AC3E}">
        <p14:creationId xmlns:p14="http://schemas.microsoft.com/office/powerpoint/2010/main" val="32332720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Physical</a:t>
            </a:r>
            <a:endParaRPr sz="4200" dirty="0">
              <a:solidFill>
                <a:srgbClr val="0C72C6"/>
              </a:solidFill>
            </a:endParaRPr>
          </a:p>
        </p:txBody>
      </p:sp>
      <p:sp>
        <p:nvSpPr>
          <p:cNvPr id="2" name="TextBox 1"/>
          <p:cNvSpPr txBox="1"/>
          <p:nvPr/>
        </p:nvSpPr>
        <p:spPr>
          <a:xfrm>
            <a:off x="464100" y="1637471"/>
            <a:ext cx="8292000" cy="3046988"/>
          </a:xfrm>
          <a:prstGeom prst="rect">
            <a:avLst/>
          </a:prstGeom>
          <a:noFill/>
        </p:spPr>
        <p:txBody>
          <a:bodyPr wrap="square" rtlCol="0">
            <a:spAutoFit/>
          </a:bodyPr>
          <a:lstStyle/>
          <a:p>
            <a:pPr>
              <a:buClrTx/>
            </a:pPr>
            <a:r>
              <a:rPr lang="en-US" sz="3200" dirty="0" smtClean="0">
                <a:solidFill>
                  <a:srgbClr val="0B5CB9"/>
                </a:solidFill>
                <a:latin typeface="Helvetica Neue"/>
                <a:cs typeface="Helvetica Neue"/>
              </a:rPr>
              <a:t>7.1 million people in the UK have some form of mobility disability</a:t>
            </a:r>
            <a:endParaRPr lang="en-US" sz="3200" dirty="0">
              <a:solidFill>
                <a:srgbClr val="0B5CB9"/>
              </a:solidFill>
              <a:latin typeface="Helvetica Neue"/>
              <a:cs typeface="Helvetica Neue"/>
            </a:endParaRPr>
          </a:p>
          <a:p>
            <a:pPr>
              <a:buClrTx/>
            </a:pPr>
            <a:endParaRPr lang="en-US" sz="3200" dirty="0" smtClean="0">
              <a:solidFill>
                <a:srgbClr val="0B5CB9"/>
              </a:solidFill>
              <a:latin typeface="Helvetica Neue"/>
              <a:cs typeface="Helvetica Neue"/>
            </a:endParaRPr>
          </a:p>
          <a:p>
            <a:pPr>
              <a:buClrTx/>
            </a:pPr>
            <a:r>
              <a:rPr lang="en-US" sz="3200" dirty="0" smtClean="0">
                <a:solidFill>
                  <a:srgbClr val="0B5CB9"/>
                </a:solidFill>
                <a:latin typeface="Helvetica Neue"/>
                <a:cs typeface="Helvetica Neue"/>
              </a:rPr>
              <a:t>E.g. arthritis, rheumatism, repetitive stress injury, tremors, spasms, missing limbs</a:t>
            </a:r>
          </a:p>
          <a:p>
            <a:pPr>
              <a:buClrTx/>
            </a:pPr>
            <a:endParaRPr lang="en-US" sz="3200" dirty="0">
              <a:solidFill>
                <a:srgbClr val="0B5CB9"/>
              </a:solidFill>
              <a:latin typeface="Helvetica Neue"/>
              <a:cs typeface="Helvetica Neue"/>
            </a:endParaRPr>
          </a:p>
        </p:txBody>
      </p:sp>
    </p:spTree>
    <p:extLst>
      <p:ext uri="{BB962C8B-B14F-4D97-AF65-F5344CB8AC3E}">
        <p14:creationId xmlns:p14="http://schemas.microsoft.com/office/powerpoint/2010/main" val="49121718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413565"/>
            <a:ext cx="8292000" cy="1158329"/>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sz="4200" dirty="0" smtClean="0">
                <a:solidFill>
                  <a:srgbClr val="0C72C6"/>
                </a:solidFill>
              </a:rPr>
              <a:t>Cognitive and neurological</a:t>
            </a:r>
            <a:endParaRPr sz="4200" dirty="0">
              <a:solidFill>
                <a:srgbClr val="0C72C6"/>
              </a:solidFill>
            </a:endParaRPr>
          </a:p>
        </p:txBody>
      </p:sp>
      <p:sp>
        <p:nvSpPr>
          <p:cNvPr id="2" name="TextBox 1"/>
          <p:cNvSpPr txBox="1"/>
          <p:nvPr/>
        </p:nvSpPr>
        <p:spPr>
          <a:xfrm>
            <a:off x="464100" y="1637472"/>
            <a:ext cx="8292000" cy="2554545"/>
          </a:xfrm>
          <a:prstGeom prst="rect">
            <a:avLst/>
          </a:prstGeom>
          <a:noFill/>
        </p:spPr>
        <p:txBody>
          <a:bodyPr wrap="square" rtlCol="0">
            <a:spAutoFit/>
          </a:bodyPr>
          <a:lstStyle/>
          <a:p>
            <a:pPr>
              <a:buClrTx/>
            </a:pPr>
            <a:r>
              <a:rPr lang="en-US" sz="3200" dirty="0" smtClean="0">
                <a:solidFill>
                  <a:srgbClr val="0B5CB9"/>
                </a:solidFill>
                <a:latin typeface="Helvetica Neue"/>
                <a:cs typeface="Helvetica Neue"/>
              </a:rPr>
              <a:t>Dyslexia </a:t>
            </a:r>
            <a:r>
              <a:rPr lang="en-US" sz="3200" dirty="0">
                <a:solidFill>
                  <a:srgbClr val="0B5CB9"/>
                </a:solidFill>
                <a:latin typeface="Helvetica Neue"/>
                <a:cs typeface="Helvetica Neue"/>
              </a:rPr>
              <a:t>affects around 10% of the population</a:t>
            </a:r>
          </a:p>
          <a:p>
            <a:pPr>
              <a:buClrTx/>
            </a:pPr>
            <a:endParaRPr lang="en-US" sz="3200" dirty="0" smtClean="0">
              <a:solidFill>
                <a:srgbClr val="0B5CB9"/>
              </a:solidFill>
              <a:latin typeface="Helvetica Neue"/>
              <a:cs typeface="Helvetica Neue"/>
            </a:endParaRPr>
          </a:p>
          <a:p>
            <a:pPr>
              <a:buClrTx/>
            </a:pPr>
            <a:r>
              <a:rPr lang="en-US" sz="3200" dirty="0" smtClean="0">
                <a:solidFill>
                  <a:srgbClr val="0B5CB9"/>
                </a:solidFill>
                <a:latin typeface="Helvetica Neue"/>
                <a:cs typeface="Helvetica Neue"/>
              </a:rPr>
              <a:t>Around 700,000 people in the UK are on the autistic spectrum</a:t>
            </a:r>
          </a:p>
        </p:txBody>
      </p:sp>
      <p:sp>
        <p:nvSpPr>
          <p:cNvPr id="3" name="TextBox 2"/>
          <p:cNvSpPr txBox="1"/>
          <p:nvPr/>
        </p:nvSpPr>
        <p:spPr>
          <a:xfrm>
            <a:off x="5062361" y="4375782"/>
            <a:ext cx="184666" cy="307777"/>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2446203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1"/>
        <p:cNvGrpSpPr/>
        <p:nvPr/>
      </p:nvGrpSpPr>
      <p:grpSpPr>
        <a:xfrm>
          <a:off x="0" y="0"/>
          <a:ext cx="0" cy="0"/>
          <a:chOff x="0" y="0"/>
          <a:chExt cx="0" cy="0"/>
        </a:xfrm>
      </p:grpSpPr>
      <p:sp>
        <p:nvSpPr>
          <p:cNvPr id="452" name="Shape 452"/>
          <p:cNvSpPr txBox="1">
            <a:spLocks noGrp="1"/>
          </p:cNvSpPr>
          <p:nvPr>
            <p:ph type="title"/>
          </p:nvPr>
        </p:nvSpPr>
        <p:spPr>
          <a:xfrm>
            <a:off x="464100" y="388750"/>
            <a:ext cx="8292000" cy="4365900"/>
          </a:xfrm>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sz="4200" b="0" dirty="0" smtClean="0">
                <a:solidFill>
                  <a:srgbClr val="0072C6"/>
                </a:solidFill>
              </a:rPr>
              <a:t>Building an accessible web also benefits people without long-term disabilities</a:t>
            </a:r>
            <a:endParaRPr sz="4200" b="0" dirty="0">
              <a:solidFill>
                <a:srgbClr val="0072C6"/>
              </a:solidFill>
            </a:endParaRPr>
          </a:p>
        </p:txBody>
      </p:sp>
    </p:spTree>
    <p:extLst>
      <p:ext uri="{BB962C8B-B14F-4D97-AF65-F5344CB8AC3E}">
        <p14:creationId xmlns:p14="http://schemas.microsoft.com/office/powerpoint/2010/main" val="8703949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10005</TotalTime>
  <Words>1552</Words>
  <Application>Microsoft Macintosh PowerPoint</Application>
  <PresentationFormat>On-screen Show (16:9)</PresentationFormat>
  <Paragraphs>243</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Simple Light</vt:lpstr>
      <vt:lpstr>Web accessibility and assistive technologies  Michael Cheung, front end developer, NHS Digital Technology Delivery Away Day, 27th April 2018</vt:lpstr>
      <vt:lpstr>Web accessibility means that people with disabilities can  use the Web</vt:lpstr>
      <vt:lpstr>Web accessibility means that people with disabilities can  use the Web</vt:lpstr>
      <vt:lpstr>Disabilities</vt:lpstr>
      <vt:lpstr>Visual</vt:lpstr>
      <vt:lpstr>Auditory</vt:lpstr>
      <vt:lpstr>Physical</vt:lpstr>
      <vt:lpstr>Cognitive and neurological</vt:lpstr>
      <vt:lpstr>Building an accessible web also benefits people without long-term disabilities</vt:lpstr>
      <vt:lpstr>Web accessibility means that people with disabilities can  use the web equally</vt:lpstr>
      <vt:lpstr>Use the web</vt:lpstr>
      <vt:lpstr>Perceivable</vt:lpstr>
      <vt:lpstr>Operable</vt:lpstr>
      <vt:lpstr>Understandable</vt:lpstr>
      <vt:lpstr>Robust</vt:lpstr>
      <vt:lpstr>Why care about web accessibility?</vt:lpstr>
      <vt:lpstr>13.9 million people in the UK have a disability</vt:lpstr>
      <vt:lpstr>The Equality Act 2010</vt:lpstr>
      <vt:lpstr>DIRECTIVE (EU) 2016/2102 OF THE EUROPEAN PARLIAMENT AND OF THE COUNCIL on the accessibility of the websites and mobile applications of public sector bodies</vt:lpstr>
      <vt:lpstr>We should be designing for our future selves</vt:lpstr>
      <vt:lpstr>“The NHS is for everybody, so everything we provide must be inclusive, considering different needs and abilities.”</vt:lpstr>
      <vt:lpstr>Assistive technologies</vt:lpstr>
      <vt:lpstr>Types of assistive technologies</vt:lpstr>
      <vt:lpstr>Types of assistive technologies</vt:lpstr>
      <vt:lpstr>Screen readers</vt:lpstr>
      <vt:lpstr>Screen magnification software</vt:lpstr>
      <vt:lpstr>Speech input software</vt:lpstr>
      <vt:lpstr>Lets have a look</vt:lpstr>
      <vt:lpstr>Mobile screen reader controls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Michael Cheung</cp:lastModifiedBy>
  <cp:revision>48</cp:revision>
  <cp:lastPrinted>2018-04-26T14:54:44Z</cp:lastPrinted>
  <dcterms:modified xsi:type="dcterms:W3CDTF">2018-04-27T08:14:12Z</dcterms:modified>
</cp:coreProperties>
</file>