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13" r:id="rId1"/>
  </p:sldMasterIdLst>
  <p:notesMasterIdLst>
    <p:notesMasterId r:id="rId27"/>
  </p:notesMasterIdLst>
  <p:sldIdLst>
    <p:sldId id="256" r:id="rId2"/>
    <p:sldId id="303" r:id="rId3"/>
    <p:sldId id="304" r:id="rId4"/>
    <p:sldId id="305" r:id="rId5"/>
    <p:sldId id="306" r:id="rId6"/>
    <p:sldId id="280" r:id="rId7"/>
    <p:sldId id="309" r:id="rId8"/>
    <p:sldId id="308" r:id="rId9"/>
    <p:sldId id="311" r:id="rId10"/>
    <p:sldId id="310" r:id="rId11"/>
    <p:sldId id="312" r:id="rId12"/>
    <p:sldId id="313" r:id="rId13"/>
    <p:sldId id="314" r:id="rId14"/>
    <p:sldId id="316" r:id="rId15"/>
    <p:sldId id="317" r:id="rId16"/>
    <p:sldId id="318" r:id="rId17"/>
    <p:sldId id="319" r:id="rId18"/>
    <p:sldId id="321" r:id="rId19"/>
    <p:sldId id="298" r:id="rId20"/>
    <p:sldId id="307" r:id="rId21"/>
    <p:sldId id="290" r:id="rId22"/>
    <p:sldId id="295" r:id="rId23"/>
    <p:sldId id="296" r:id="rId24"/>
    <p:sldId id="257" r:id="rId25"/>
    <p:sldId id="284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E9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25" autoAdjust="0"/>
    <p:restoredTop sz="82045" autoAdjust="0"/>
  </p:normalViewPr>
  <p:slideViewPr>
    <p:cSldViewPr snapToGrid="0" showGuides="1">
      <p:cViewPr>
        <p:scale>
          <a:sx n="98" d="100"/>
          <a:sy n="98" d="100"/>
        </p:scale>
        <p:origin x="304" y="53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206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DDA3EC-3C5A-4E95-A2CE-1E694CF43D73}" type="datetimeFigureOut">
              <a:rPr lang="en-GB" smtClean="0"/>
              <a:t>25/03/2019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A2CAB-BB30-4D6F-9F28-78DA1CD5924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86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mean by accessibility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03356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RNIB tips on how to guide people with sight problems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47378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sight loss symptoms that the spectacles simulate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81742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99337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sight loss symptoms that the spectacles simulate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175997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2711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038500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Screen readers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Software used by the blind or visually</a:t>
            </a:r>
            <a:r>
              <a:rPr lang="en-GB" baseline="0" dirty="0"/>
              <a:t> impaired to read and interact with web content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GB" baseline="0" dirty="0"/>
              <a:t>Screen magnification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GB" baseline="0" dirty="0"/>
              <a:t>- Software that lets users control the size and usually the colours of text and graphics/images on the screen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Speech input software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</a:t>
            </a:r>
            <a:r>
              <a:rPr lang="en-GB" baseline="0" dirty="0"/>
              <a:t> Software that allows you to speak to your computer to perform actions rather than use a mouse or keyboard.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Text readers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Software that may be used by those</a:t>
            </a:r>
            <a:r>
              <a:rPr lang="en-GB" baseline="0" dirty="0"/>
              <a:t> with learning difficulties which affect their ability to read text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Only reads text, doesn’t read out menus, or say whether things</a:t>
            </a:r>
            <a:r>
              <a:rPr lang="en-GB" baseline="0" dirty="0"/>
              <a:t> are links or buttons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Highlights</a:t>
            </a:r>
            <a:r>
              <a:rPr lang="en-GB" baseline="0" dirty="0"/>
              <a:t> words spoken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Alternative</a:t>
            </a:r>
            <a:r>
              <a:rPr lang="en-GB" baseline="0" dirty="0"/>
              <a:t> input devices: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Head pointers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Motion or eye tracking devices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Switches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6604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Screen readers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Software used by the blind or visually</a:t>
            </a:r>
            <a:r>
              <a:rPr lang="en-GB" baseline="0" dirty="0"/>
              <a:t> impaired to read and interact with web content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baseline="0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GB" baseline="0" dirty="0"/>
              <a:t>Screen magnification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n-GB" baseline="0" dirty="0"/>
              <a:t>- Software that lets users control the size and usually the colours of text and graphics/images on the screen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Speech input software</a:t>
            </a:r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</a:t>
            </a:r>
            <a:r>
              <a:rPr lang="en-GB" baseline="0" dirty="0"/>
              <a:t> Software that allows you to speak to your computer to perform actions rather than use a mouse or keyboard.</a:t>
            </a: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Text readers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Software that may be used by those</a:t>
            </a:r>
            <a:r>
              <a:rPr lang="en-GB" baseline="0" dirty="0"/>
              <a:t> with learning difficulties which affect their ability to read text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Only reads text, doesn’t read out menus, or say whether things</a:t>
            </a:r>
            <a:r>
              <a:rPr lang="en-GB" baseline="0" dirty="0"/>
              <a:t> are links or buttons</a:t>
            </a:r>
            <a:endParaRPr lang="en-GB" dirty="0"/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Highlights</a:t>
            </a:r>
            <a:r>
              <a:rPr lang="en-GB" baseline="0" dirty="0"/>
              <a:t> words spoken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GB" dirty="0"/>
          </a:p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Alternative</a:t>
            </a:r>
            <a:r>
              <a:rPr lang="en-GB" baseline="0" dirty="0"/>
              <a:t> input devices: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Head pointers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Motion or eye tracking devices</a:t>
            </a:r>
          </a:p>
          <a:p>
            <a:pPr marL="171450" lvl="0" indent="-17145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baseline="0" dirty="0"/>
              <a:t>Switches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8041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https://hscic365.sharepoint.com/sites/Corporate%20image%20library/Icons/Forms/</a:t>
            </a:r>
            <a:r>
              <a:rPr lang="en-US" dirty="0" err="1"/>
              <a:t>Thumbnails.aspx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0055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do we mean by disabilities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43229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Here’s a list of</a:t>
            </a:r>
            <a:r>
              <a:rPr lang="en-GB" baseline="0" dirty="0"/>
              <a:t> some of the disabilities that need to be considered when looking at accessibility, particularly with regards to the web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875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we’re interested in today is visual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3033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sight loss is severe enough to have a significant impact on their daily lives.</a:t>
            </a:r>
          </a:p>
          <a:p>
            <a:r>
              <a:rPr lang="en-GB" dirty="0"/>
              <a:t>Sight loss may include partial loss or full loss,</a:t>
            </a:r>
            <a:r>
              <a:rPr lang="en-GB" baseline="0" dirty="0"/>
              <a:t> in one or both eyes,</a:t>
            </a:r>
            <a:r>
              <a:rPr lang="en-GB" dirty="0"/>
              <a:t> or reduced</a:t>
            </a:r>
            <a:r>
              <a:rPr lang="en-GB" baseline="0" dirty="0"/>
              <a:t> or increased sensitivity to certain colours or bright colours</a:t>
            </a:r>
            <a:endParaRPr lang="en-GB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aseline="0" dirty="0"/>
              <a:t>Colour blindness affects approx. 1 in 12 men, and 1 in 200 women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B5CB9"/>
                </a:solidFill>
                <a:latin typeface="Helvetica Neue"/>
                <a:cs typeface="Helvetica Neue"/>
              </a:rPr>
              <a:t>360,000 people are registered as blind or partially sighted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7343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VINE glasses…</a:t>
            </a:r>
          </a:p>
          <a:p>
            <a:r>
              <a:rPr lang="en-US" dirty="0"/>
              <a:t>They’ve being going since 1984, and they’ve made a simulation package, which, among other things, contain…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7845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They’ve been produced to enable better understanding of the varying visual problems of those who are registered blind and partially sighted</a:t>
            </a:r>
          </a:p>
          <a:p>
            <a:r>
              <a:rPr lang="en-US" dirty="0"/>
              <a:t>And these are what we are going to have a look at now…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78868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Common sight loss symptoms that the spectacles simulate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617414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F0A2CAB-BB30-4D6F-9F28-78DA1CD5924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7540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005000"/>
            <a:ext cx="10097729" cy="2057288"/>
          </a:xfrm>
        </p:spPr>
        <p:txBody>
          <a:bodyPr anchor="b">
            <a:normAutofit/>
          </a:bodyPr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370" y="3160078"/>
            <a:ext cx="10097729" cy="2421572"/>
          </a:xfrm>
        </p:spPr>
        <p:txBody>
          <a:bodyPr>
            <a:normAutofit/>
          </a:bodyPr>
          <a:lstStyle>
            <a:lvl1pPr marL="0" indent="0" algn="l">
              <a:buNone/>
              <a:defRPr sz="2500" b="1">
                <a:solidFill>
                  <a:schemeClr val="accent6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44B-A8F1-446D-92CB-F32F893F4810}" type="datetime1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7549" y="6432550"/>
            <a:ext cx="706081" cy="216000"/>
          </a:xfrm>
        </p:spPr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85460" y="6000750"/>
            <a:ext cx="2991018" cy="57965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accent2"/>
                </a:solidFill>
              </a:defRPr>
            </a:lvl3pPr>
            <a:lvl4pPr marL="1371600" indent="0">
              <a:buNone/>
              <a:defRPr>
                <a:solidFill>
                  <a:schemeClr val="accent2"/>
                </a:solidFill>
              </a:defRPr>
            </a:lvl4pPr>
            <a:lvl5pPr marL="1828800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31CA023-92E6-4326-AB1E-6864089935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50" y="5982075"/>
            <a:ext cx="2743200" cy="533185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60F8FC6E-D4DF-4DB1-8FB3-BCE62A7DE971}"/>
              </a:ext>
            </a:extLst>
          </p:cNvPr>
          <p:cNvGrpSpPr/>
          <p:nvPr userDrawn="1"/>
        </p:nvGrpSpPr>
        <p:grpSpPr>
          <a:xfrm>
            <a:off x="10624343" y="381000"/>
            <a:ext cx="947738" cy="739776"/>
            <a:chOff x="10864850" y="381000"/>
            <a:chExt cx="947738" cy="739776"/>
          </a:xfrm>
        </p:grpSpPr>
        <p:sp>
          <p:nvSpPr>
            <p:cNvPr id="17" name="Freeform 5">
              <a:extLst>
                <a:ext uri="{FF2B5EF4-FFF2-40B4-BE49-F238E27FC236}">
                  <a16:creationId xmlns:a16="http://schemas.microsoft.com/office/drawing/2014/main" id="{E1587ABE-0969-4D75-B4F1-9F3723C5B383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96613" y="858838"/>
              <a:ext cx="796925" cy="261938"/>
            </a:xfrm>
            <a:custGeom>
              <a:avLst/>
              <a:gdLst>
                <a:gd name="T0" fmla="*/ 1333 w 1333"/>
                <a:gd name="T1" fmla="*/ 338 h 438"/>
                <a:gd name="T2" fmla="*/ 1273 w 1333"/>
                <a:gd name="T3" fmla="*/ 0 h 438"/>
                <a:gd name="T4" fmla="*/ 1064 w 1333"/>
                <a:gd name="T5" fmla="*/ 271 h 438"/>
                <a:gd name="T6" fmla="*/ 1157 w 1333"/>
                <a:gd name="T7" fmla="*/ 231 h 438"/>
                <a:gd name="T8" fmla="*/ 1102 w 1333"/>
                <a:gd name="T9" fmla="*/ 299 h 438"/>
                <a:gd name="T10" fmla="*/ 1033 w 1333"/>
                <a:gd name="T11" fmla="*/ 170 h 438"/>
                <a:gd name="T12" fmla="*/ 1157 w 1333"/>
                <a:gd name="T13" fmla="*/ 195 h 438"/>
                <a:gd name="T14" fmla="*/ 1046 w 1333"/>
                <a:gd name="T15" fmla="*/ 208 h 438"/>
                <a:gd name="T16" fmla="*/ 1087 w 1333"/>
                <a:gd name="T17" fmla="*/ 343 h 438"/>
                <a:gd name="T18" fmla="*/ 1160 w 1333"/>
                <a:gd name="T19" fmla="*/ 303 h 438"/>
                <a:gd name="T20" fmla="*/ 1215 w 1333"/>
                <a:gd name="T21" fmla="*/ 338 h 438"/>
                <a:gd name="T22" fmla="*/ 1212 w 1333"/>
                <a:gd name="T23" fmla="*/ 228 h 438"/>
                <a:gd name="T24" fmla="*/ 1112 w 1333"/>
                <a:gd name="T25" fmla="*/ 101 h 438"/>
                <a:gd name="T26" fmla="*/ 1033 w 1333"/>
                <a:gd name="T27" fmla="*/ 170 h 438"/>
                <a:gd name="T28" fmla="*/ 939 w 1333"/>
                <a:gd name="T29" fmla="*/ 343 h 438"/>
                <a:gd name="T30" fmla="*/ 982 w 1333"/>
                <a:gd name="T31" fmla="*/ 290 h 438"/>
                <a:gd name="T32" fmla="*/ 926 w 1333"/>
                <a:gd name="T33" fmla="*/ 258 h 438"/>
                <a:gd name="T34" fmla="*/ 979 w 1333"/>
                <a:gd name="T35" fmla="*/ 150 h 438"/>
                <a:gd name="T36" fmla="*/ 926 w 1333"/>
                <a:gd name="T37" fmla="*/ 106 h 438"/>
                <a:gd name="T38" fmla="*/ 865 w 1333"/>
                <a:gd name="T39" fmla="*/ 60 h 438"/>
                <a:gd name="T40" fmla="*/ 821 w 1333"/>
                <a:gd name="T41" fmla="*/ 106 h 438"/>
                <a:gd name="T42" fmla="*/ 865 w 1333"/>
                <a:gd name="T43" fmla="*/ 150 h 438"/>
                <a:gd name="T44" fmla="*/ 722 w 1333"/>
                <a:gd name="T45" fmla="*/ 64 h 438"/>
                <a:gd name="T46" fmla="*/ 782 w 1333"/>
                <a:gd name="T47" fmla="*/ 6 h 438"/>
                <a:gd name="T48" fmla="*/ 722 w 1333"/>
                <a:gd name="T49" fmla="*/ 64 h 438"/>
                <a:gd name="T50" fmla="*/ 782 w 1333"/>
                <a:gd name="T51" fmla="*/ 338 h 438"/>
                <a:gd name="T52" fmla="*/ 722 w 1333"/>
                <a:gd name="T53" fmla="*/ 106 h 438"/>
                <a:gd name="T54" fmla="*/ 601 w 1333"/>
                <a:gd name="T55" fmla="*/ 106 h 438"/>
                <a:gd name="T56" fmla="*/ 600 w 1333"/>
                <a:gd name="T57" fmla="*/ 138 h 438"/>
                <a:gd name="T58" fmla="*/ 430 w 1333"/>
                <a:gd name="T59" fmla="*/ 221 h 438"/>
                <a:gd name="T60" fmla="*/ 597 w 1333"/>
                <a:gd name="T61" fmla="*/ 301 h 438"/>
                <a:gd name="T62" fmla="*/ 528 w 1333"/>
                <a:gd name="T63" fmla="*/ 391 h 438"/>
                <a:gd name="T64" fmla="*/ 456 w 1333"/>
                <a:gd name="T65" fmla="*/ 422 h 438"/>
                <a:gd name="T66" fmla="*/ 658 w 1333"/>
                <a:gd name="T67" fmla="*/ 316 h 438"/>
                <a:gd name="T68" fmla="*/ 601 w 1333"/>
                <a:gd name="T69" fmla="*/ 106 h 438"/>
                <a:gd name="T70" fmla="*/ 493 w 1333"/>
                <a:gd name="T71" fmla="*/ 221 h 438"/>
                <a:gd name="T72" fmla="*/ 598 w 1333"/>
                <a:gd name="T73" fmla="*/ 220 h 438"/>
                <a:gd name="T74" fmla="*/ 321 w 1333"/>
                <a:gd name="T75" fmla="*/ 64 h 438"/>
                <a:gd name="T76" fmla="*/ 382 w 1333"/>
                <a:gd name="T77" fmla="*/ 6 h 438"/>
                <a:gd name="T78" fmla="*/ 321 w 1333"/>
                <a:gd name="T79" fmla="*/ 64 h 438"/>
                <a:gd name="T80" fmla="*/ 382 w 1333"/>
                <a:gd name="T81" fmla="*/ 338 h 438"/>
                <a:gd name="T82" fmla="*/ 321 w 1333"/>
                <a:gd name="T83" fmla="*/ 106 h 438"/>
                <a:gd name="T84" fmla="*/ 63 w 1333"/>
                <a:gd name="T85" fmla="*/ 73 h 438"/>
                <a:gd name="T86" fmla="*/ 202 w 1333"/>
                <a:gd name="T87" fmla="*/ 181 h 438"/>
                <a:gd name="T88" fmla="*/ 63 w 1333"/>
                <a:gd name="T89" fmla="*/ 288 h 438"/>
                <a:gd name="T90" fmla="*/ 0 w 1333"/>
                <a:gd name="T91" fmla="*/ 338 h 438"/>
                <a:gd name="T92" fmla="*/ 268 w 1333"/>
                <a:gd name="T93" fmla="*/ 181 h 438"/>
                <a:gd name="T94" fmla="*/ 0 w 1333"/>
                <a:gd name="T95" fmla="*/ 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3" h="438">
                  <a:moveTo>
                    <a:pt x="1273" y="338"/>
                  </a:moveTo>
                  <a:cubicBezTo>
                    <a:pt x="1333" y="338"/>
                    <a:pt x="1333" y="338"/>
                    <a:pt x="1333" y="338"/>
                  </a:cubicBezTo>
                  <a:cubicBezTo>
                    <a:pt x="1333" y="0"/>
                    <a:pt x="1333" y="0"/>
                    <a:pt x="1333" y="0"/>
                  </a:cubicBezTo>
                  <a:cubicBezTo>
                    <a:pt x="1273" y="0"/>
                    <a:pt x="1273" y="0"/>
                    <a:pt x="1273" y="0"/>
                  </a:cubicBezTo>
                  <a:lnTo>
                    <a:pt x="1273" y="338"/>
                  </a:lnTo>
                  <a:close/>
                  <a:moveTo>
                    <a:pt x="1064" y="271"/>
                  </a:moveTo>
                  <a:cubicBezTo>
                    <a:pt x="1064" y="235"/>
                    <a:pt x="1104" y="231"/>
                    <a:pt x="1131" y="231"/>
                  </a:cubicBezTo>
                  <a:cubicBezTo>
                    <a:pt x="1157" y="231"/>
                    <a:pt x="1157" y="231"/>
                    <a:pt x="1157" y="231"/>
                  </a:cubicBezTo>
                  <a:cubicBezTo>
                    <a:pt x="1157" y="249"/>
                    <a:pt x="1154" y="266"/>
                    <a:pt x="1144" y="279"/>
                  </a:cubicBezTo>
                  <a:cubicBezTo>
                    <a:pt x="1135" y="291"/>
                    <a:pt x="1120" y="299"/>
                    <a:pt x="1102" y="299"/>
                  </a:cubicBezTo>
                  <a:cubicBezTo>
                    <a:pt x="1080" y="299"/>
                    <a:pt x="1064" y="291"/>
                    <a:pt x="1064" y="271"/>
                  </a:cubicBezTo>
                  <a:moveTo>
                    <a:pt x="1033" y="170"/>
                  </a:moveTo>
                  <a:cubicBezTo>
                    <a:pt x="1053" y="155"/>
                    <a:pt x="1079" y="145"/>
                    <a:pt x="1105" y="145"/>
                  </a:cubicBezTo>
                  <a:cubicBezTo>
                    <a:pt x="1140" y="145"/>
                    <a:pt x="1157" y="157"/>
                    <a:pt x="1157" y="195"/>
                  </a:cubicBezTo>
                  <a:cubicBezTo>
                    <a:pt x="1124" y="195"/>
                    <a:pt x="1124" y="195"/>
                    <a:pt x="1124" y="195"/>
                  </a:cubicBezTo>
                  <a:cubicBezTo>
                    <a:pt x="1098" y="195"/>
                    <a:pt x="1069" y="197"/>
                    <a:pt x="1046" y="208"/>
                  </a:cubicBezTo>
                  <a:cubicBezTo>
                    <a:pt x="1023" y="220"/>
                    <a:pt x="1006" y="240"/>
                    <a:pt x="1006" y="275"/>
                  </a:cubicBezTo>
                  <a:cubicBezTo>
                    <a:pt x="1006" y="319"/>
                    <a:pt x="1046" y="343"/>
                    <a:pt x="1087" y="343"/>
                  </a:cubicBezTo>
                  <a:cubicBezTo>
                    <a:pt x="1115" y="343"/>
                    <a:pt x="1145" y="329"/>
                    <a:pt x="1159" y="303"/>
                  </a:cubicBezTo>
                  <a:cubicBezTo>
                    <a:pt x="1160" y="303"/>
                    <a:pt x="1160" y="303"/>
                    <a:pt x="1160" y="303"/>
                  </a:cubicBezTo>
                  <a:cubicBezTo>
                    <a:pt x="1160" y="311"/>
                    <a:pt x="1160" y="326"/>
                    <a:pt x="1162" y="338"/>
                  </a:cubicBezTo>
                  <a:cubicBezTo>
                    <a:pt x="1215" y="338"/>
                    <a:pt x="1215" y="338"/>
                    <a:pt x="1215" y="338"/>
                  </a:cubicBezTo>
                  <a:cubicBezTo>
                    <a:pt x="1214" y="320"/>
                    <a:pt x="1213" y="304"/>
                    <a:pt x="1213" y="286"/>
                  </a:cubicBezTo>
                  <a:cubicBezTo>
                    <a:pt x="1212" y="269"/>
                    <a:pt x="1212" y="252"/>
                    <a:pt x="1212" y="228"/>
                  </a:cubicBezTo>
                  <a:cubicBezTo>
                    <a:pt x="1212" y="198"/>
                    <a:pt x="1212" y="198"/>
                    <a:pt x="1212" y="198"/>
                  </a:cubicBezTo>
                  <a:cubicBezTo>
                    <a:pt x="1212" y="130"/>
                    <a:pt x="1183" y="101"/>
                    <a:pt x="1112" y="101"/>
                  </a:cubicBezTo>
                  <a:cubicBezTo>
                    <a:pt x="1086" y="101"/>
                    <a:pt x="1055" y="107"/>
                    <a:pt x="1031" y="118"/>
                  </a:cubicBezTo>
                  <a:lnTo>
                    <a:pt x="1033" y="170"/>
                  </a:lnTo>
                  <a:close/>
                  <a:moveTo>
                    <a:pt x="865" y="268"/>
                  </a:moveTo>
                  <a:cubicBezTo>
                    <a:pt x="865" y="314"/>
                    <a:pt x="892" y="343"/>
                    <a:pt x="939" y="343"/>
                  </a:cubicBezTo>
                  <a:cubicBezTo>
                    <a:pt x="957" y="343"/>
                    <a:pt x="971" y="342"/>
                    <a:pt x="983" y="338"/>
                  </a:cubicBezTo>
                  <a:cubicBezTo>
                    <a:pt x="982" y="290"/>
                    <a:pt x="982" y="290"/>
                    <a:pt x="982" y="290"/>
                  </a:cubicBezTo>
                  <a:cubicBezTo>
                    <a:pt x="975" y="294"/>
                    <a:pt x="965" y="297"/>
                    <a:pt x="954" y="297"/>
                  </a:cubicBezTo>
                  <a:cubicBezTo>
                    <a:pt x="931" y="297"/>
                    <a:pt x="926" y="278"/>
                    <a:pt x="926" y="258"/>
                  </a:cubicBezTo>
                  <a:cubicBezTo>
                    <a:pt x="926" y="150"/>
                    <a:pt x="926" y="150"/>
                    <a:pt x="926" y="150"/>
                  </a:cubicBezTo>
                  <a:cubicBezTo>
                    <a:pt x="979" y="150"/>
                    <a:pt x="979" y="150"/>
                    <a:pt x="979" y="150"/>
                  </a:cubicBezTo>
                  <a:cubicBezTo>
                    <a:pt x="979" y="106"/>
                    <a:pt x="979" y="106"/>
                    <a:pt x="979" y="106"/>
                  </a:cubicBezTo>
                  <a:cubicBezTo>
                    <a:pt x="926" y="106"/>
                    <a:pt x="926" y="106"/>
                    <a:pt x="926" y="106"/>
                  </a:cubicBezTo>
                  <a:cubicBezTo>
                    <a:pt x="926" y="40"/>
                    <a:pt x="926" y="40"/>
                    <a:pt x="926" y="40"/>
                  </a:cubicBezTo>
                  <a:cubicBezTo>
                    <a:pt x="865" y="60"/>
                    <a:pt x="865" y="60"/>
                    <a:pt x="865" y="60"/>
                  </a:cubicBezTo>
                  <a:cubicBezTo>
                    <a:pt x="865" y="106"/>
                    <a:pt x="865" y="106"/>
                    <a:pt x="865" y="106"/>
                  </a:cubicBezTo>
                  <a:cubicBezTo>
                    <a:pt x="821" y="106"/>
                    <a:pt x="821" y="106"/>
                    <a:pt x="821" y="106"/>
                  </a:cubicBezTo>
                  <a:cubicBezTo>
                    <a:pt x="821" y="150"/>
                    <a:pt x="821" y="150"/>
                    <a:pt x="821" y="150"/>
                  </a:cubicBezTo>
                  <a:cubicBezTo>
                    <a:pt x="865" y="150"/>
                    <a:pt x="865" y="150"/>
                    <a:pt x="865" y="150"/>
                  </a:cubicBezTo>
                  <a:lnTo>
                    <a:pt x="865" y="268"/>
                  </a:lnTo>
                  <a:close/>
                  <a:moveTo>
                    <a:pt x="722" y="64"/>
                  </a:moveTo>
                  <a:cubicBezTo>
                    <a:pt x="782" y="64"/>
                    <a:pt x="782" y="64"/>
                    <a:pt x="782" y="64"/>
                  </a:cubicBezTo>
                  <a:cubicBezTo>
                    <a:pt x="782" y="6"/>
                    <a:pt x="782" y="6"/>
                    <a:pt x="782" y="6"/>
                  </a:cubicBezTo>
                  <a:cubicBezTo>
                    <a:pt x="722" y="6"/>
                    <a:pt x="722" y="6"/>
                    <a:pt x="722" y="6"/>
                  </a:cubicBezTo>
                  <a:lnTo>
                    <a:pt x="722" y="64"/>
                  </a:lnTo>
                  <a:close/>
                  <a:moveTo>
                    <a:pt x="722" y="338"/>
                  </a:moveTo>
                  <a:cubicBezTo>
                    <a:pt x="782" y="338"/>
                    <a:pt x="782" y="338"/>
                    <a:pt x="782" y="338"/>
                  </a:cubicBezTo>
                  <a:cubicBezTo>
                    <a:pt x="782" y="106"/>
                    <a:pt x="782" y="106"/>
                    <a:pt x="782" y="106"/>
                  </a:cubicBezTo>
                  <a:cubicBezTo>
                    <a:pt x="722" y="106"/>
                    <a:pt x="722" y="106"/>
                    <a:pt x="722" y="106"/>
                  </a:cubicBezTo>
                  <a:lnTo>
                    <a:pt x="722" y="338"/>
                  </a:lnTo>
                  <a:close/>
                  <a:moveTo>
                    <a:pt x="601" y="106"/>
                  </a:moveTo>
                  <a:cubicBezTo>
                    <a:pt x="601" y="138"/>
                    <a:pt x="601" y="138"/>
                    <a:pt x="601" y="138"/>
                  </a:cubicBezTo>
                  <a:cubicBezTo>
                    <a:pt x="600" y="138"/>
                    <a:pt x="600" y="138"/>
                    <a:pt x="600" y="138"/>
                  </a:cubicBezTo>
                  <a:cubicBezTo>
                    <a:pt x="583" y="111"/>
                    <a:pt x="559" y="101"/>
                    <a:pt x="529" y="101"/>
                  </a:cubicBezTo>
                  <a:cubicBezTo>
                    <a:pt x="459" y="101"/>
                    <a:pt x="430" y="165"/>
                    <a:pt x="430" y="221"/>
                  </a:cubicBezTo>
                  <a:cubicBezTo>
                    <a:pt x="430" y="283"/>
                    <a:pt x="456" y="338"/>
                    <a:pt x="525" y="338"/>
                  </a:cubicBezTo>
                  <a:cubicBezTo>
                    <a:pt x="559" y="338"/>
                    <a:pt x="586" y="321"/>
                    <a:pt x="597" y="301"/>
                  </a:cubicBezTo>
                  <a:cubicBezTo>
                    <a:pt x="598" y="301"/>
                    <a:pt x="598" y="301"/>
                    <a:pt x="598" y="301"/>
                  </a:cubicBezTo>
                  <a:cubicBezTo>
                    <a:pt x="598" y="341"/>
                    <a:pt x="595" y="391"/>
                    <a:pt x="528" y="391"/>
                  </a:cubicBezTo>
                  <a:cubicBezTo>
                    <a:pt x="509" y="391"/>
                    <a:pt x="479" y="381"/>
                    <a:pt x="460" y="371"/>
                  </a:cubicBezTo>
                  <a:cubicBezTo>
                    <a:pt x="456" y="422"/>
                    <a:pt x="456" y="422"/>
                    <a:pt x="456" y="422"/>
                  </a:cubicBezTo>
                  <a:cubicBezTo>
                    <a:pt x="484" y="434"/>
                    <a:pt x="512" y="438"/>
                    <a:pt x="536" y="438"/>
                  </a:cubicBezTo>
                  <a:cubicBezTo>
                    <a:pt x="633" y="438"/>
                    <a:pt x="658" y="379"/>
                    <a:pt x="658" y="316"/>
                  </a:cubicBezTo>
                  <a:cubicBezTo>
                    <a:pt x="658" y="106"/>
                    <a:pt x="658" y="106"/>
                    <a:pt x="658" y="106"/>
                  </a:cubicBezTo>
                  <a:lnTo>
                    <a:pt x="601" y="106"/>
                  </a:lnTo>
                  <a:close/>
                  <a:moveTo>
                    <a:pt x="545" y="291"/>
                  </a:moveTo>
                  <a:cubicBezTo>
                    <a:pt x="510" y="291"/>
                    <a:pt x="493" y="252"/>
                    <a:pt x="493" y="221"/>
                  </a:cubicBezTo>
                  <a:cubicBezTo>
                    <a:pt x="493" y="185"/>
                    <a:pt x="506" y="148"/>
                    <a:pt x="547" y="148"/>
                  </a:cubicBezTo>
                  <a:cubicBezTo>
                    <a:pt x="583" y="148"/>
                    <a:pt x="598" y="180"/>
                    <a:pt x="598" y="220"/>
                  </a:cubicBezTo>
                  <a:cubicBezTo>
                    <a:pt x="598" y="258"/>
                    <a:pt x="583" y="291"/>
                    <a:pt x="545" y="291"/>
                  </a:cubicBezTo>
                  <a:moveTo>
                    <a:pt x="321" y="64"/>
                  </a:moveTo>
                  <a:cubicBezTo>
                    <a:pt x="382" y="64"/>
                    <a:pt x="382" y="64"/>
                    <a:pt x="382" y="64"/>
                  </a:cubicBezTo>
                  <a:cubicBezTo>
                    <a:pt x="382" y="6"/>
                    <a:pt x="382" y="6"/>
                    <a:pt x="382" y="6"/>
                  </a:cubicBezTo>
                  <a:cubicBezTo>
                    <a:pt x="321" y="6"/>
                    <a:pt x="321" y="6"/>
                    <a:pt x="321" y="6"/>
                  </a:cubicBezTo>
                  <a:lnTo>
                    <a:pt x="321" y="64"/>
                  </a:lnTo>
                  <a:close/>
                  <a:moveTo>
                    <a:pt x="321" y="338"/>
                  </a:moveTo>
                  <a:cubicBezTo>
                    <a:pt x="382" y="338"/>
                    <a:pt x="382" y="338"/>
                    <a:pt x="382" y="338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21" y="106"/>
                    <a:pt x="321" y="106"/>
                    <a:pt x="321" y="106"/>
                  </a:cubicBezTo>
                  <a:lnTo>
                    <a:pt x="321" y="338"/>
                  </a:lnTo>
                  <a:close/>
                  <a:moveTo>
                    <a:pt x="63" y="73"/>
                  </a:moveTo>
                  <a:cubicBezTo>
                    <a:pt x="98" y="73"/>
                    <a:pt x="98" y="73"/>
                    <a:pt x="98" y="73"/>
                  </a:cubicBezTo>
                  <a:cubicBezTo>
                    <a:pt x="151" y="73"/>
                    <a:pt x="202" y="112"/>
                    <a:pt x="202" y="181"/>
                  </a:cubicBezTo>
                  <a:cubicBezTo>
                    <a:pt x="202" y="249"/>
                    <a:pt x="151" y="288"/>
                    <a:pt x="98" y="288"/>
                  </a:cubicBezTo>
                  <a:cubicBezTo>
                    <a:pt x="63" y="288"/>
                    <a:pt x="63" y="288"/>
                    <a:pt x="63" y="288"/>
                  </a:cubicBezTo>
                  <a:lnTo>
                    <a:pt x="63" y="73"/>
                  </a:lnTo>
                  <a:close/>
                  <a:moveTo>
                    <a:pt x="0" y="338"/>
                  </a:moveTo>
                  <a:cubicBezTo>
                    <a:pt x="86" y="338"/>
                    <a:pt x="86" y="338"/>
                    <a:pt x="86" y="338"/>
                  </a:cubicBezTo>
                  <a:cubicBezTo>
                    <a:pt x="183" y="338"/>
                    <a:pt x="268" y="306"/>
                    <a:pt x="268" y="181"/>
                  </a:cubicBezTo>
                  <a:cubicBezTo>
                    <a:pt x="268" y="56"/>
                    <a:pt x="183" y="24"/>
                    <a:pt x="8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8" name="Freeform 6">
              <a:extLst>
                <a:ext uri="{FF2B5EF4-FFF2-40B4-BE49-F238E27FC236}">
                  <a16:creationId xmlns:a16="http://schemas.microsoft.com/office/drawing/2014/main" id="{006163B0-C77E-4215-8870-F10896566C82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64850" y="381000"/>
              <a:ext cx="947738" cy="382588"/>
            </a:xfrm>
            <a:custGeom>
              <a:avLst/>
              <a:gdLst>
                <a:gd name="T0" fmla="*/ 1526 w 1585"/>
                <a:gd name="T1" fmla="*/ 76 h 639"/>
                <a:gd name="T2" fmla="*/ 1493 w 1585"/>
                <a:gd name="T3" fmla="*/ 178 h 639"/>
                <a:gd name="T4" fmla="*/ 1379 w 1585"/>
                <a:gd name="T5" fmla="*/ 155 h 639"/>
                <a:gd name="T6" fmla="*/ 1280 w 1585"/>
                <a:gd name="T7" fmla="*/ 204 h 639"/>
                <a:gd name="T8" fmla="*/ 1480 w 1585"/>
                <a:gd name="T9" fmla="*/ 406 h 639"/>
                <a:gd name="T10" fmla="*/ 1228 w 1585"/>
                <a:gd name="T11" fmla="*/ 585 h 639"/>
                <a:gd name="T12" fmla="*/ 1068 w 1585"/>
                <a:gd name="T13" fmla="*/ 558 h 639"/>
                <a:gd name="T14" fmla="*/ 1101 w 1585"/>
                <a:gd name="T15" fmla="*/ 453 h 639"/>
                <a:gd name="T16" fmla="*/ 1228 w 1585"/>
                <a:gd name="T17" fmla="*/ 483 h 639"/>
                <a:gd name="T18" fmla="*/ 1338 w 1585"/>
                <a:gd name="T19" fmla="*/ 422 h 639"/>
                <a:gd name="T20" fmla="*/ 1138 w 1585"/>
                <a:gd name="T21" fmla="*/ 225 h 639"/>
                <a:gd name="T22" fmla="*/ 1368 w 1585"/>
                <a:gd name="T23" fmla="*/ 53 h 639"/>
                <a:gd name="T24" fmla="*/ 1526 w 1585"/>
                <a:gd name="T25" fmla="*/ 76 h 639"/>
                <a:gd name="T26" fmla="*/ 1129 w 1585"/>
                <a:gd name="T27" fmla="*/ 62 h 639"/>
                <a:gd name="T28" fmla="*/ 1021 w 1585"/>
                <a:gd name="T29" fmla="*/ 576 h 639"/>
                <a:gd name="T30" fmla="*/ 883 w 1585"/>
                <a:gd name="T31" fmla="*/ 576 h 639"/>
                <a:gd name="T32" fmla="*/ 929 w 1585"/>
                <a:gd name="T33" fmla="*/ 356 h 639"/>
                <a:gd name="T34" fmla="*/ 765 w 1585"/>
                <a:gd name="T35" fmla="*/ 356 h 639"/>
                <a:gd name="T36" fmla="*/ 719 w 1585"/>
                <a:gd name="T37" fmla="*/ 576 h 639"/>
                <a:gd name="T38" fmla="*/ 581 w 1585"/>
                <a:gd name="T39" fmla="*/ 576 h 639"/>
                <a:gd name="T40" fmla="*/ 688 w 1585"/>
                <a:gd name="T41" fmla="*/ 62 h 639"/>
                <a:gd name="T42" fmla="*/ 827 w 1585"/>
                <a:gd name="T43" fmla="*/ 62 h 639"/>
                <a:gd name="T44" fmla="*/ 786 w 1585"/>
                <a:gd name="T45" fmla="*/ 258 h 639"/>
                <a:gd name="T46" fmla="*/ 950 w 1585"/>
                <a:gd name="T47" fmla="*/ 258 h 639"/>
                <a:gd name="T48" fmla="*/ 990 w 1585"/>
                <a:gd name="T49" fmla="*/ 62 h 639"/>
                <a:gd name="T50" fmla="*/ 1129 w 1585"/>
                <a:gd name="T51" fmla="*/ 62 h 639"/>
                <a:gd name="T52" fmla="*/ 637 w 1585"/>
                <a:gd name="T53" fmla="*/ 62 h 639"/>
                <a:gd name="T54" fmla="*/ 528 w 1585"/>
                <a:gd name="T55" fmla="*/ 576 h 639"/>
                <a:gd name="T56" fmla="*/ 356 w 1585"/>
                <a:gd name="T57" fmla="*/ 576 h 639"/>
                <a:gd name="T58" fmla="*/ 248 w 1585"/>
                <a:gd name="T59" fmla="*/ 220 h 639"/>
                <a:gd name="T60" fmla="*/ 247 w 1585"/>
                <a:gd name="T61" fmla="*/ 220 h 639"/>
                <a:gd name="T62" fmla="*/ 175 w 1585"/>
                <a:gd name="T63" fmla="*/ 576 h 639"/>
                <a:gd name="T64" fmla="*/ 45 w 1585"/>
                <a:gd name="T65" fmla="*/ 576 h 639"/>
                <a:gd name="T66" fmla="*/ 155 w 1585"/>
                <a:gd name="T67" fmla="*/ 62 h 639"/>
                <a:gd name="T68" fmla="*/ 327 w 1585"/>
                <a:gd name="T69" fmla="*/ 62 h 639"/>
                <a:gd name="T70" fmla="*/ 433 w 1585"/>
                <a:gd name="T71" fmla="*/ 418 h 639"/>
                <a:gd name="T72" fmla="*/ 435 w 1585"/>
                <a:gd name="T73" fmla="*/ 418 h 639"/>
                <a:gd name="T74" fmla="*/ 507 w 1585"/>
                <a:gd name="T75" fmla="*/ 62 h 639"/>
                <a:gd name="T76" fmla="*/ 637 w 1585"/>
                <a:gd name="T77" fmla="*/ 62 h 639"/>
                <a:gd name="T78" fmla="*/ 1585 w 1585"/>
                <a:gd name="T79" fmla="*/ 0 h 639"/>
                <a:gd name="T80" fmla="*/ 0 w 1585"/>
                <a:gd name="T81" fmla="*/ 0 h 639"/>
                <a:gd name="T82" fmla="*/ 0 w 1585"/>
                <a:gd name="T83" fmla="*/ 639 h 639"/>
                <a:gd name="T84" fmla="*/ 1585 w 1585"/>
                <a:gd name="T85" fmla="*/ 639 h 639"/>
                <a:gd name="T86" fmla="*/ 1585 w 1585"/>
                <a:gd name="T8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5" h="639">
                  <a:moveTo>
                    <a:pt x="1526" y="76"/>
                  </a:moveTo>
                  <a:cubicBezTo>
                    <a:pt x="1493" y="178"/>
                    <a:pt x="1493" y="178"/>
                    <a:pt x="1493" y="178"/>
                  </a:cubicBezTo>
                  <a:cubicBezTo>
                    <a:pt x="1466" y="166"/>
                    <a:pt x="1430" y="155"/>
                    <a:pt x="1379" y="155"/>
                  </a:cubicBezTo>
                  <a:cubicBezTo>
                    <a:pt x="1324" y="155"/>
                    <a:pt x="1280" y="163"/>
                    <a:pt x="1280" y="204"/>
                  </a:cubicBezTo>
                  <a:cubicBezTo>
                    <a:pt x="1280" y="277"/>
                    <a:pt x="1480" y="250"/>
                    <a:pt x="1480" y="406"/>
                  </a:cubicBezTo>
                  <a:cubicBezTo>
                    <a:pt x="1480" y="548"/>
                    <a:pt x="1348" y="585"/>
                    <a:pt x="1228" y="585"/>
                  </a:cubicBezTo>
                  <a:cubicBezTo>
                    <a:pt x="1175" y="585"/>
                    <a:pt x="1113" y="572"/>
                    <a:pt x="1068" y="558"/>
                  </a:cubicBezTo>
                  <a:cubicBezTo>
                    <a:pt x="1101" y="453"/>
                    <a:pt x="1101" y="453"/>
                    <a:pt x="1101" y="453"/>
                  </a:cubicBezTo>
                  <a:cubicBezTo>
                    <a:pt x="1128" y="471"/>
                    <a:pt x="1183" y="483"/>
                    <a:pt x="1228" y="483"/>
                  </a:cubicBezTo>
                  <a:cubicBezTo>
                    <a:pt x="1271" y="483"/>
                    <a:pt x="1338" y="475"/>
                    <a:pt x="1338" y="422"/>
                  </a:cubicBezTo>
                  <a:cubicBezTo>
                    <a:pt x="1338" y="339"/>
                    <a:pt x="1138" y="370"/>
                    <a:pt x="1138" y="225"/>
                  </a:cubicBezTo>
                  <a:cubicBezTo>
                    <a:pt x="1138" y="93"/>
                    <a:pt x="1254" y="53"/>
                    <a:pt x="1368" y="53"/>
                  </a:cubicBezTo>
                  <a:cubicBezTo>
                    <a:pt x="1431" y="53"/>
                    <a:pt x="1491" y="60"/>
                    <a:pt x="1526" y="76"/>
                  </a:cubicBezTo>
                  <a:moveTo>
                    <a:pt x="1129" y="62"/>
                  </a:moveTo>
                  <a:cubicBezTo>
                    <a:pt x="1021" y="576"/>
                    <a:pt x="1021" y="576"/>
                    <a:pt x="1021" y="576"/>
                  </a:cubicBezTo>
                  <a:cubicBezTo>
                    <a:pt x="883" y="576"/>
                    <a:pt x="883" y="576"/>
                    <a:pt x="883" y="576"/>
                  </a:cubicBezTo>
                  <a:cubicBezTo>
                    <a:pt x="929" y="356"/>
                    <a:pt x="929" y="356"/>
                    <a:pt x="929" y="356"/>
                  </a:cubicBezTo>
                  <a:cubicBezTo>
                    <a:pt x="765" y="356"/>
                    <a:pt x="765" y="356"/>
                    <a:pt x="765" y="356"/>
                  </a:cubicBezTo>
                  <a:cubicBezTo>
                    <a:pt x="719" y="576"/>
                    <a:pt x="719" y="576"/>
                    <a:pt x="719" y="576"/>
                  </a:cubicBezTo>
                  <a:cubicBezTo>
                    <a:pt x="581" y="576"/>
                    <a:pt x="581" y="576"/>
                    <a:pt x="581" y="576"/>
                  </a:cubicBezTo>
                  <a:cubicBezTo>
                    <a:pt x="688" y="62"/>
                    <a:pt x="688" y="62"/>
                    <a:pt x="688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786" y="258"/>
                    <a:pt x="786" y="258"/>
                    <a:pt x="786" y="258"/>
                  </a:cubicBezTo>
                  <a:cubicBezTo>
                    <a:pt x="950" y="258"/>
                    <a:pt x="950" y="258"/>
                    <a:pt x="950" y="258"/>
                  </a:cubicBezTo>
                  <a:cubicBezTo>
                    <a:pt x="990" y="62"/>
                    <a:pt x="990" y="62"/>
                    <a:pt x="990" y="62"/>
                  </a:cubicBezTo>
                  <a:lnTo>
                    <a:pt x="1129" y="62"/>
                  </a:lnTo>
                  <a:close/>
                  <a:moveTo>
                    <a:pt x="637" y="62"/>
                  </a:moveTo>
                  <a:cubicBezTo>
                    <a:pt x="528" y="576"/>
                    <a:pt x="528" y="576"/>
                    <a:pt x="528" y="576"/>
                  </a:cubicBezTo>
                  <a:cubicBezTo>
                    <a:pt x="356" y="576"/>
                    <a:pt x="356" y="576"/>
                    <a:pt x="356" y="576"/>
                  </a:cubicBezTo>
                  <a:cubicBezTo>
                    <a:pt x="248" y="220"/>
                    <a:pt x="248" y="220"/>
                    <a:pt x="248" y="220"/>
                  </a:cubicBezTo>
                  <a:cubicBezTo>
                    <a:pt x="247" y="220"/>
                    <a:pt x="247" y="220"/>
                    <a:pt x="247" y="220"/>
                  </a:cubicBezTo>
                  <a:cubicBezTo>
                    <a:pt x="175" y="576"/>
                    <a:pt x="175" y="576"/>
                    <a:pt x="175" y="576"/>
                  </a:cubicBezTo>
                  <a:cubicBezTo>
                    <a:pt x="45" y="576"/>
                    <a:pt x="45" y="576"/>
                    <a:pt x="45" y="576"/>
                  </a:cubicBezTo>
                  <a:cubicBezTo>
                    <a:pt x="155" y="62"/>
                    <a:pt x="155" y="62"/>
                    <a:pt x="155" y="62"/>
                  </a:cubicBezTo>
                  <a:cubicBezTo>
                    <a:pt x="327" y="62"/>
                    <a:pt x="327" y="62"/>
                    <a:pt x="327" y="62"/>
                  </a:cubicBezTo>
                  <a:cubicBezTo>
                    <a:pt x="433" y="418"/>
                    <a:pt x="433" y="418"/>
                    <a:pt x="433" y="418"/>
                  </a:cubicBezTo>
                  <a:cubicBezTo>
                    <a:pt x="435" y="418"/>
                    <a:pt x="435" y="418"/>
                    <a:pt x="435" y="418"/>
                  </a:cubicBezTo>
                  <a:cubicBezTo>
                    <a:pt x="507" y="62"/>
                    <a:pt x="507" y="62"/>
                    <a:pt x="507" y="62"/>
                  </a:cubicBezTo>
                  <a:lnTo>
                    <a:pt x="637" y="62"/>
                  </a:lnTo>
                  <a:close/>
                  <a:moveTo>
                    <a:pt x="15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1585" y="639"/>
                    <a:pt x="1585" y="639"/>
                    <a:pt x="1585" y="639"/>
                  </a:cubicBezTo>
                  <a:lnTo>
                    <a:pt x="15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2314586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Matri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3906272-BEEB-47F8-B906-5D0DA9583F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0775" y="3790278"/>
            <a:ext cx="22824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288000" rIns="216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2ACF618-13F8-4EB6-BD8B-53926EFC65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5404" y="3790278"/>
            <a:ext cx="2292644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288000" rIns="216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848C897-BFFF-4F1C-B940-0506BA444E6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60775" y="1506542"/>
            <a:ext cx="2282400" cy="2283736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A3E980-37A4-40FB-A2B8-D9E6B80F2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95647" y="1506542"/>
            <a:ext cx="2282400" cy="2283736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6986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Matri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6B1FE9D7-4EA4-469E-B79D-EE782E59A19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50552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26">
            <a:extLst>
              <a:ext uri="{FF2B5EF4-FFF2-40B4-BE49-F238E27FC236}">
                <a16:creationId xmlns:a16="http://schemas.microsoft.com/office/drawing/2014/main" id="{7B03F62B-5D85-4CBC-83A6-502C2AF994D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950550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ED3212D-E414-485C-BDB9-7DD49112BBB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44999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Picture Placeholder 28">
            <a:extLst>
              <a:ext uri="{FF2B5EF4-FFF2-40B4-BE49-F238E27FC236}">
                <a16:creationId xmlns:a16="http://schemas.microsoft.com/office/drawing/2014/main" id="{07394416-641D-47CB-9E57-5FDF0CEFA8A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144997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947D73B4-3239-42C3-A914-6766421FC96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39447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D9B27E9D-83AC-4B50-B3EE-208112CCF8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339445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50905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Matri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9256723-0DD2-4401-BB19-47D66743F0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46347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C10CF68-87C4-4574-8036-4CEB6082112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846345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EBFC53A-C906-4397-A7ED-FE8219388C8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40794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AE84C42B-F785-4464-8DD0-92071E80B4E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40792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D68FF63-BA91-4B1C-9427-6B861B2ACB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35241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E31530F-91D4-46C9-98BF-AFA09B21FFF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35239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EA32930-99D7-4DA0-81D0-FB224D928AA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9689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 sz="20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527170F-919D-4754-8E8D-954B1CA93A6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429687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88020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EFE2-B4BD-4554-9890-8C6DEFCB3AE2}" type="datetime1">
              <a:rPr lang="en-GB" smtClean="0"/>
              <a:t>25/03/2019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C68DC5-DF12-4872-86EA-43F2A5BBA9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50" y="5982075"/>
            <a:ext cx="2743200" cy="53318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750CB1D-161B-4A92-AF75-AF59FBA39DFD}"/>
              </a:ext>
            </a:extLst>
          </p:cNvPr>
          <p:cNvGrpSpPr/>
          <p:nvPr userDrawn="1"/>
        </p:nvGrpSpPr>
        <p:grpSpPr>
          <a:xfrm>
            <a:off x="10624343" y="381000"/>
            <a:ext cx="947738" cy="739776"/>
            <a:chOff x="10864850" y="381000"/>
            <a:chExt cx="947738" cy="73977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4DCBC2C-0A00-4B93-AD8F-15F602AC10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96613" y="858838"/>
              <a:ext cx="796925" cy="261938"/>
            </a:xfrm>
            <a:custGeom>
              <a:avLst/>
              <a:gdLst>
                <a:gd name="T0" fmla="*/ 1333 w 1333"/>
                <a:gd name="T1" fmla="*/ 338 h 438"/>
                <a:gd name="T2" fmla="*/ 1273 w 1333"/>
                <a:gd name="T3" fmla="*/ 0 h 438"/>
                <a:gd name="T4" fmla="*/ 1064 w 1333"/>
                <a:gd name="T5" fmla="*/ 271 h 438"/>
                <a:gd name="T6" fmla="*/ 1157 w 1333"/>
                <a:gd name="T7" fmla="*/ 231 h 438"/>
                <a:gd name="T8" fmla="*/ 1102 w 1333"/>
                <a:gd name="T9" fmla="*/ 299 h 438"/>
                <a:gd name="T10" fmla="*/ 1033 w 1333"/>
                <a:gd name="T11" fmla="*/ 170 h 438"/>
                <a:gd name="T12" fmla="*/ 1157 w 1333"/>
                <a:gd name="T13" fmla="*/ 195 h 438"/>
                <a:gd name="T14" fmla="*/ 1046 w 1333"/>
                <a:gd name="T15" fmla="*/ 208 h 438"/>
                <a:gd name="T16" fmla="*/ 1087 w 1333"/>
                <a:gd name="T17" fmla="*/ 343 h 438"/>
                <a:gd name="T18" fmla="*/ 1160 w 1333"/>
                <a:gd name="T19" fmla="*/ 303 h 438"/>
                <a:gd name="T20" fmla="*/ 1215 w 1333"/>
                <a:gd name="T21" fmla="*/ 338 h 438"/>
                <a:gd name="T22" fmla="*/ 1212 w 1333"/>
                <a:gd name="T23" fmla="*/ 228 h 438"/>
                <a:gd name="T24" fmla="*/ 1112 w 1333"/>
                <a:gd name="T25" fmla="*/ 101 h 438"/>
                <a:gd name="T26" fmla="*/ 1033 w 1333"/>
                <a:gd name="T27" fmla="*/ 170 h 438"/>
                <a:gd name="T28" fmla="*/ 939 w 1333"/>
                <a:gd name="T29" fmla="*/ 343 h 438"/>
                <a:gd name="T30" fmla="*/ 982 w 1333"/>
                <a:gd name="T31" fmla="*/ 290 h 438"/>
                <a:gd name="T32" fmla="*/ 926 w 1333"/>
                <a:gd name="T33" fmla="*/ 258 h 438"/>
                <a:gd name="T34" fmla="*/ 979 w 1333"/>
                <a:gd name="T35" fmla="*/ 150 h 438"/>
                <a:gd name="T36" fmla="*/ 926 w 1333"/>
                <a:gd name="T37" fmla="*/ 106 h 438"/>
                <a:gd name="T38" fmla="*/ 865 w 1333"/>
                <a:gd name="T39" fmla="*/ 60 h 438"/>
                <a:gd name="T40" fmla="*/ 821 w 1333"/>
                <a:gd name="T41" fmla="*/ 106 h 438"/>
                <a:gd name="T42" fmla="*/ 865 w 1333"/>
                <a:gd name="T43" fmla="*/ 150 h 438"/>
                <a:gd name="T44" fmla="*/ 722 w 1333"/>
                <a:gd name="T45" fmla="*/ 64 h 438"/>
                <a:gd name="T46" fmla="*/ 782 w 1333"/>
                <a:gd name="T47" fmla="*/ 6 h 438"/>
                <a:gd name="T48" fmla="*/ 722 w 1333"/>
                <a:gd name="T49" fmla="*/ 64 h 438"/>
                <a:gd name="T50" fmla="*/ 782 w 1333"/>
                <a:gd name="T51" fmla="*/ 338 h 438"/>
                <a:gd name="T52" fmla="*/ 722 w 1333"/>
                <a:gd name="T53" fmla="*/ 106 h 438"/>
                <a:gd name="T54" fmla="*/ 601 w 1333"/>
                <a:gd name="T55" fmla="*/ 106 h 438"/>
                <a:gd name="T56" fmla="*/ 600 w 1333"/>
                <a:gd name="T57" fmla="*/ 138 h 438"/>
                <a:gd name="T58" fmla="*/ 430 w 1333"/>
                <a:gd name="T59" fmla="*/ 221 h 438"/>
                <a:gd name="T60" fmla="*/ 597 w 1333"/>
                <a:gd name="T61" fmla="*/ 301 h 438"/>
                <a:gd name="T62" fmla="*/ 528 w 1333"/>
                <a:gd name="T63" fmla="*/ 391 h 438"/>
                <a:gd name="T64" fmla="*/ 456 w 1333"/>
                <a:gd name="T65" fmla="*/ 422 h 438"/>
                <a:gd name="T66" fmla="*/ 658 w 1333"/>
                <a:gd name="T67" fmla="*/ 316 h 438"/>
                <a:gd name="T68" fmla="*/ 601 w 1333"/>
                <a:gd name="T69" fmla="*/ 106 h 438"/>
                <a:gd name="T70" fmla="*/ 493 w 1333"/>
                <a:gd name="T71" fmla="*/ 221 h 438"/>
                <a:gd name="T72" fmla="*/ 598 w 1333"/>
                <a:gd name="T73" fmla="*/ 220 h 438"/>
                <a:gd name="T74" fmla="*/ 321 w 1333"/>
                <a:gd name="T75" fmla="*/ 64 h 438"/>
                <a:gd name="T76" fmla="*/ 382 w 1333"/>
                <a:gd name="T77" fmla="*/ 6 h 438"/>
                <a:gd name="T78" fmla="*/ 321 w 1333"/>
                <a:gd name="T79" fmla="*/ 64 h 438"/>
                <a:gd name="T80" fmla="*/ 382 w 1333"/>
                <a:gd name="T81" fmla="*/ 338 h 438"/>
                <a:gd name="T82" fmla="*/ 321 w 1333"/>
                <a:gd name="T83" fmla="*/ 106 h 438"/>
                <a:gd name="T84" fmla="*/ 63 w 1333"/>
                <a:gd name="T85" fmla="*/ 73 h 438"/>
                <a:gd name="T86" fmla="*/ 202 w 1333"/>
                <a:gd name="T87" fmla="*/ 181 h 438"/>
                <a:gd name="T88" fmla="*/ 63 w 1333"/>
                <a:gd name="T89" fmla="*/ 288 h 438"/>
                <a:gd name="T90" fmla="*/ 0 w 1333"/>
                <a:gd name="T91" fmla="*/ 338 h 438"/>
                <a:gd name="T92" fmla="*/ 268 w 1333"/>
                <a:gd name="T93" fmla="*/ 181 h 438"/>
                <a:gd name="T94" fmla="*/ 0 w 1333"/>
                <a:gd name="T95" fmla="*/ 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3" h="438">
                  <a:moveTo>
                    <a:pt x="1273" y="338"/>
                  </a:moveTo>
                  <a:cubicBezTo>
                    <a:pt x="1333" y="338"/>
                    <a:pt x="1333" y="338"/>
                    <a:pt x="1333" y="338"/>
                  </a:cubicBezTo>
                  <a:cubicBezTo>
                    <a:pt x="1333" y="0"/>
                    <a:pt x="1333" y="0"/>
                    <a:pt x="1333" y="0"/>
                  </a:cubicBezTo>
                  <a:cubicBezTo>
                    <a:pt x="1273" y="0"/>
                    <a:pt x="1273" y="0"/>
                    <a:pt x="1273" y="0"/>
                  </a:cubicBezTo>
                  <a:lnTo>
                    <a:pt x="1273" y="338"/>
                  </a:lnTo>
                  <a:close/>
                  <a:moveTo>
                    <a:pt x="1064" y="271"/>
                  </a:moveTo>
                  <a:cubicBezTo>
                    <a:pt x="1064" y="235"/>
                    <a:pt x="1104" y="231"/>
                    <a:pt x="1131" y="231"/>
                  </a:cubicBezTo>
                  <a:cubicBezTo>
                    <a:pt x="1157" y="231"/>
                    <a:pt x="1157" y="231"/>
                    <a:pt x="1157" y="231"/>
                  </a:cubicBezTo>
                  <a:cubicBezTo>
                    <a:pt x="1157" y="249"/>
                    <a:pt x="1154" y="266"/>
                    <a:pt x="1144" y="279"/>
                  </a:cubicBezTo>
                  <a:cubicBezTo>
                    <a:pt x="1135" y="291"/>
                    <a:pt x="1120" y="299"/>
                    <a:pt x="1102" y="299"/>
                  </a:cubicBezTo>
                  <a:cubicBezTo>
                    <a:pt x="1080" y="299"/>
                    <a:pt x="1064" y="291"/>
                    <a:pt x="1064" y="271"/>
                  </a:cubicBezTo>
                  <a:moveTo>
                    <a:pt x="1033" y="170"/>
                  </a:moveTo>
                  <a:cubicBezTo>
                    <a:pt x="1053" y="155"/>
                    <a:pt x="1079" y="145"/>
                    <a:pt x="1105" y="145"/>
                  </a:cubicBezTo>
                  <a:cubicBezTo>
                    <a:pt x="1140" y="145"/>
                    <a:pt x="1157" y="157"/>
                    <a:pt x="1157" y="195"/>
                  </a:cubicBezTo>
                  <a:cubicBezTo>
                    <a:pt x="1124" y="195"/>
                    <a:pt x="1124" y="195"/>
                    <a:pt x="1124" y="195"/>
                  </a:cubicBezTo>
                  <a:cubicBezTo>
                    <a:pt x="1098" y="195"/>
                    <a:pt x="1069" y="197"/>
                    <a:pt x="1046" y="208"/>
                  </a:cubicBezTo>
                  <a:cubicBezTo>
                    <a:pt x="1023" y="220"/>
                    <a:pt x="1006" y="240"/>
                    <a:pt x="1006" y="275"/>
                  </a:cubicBezTo>
                  <a:cubicBezTo>
                    <a:pt x="1006" y="319"/>
                    <a:pt x="1046" y="343"/>
                    <a:pt x="1087" y="343"/>
                  </a:cubicBezTo>
                  <a:cubicBezTo>
                    <a:pt x="1115" y="343"/>
                    <a:pt x="1145" y="329"/>
                    <a:pt x="1159" y="303"/>
                  </a:cubicBezTo>
                  <a:cubicBezTo>
                    <a:pt x="1160" y="303"/>
                    <a:pt x="1160" y="303"/>
                    <a:pt x="1160" y="303"/>
                  </a:cubicBezTo>
                  <a:cubicBezTo>
                    <a:pt x="1160" y="311"/>
                    <a:pt x="1160" y="326"/>
                    <a:pt x="1162" y="338"/>
                  </a:cubicBezTo>
                  <a:cubicBezTo>
                    <a:pt x="1215" y="338"/>
                    <a:pt x="1215" y="338"/>
                    <a:pt x="1215" y="338"/>
                  </a:cubicBezTo>
                  <a:cubicBezTo>
                    <a:pt x="1214" y="320"/>
                    <a:pt x="1213" y="304"/>
                    <a:pt x="1213" y="286"/>
                  </a:cubicBezTo>
                  <a:cubicBezTo>
                    <a:pt x="1212" y="269"/>
                    <a:pt x="1212" y="252"/>
                    <a:pt x="1212" y="228"/>
                  </a:cubicBezTo>
                  <a:cubicBezTo>
                    <a:pt x="1212" y="198"/>
                    <a:pt x="1212" y="198"/>
                    <a:pt x="1212" y="198"/>
                  </a:cubicBezTo>
                  <a:cubicBezTo>
                    <a:pt x="1212" y="130"/>
                    <a:pt x="1183" y="101"/>
                    <a:pt x="1112" y="101"/>
                  </a:cubicBezTo>
                  <a:cubicBezTo>
                    <a:pt x="1086" y="101"/>
                    <a:pt x="1055" y="107"/>
                    <a:pt x="1031" y="118"/>
                  </a:cubicBezTo>
                  <a:lnTo>
                    <a:pt x="1033" y="170"/>
                  </a:lnTo>
                  <a:close/>
                  <a:moveTo>
                    <a:pt x="865" y="268"/>
                  </a:moveTo>
                  <a:cubicBezTo>
                    <a:pt x="865" y="314"/>
                    <a:pt x="892" y="343"/>
                    <a:pt x="939" y="343"/>
                  </a:cubicBezTo>
                  <a:cubicBezTo>
                    <a:pt x="957" y="343"/>
                    <a:pt x="971" y="342"/>
                    <a:pt x="983" y="338"/>
                  </a:cubicBezTo>
                  <a:cubicBezTo>
                    <a:pt x="982" y="290"/>
                    <a:pt x="982" y="290"/>
                    <a:pt x="982" y="290"/>
                  </a:cubicBezTo>
                  <a:cubicBezTo>
                    <a:pt x="975" y="294"/>
                    <a:pt x="965" y="297"/>
                    <a:pt x="954" y="297"/>
                  </a:cubicBezTo>
                  <a:cubicBezTo>
                    <a:pt x="931" y="297"/>
                    <a:pt x="926" y="278"/>
                    <a:pt x="926" y="258"/>
                  </a:cubicBezTo>
                  <a:cubicBezTo>
                    <a:pt x="926" y="150"/>
                    <a:pt x="926" y="150"/>
                    <a:pt x="926" y="150"/>
                  </a:cubicBezTo>
                  <a:cubicBezTo>
                    <a:pt x="979" y="150"/>
                    <a:pt x="979" y="150"/>
                    <a:pt x="979" y="150"/>
                  </a:cubicBezTo>
                  <a:cubicBezTo>
                    <a:pt x="979" y="106"/>
                    <a:pt x="979" y="106"/>
                    <a:pt x="979" y="106"/>
                  </a:cubicBezTo>
                  <a:cubicBezTo>
                    <a:pt x="926" y="106"/>
                    <a:pt x="926" y="106"/>
                    <a:pt x="926" y="106"/>
                  </a:cubicBezTo>
                  <a:cubicBezTo>
                    <a:pt x="926" y="40"/>
                    <a:pt x="926" y="40"/>
                    <a:pt x="926" y="40"/>
                  </a:cubicBezTo>
                  <a:cubicBezTo>
                    <a:pt x="865" y="60"/>
                    <a:pt x="865" y="60"/>
                    <a:pt x="865" y="60"/>
                  </a:cubicBezTo>
                  <a:cubicBezTo>
                    <a:pt x="865" y="106"/>
                    <a:pt x="865" y="106"/>
                    <a:pt x="865" y="106"/>
                  </a:cubicBezTo>
                  <a:cubicBezTo>
                    <a:pt x="821" y="106"/>
                    <a:pt x="821" y="106"/>
                    <a:pt x="821" y="106"/>
                  </a:cubicBezTo>
                  <a:cubicBezTo>
                    <a:pt x="821" y="150"/>
                    <a:pt x="821" y="150"/>
                    <a:pt x="821" y="150"/>
                  </a:cubicBezTo>
                  <a:cubicBezTo>
                    <a:pt x="865" y="150"/>
                    <a:pt x="865" y="150"/>
                    <a:pt x="865" y="150"/>
                  </a:cubicBezTo>
                  <a:lnTo>
                    <a:pt x="865" y="268"/>
                  </a:lnTo>
                  <a:close/>
                  <a:moveTo>
                    <a:pt x="722" y="64"/>
                  </a:moveTo>
                  <a:cubicBezTo>
                    <a:pt x="782" y="64"/>
                    <a:pt x="782" y="64"/>
                    <a:pt x="782" y="64"/>
                  </a:cubicBezTo>
                  <a:cubicBezTo>
                    <a:pt x="782" y="6"/>
                    <a:pt x="782" y="6"/>
                    <a:pt x="782" y="6"/>
                  </a:cubicBezTo>
                  <a:cubicBezTo>
                    <a:pt x="722" y="6"/>
                    <a:pt x="722" y="6"/>
                    <a:pt x="722" y="6"/>
                  </a:cubicBezTo>
                  <a:lnTo>
                    <a:pt x="722" y="64"/>
                  </a:lnTo>
                  <a:close/>
                  <a:moveTo>
                    <a:pt x="722" y="338"/>
                  </a:moveTo>
                  <a:cubicBezTo>
                    <a:pt x="782" y="338"/>
                    <a:pt x="782" y="338"/>
                    <a:pt x="782" y="338"/>
                  </a:cubicBezTo>
                  <a:cubicBezTo>
                    <a:pt x="782" y="106"/>
                    <a:pt x="782" y="106"/>
                    <a:pt x="782" y="106"/>
                  </a:cubicBezTo>
                  <a:cubicBezTo>
                    <a:pt x="722" y="106"/>
                    <a:pt x="722" y="106"/>
                    <a:pt x="722" y="106"/>
                  </a:cubicBezTo>
                  <a:lnTo>
                    <a:pt x="722" y="338"/>
                  </a:lnTo>
                  <a:close/>
                  <a:moveTo>
                    <a:pt x="601" y="106"/>
                  </a:moveTo>
                  <a:cubicBezTo>
                    <a:pt x="601" y="138"/>
                    <a:pt x="601" y="138"/>
                    <a:pt x="601" y="138"/>
                  </a:cubicBezTo>
                  <a:cubicBezTo>
                    <a:pt x="600" y="138"/>
                    <a:pt x="600" y="138"/>
                    <a:pt x="600" y="138"/>
                  </a:cubicBezTo>
                  <a:cubicBezTo>
                    <a:pt x="583" y="111"/>
                    <a:pt x="559" y="101"/>
                    <a:pt x="529" y="101"/>
                  </a:cubicBezTo>
                  <a:cubicBezTo>
                    <a:pt x="459" y="101"/>
                    <a:pt x="430" y="165"/>
                    <a:pt x="430" y="221"/>
                  </a:cubicBezTo>
                  <a:cubicBezTo>
                    <a:pt x="430" y="283"/>
                    <a:pt x="456" y="338"/>
                    <a:pt x="525" y="338"/>
                  </a:cubicBezTo>
                  <a:cubicBezTo>
                    <a:pt x="559" y="338"/>
                    <a:pt x="586" y="321"/>
                    <a:pt x="597" y="301"/>
                  </a:cubicBezTo>
                  <a:cubicBezTo>
                    <a:pt x="598" y="301"/>
                    <a:pt x="598" y="301"/>
                    <a:pt x="598" y="301"/>
                  </a:cubicBezTo>
                  <a:cubicBezTo>
                    <a:pt x="598" y="341"/>
                    <a:pt x="595" y="391"/>
                    <a:pt x="528" y="391"/>
                  </a:cubicBezTo>
                  <a:cubicBezTo>
                    <a:pt x="509" y="391"/>
                    <a:pt x="479" y="381"/>
                    <a:pt x="460" y="371"/>
                  </a:cubicBezTo>
                  <a:cubicBezTo>
                    <a:pt x="456" y="422"/>
                    <a:pt x="456" y="422"/>
                    <a:pt x="456" y="422"/>
                  </a:cubicBezTo>
                  <a:cubicBezTo>
                    <a:pt x="484" y="434"/>
                    <a:pt x="512" y="438"/>
                    <a:pt x="536" y="438"/>
                  </a:cubicBezTo>
                  <a:cubicBezTo>
                    <a:pt x="633" y="438"/>
                    <a:pt x="658" y="379"/>
                    <a:pt x="658" y="316"/>
                  </a:cubicBezTo>
                  <a:cubicBezTo>
                    <a:pt x="658" y="106"/>
                    <a:pt x="658" y="106"/>
                    <a:pt x="658" y="106"/>
                  </a:cubicBezTo>
                  <a:lnTo>
                    <a:pt x="601" y="106"/>
                  </a:lnTo>
                  <a:close/>
                  <a:moveTo>
                    <a:pt x="545" y="291"/>
                  </a:moveTo>
                  <a:cubicBezTo>
                    <a:pt x="510" y="291"/>
                    <a:pt x="493" y="252"/>
                    <a:pt x="493" y="221"/>
                  </a:cubicBezTo>
                  <a:cubicBezTo>
                    <a:pt x="493" y="185"/>
                    <a:pt x="506" y="148"/>
                    <a:pt x="547" y="148"/>
                  </a:cubicBezTo>
                  <a:cubicBezTo>
                    <a:pt x="583" y="148"/>
                    <a:pt x="598" y="180"/>
                    <a:pt x="598" y="220"/>
                  </a:cubicBezTo>
                  <a:cubicBezTo>
                    <a:pt x="598" y="258"/>
                    <a:pt x="583" y="291"/>
                    <a:pt x="545" y="291"/>
                  </a:cubicBezTo>
                  <a:moveTo>
                    <a:pt x="321" y="64"/>
                  </a:moveTo>
                  <a:cubicBezTo>
                    <a:pt x="382" y="64"/>
                    <a:pt x="382" y="64"/>
                    <a:pt x="382" y="64"/>
                  </a:cubicBezTo>
                  <a:cubicBezTo>
                    <a:pt x="382" y="6"/>
                    <a:pt x="382" y="6"/>
                    <a:pt x="382" y="6"/>
                  </a:cubicBezTo>
                  <a:cubicBezTo>
                    <a:pt x="321" y="6"/>
                    <a:pt x="321" y="6"/>
                    <a:pt x="321" y="6"/>
                  </a:cubicBezTo>
                  <a:lnTo>
                    <a:pt x="321" y="64"/>
                  </a:lnTo>
                  <a:close/>
                  <a:moveTo>
                    <a:pt x="321" y="338"/>
                  </a:moveTo>
                  <a:cubicBezTo>
                    <a:pt x="382" y="338"/>
                    <a:pt x="382" y="338"/>
                    <a:pt x="382" y="338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21" y="106"/>
                    <a:pt x="321" y="106"/>
                    <a:pt x="321" y="106"/>
                  </a:cubicBezTo>
                  <a:lnTo>
                    <a:pt x="321" y="338"/>
                  </a:lnTo>
                  <a:close/>
                  <a:moveTo>
                    <a:pt x="63" y="73"/>
                  </a:moveTo>
                  <a:cubicBezTo>
                    <a:pt x="98" y="73"/>
                    <a:pt x="98" y="73"/>
                    <a:pt x="98" y="73"/>
                  </a:cubicBezTo>
                  <a:cubicBezTo>
                    <a:pt x="151" y="73"/>
                    <a:pt x="202" y="112"/>
                    <a:pt x="202" y="181"/>
                  </a:cubicBezTo>
                  <a:cubicBezTo>
                    <a:pt x="202" y="249"/>
                    <a:pt x="151" y="288"/>
                    <a:pt x="98" y="288"/>
                  </a:cubicBezTo>
                  <a:cubicBezTo>
                    <a:pt x="63" y="288"/>
                    <a:pt x="63" y="288"/>
                    <a:pt x="63" y="288"/>
                  </a:cubicBezTo>
                  <a:lnTo>
                    <a:pt x="63" y="73"/>
                  </a:lnTo>
                  <a:close/>
                  <a:moveTo>
                    <a:pt x="0" y="338"/>
                  </a:moveTo>
                  <a:cubicBezTo>
                    <a:pt x="86" y="338"/>
                    <a:pt x="86" y="338"/>
                    <a:pt x="86" y="338"/>
                  </a:cubicBezTo>
                  <a:cubicBezTo>
                    <a:pt x="183" y="338"/>
                    <a:pt x="268" y="306"/>
                    <a:pt x="268" y="181"/>
                  </a:cubicBezTo>
                  <a:cubicBezTo>
                    <a:pt x="268" y="56"/>
                    <a:pt x="183" y="24"/>
                    <a:pt x="8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57218B0-6241-4B9F-8494-D2C5D6E4F9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64850" y="381000"/>
              <a:ext cx="947738" cy="382588"/>
            </a:xfrm>
            <a:custGeom>
              <a:avLst/>
              <a:gdLst>
                <a:gd name="T0" fmla="*/ 1526 w 1585"/>
                <a:gd name="T1" fmla="*/ 76 h 639"/>
                <a:gd name="T2" fmla="*/ 1493 w 1585"/>
                <a:gd name="T3" fmla="*/ 178 h 639"/>
                <a:gd name="T4" fmla="*/ 1379 w 1585"/>
                <a:gd name="T5" fmla="*/ 155 h 639"/>
                <a:gd name="T6" fmla="*/ 1280 w 1585"/>
                <a:gd name="T7" fmla="*/ 204 h 639"/>
                <a:gd name="T8" fmla="*/ 1480 w 1585"/>
                <a:gd name="T9" fmla="*/ 406 h 639"/>
                <a:gd name="T10" fmla="*/ 1228 w 1585"/>
                <a:gd name="T11" fmla="*/ 585 h 639"/>
                <a:gd name="T12" fmla="*/ 1068 w 1585"/>
                <a:gd name="T13" fmla="*/ 558 h 639"/>
                <a:gd name="T14" fmla="*/ 1101 w 1585"/>
                <a:gd name="T15" fmla="*/ 453 h 639"/>
                <a:gd name="T16" fmla="*/ 1228 w 1585"/>
                <a:gd name="T17" fmla="*/ 483 h 639"/>
                <a:gd name="T18" fmla="*/ 1338 w 1585"/>
                <a:gd name="T19" fmla="*/ 422 h 639"/>
                <a:gd name="T20" fmla="*/ 1138 w 1585"/>
                <a:gd name="T21" fmla="*/ 225 h 639"/>
                <a:gd name="T22" fmla="*/ 1368 w 1585"/>
                <a:gd name="T23" fmla="*/ 53 h 639"/>
                <a:gd name="T24" fmla="*/ 1526 w 1585"/>
                <a:gd name="T25" fmla="*/ 76 h 639"/>
                <a:gd name="T26" fmla="*/ 1129 w 1585"/>
                <a:gd name="T27" fmla="*/ 62 h 639"/>
                <a:gd name="T28" fmla="*/ 1021 w 1585"/>
                <a:gd name="T29" fmla="*/ 576 h 639"/>
                <a:gd name="T30" fmla="*/ 883 w 1585"/>
                <a:gd name="T31" fmla="*/ 576 h 639"/>
                <a:gd name="T32" fmla="*/ 929 w 1585"/>
                <a:gd name="T33" fmla="*/ 356 h 639"/>
                <a:gd name="T34" fmla="*/ 765 w 1585"/>
                <a:gd name="T35" fmla="*/ 356 h 639"/>
                <a:gd name="T36" fmla="*/ 719 w 1585"/>
                <a:gd name="T37" fmla="*/ 576 h 639"/>
                <a:gd name="T38" fmla="*/ 581 w 1585"/>
                <a:gd name="T39" fmla="*/ 576 h 639"/>
                <a:gd name="T40" fmla="*/ 688 w 1585"/>
                <a:gd name="T41" fmla="*/ 62 h 639"/>
                <a:gd name="T42" fmla="*/ 827 w 1585"/>
                <a:gd name="T43" fmla="*/ 62 h 639"/>
                <a:gd name="T44" fmla="*/ 786 w 1585"/>
                <a:gd name="T45" fmla="*/ 258 h 639"/>
                <a:gd name="T46" fmla="*/ 950 w 1585"/>
                <a:gd name="T47" fmla="*/ 258 h 639"/>
                <a:gd name="T48" fmla="*/ 990 w 1585"/>
                <a:gd name="T49" fmla="*/ 62 h 639"/>
                <a:gd name="T50" fmla="*/ 1129 w 1585"/>
                <a:gd name="T51" fmla="*/ 62 h 639"/>
                <a:gd name="T52" fmla="*/ 637 w 1585"/>
                <a:gd name="T53" fmla="*/ 62 h 639"/>
                <a:gd name="T54" fmla="*/ 528 w 1585"/>
                <a:gd name="T55" fmla="*/ 576 h 639"/>
                <a:gd name="T56" fmla="*/ 356 w 1585"/>
                <a:gd name="T57" fmla="*/ 576 h 639"/>
                <a:gd name="T58" fmla="*/ 248 w 1585"/>
                <a:gd name="T59" fmla="*/ 220 h 639"/>
                <a:gd name="T60" fmla="*/ 247 w 1585"/>
                <a:gd name="T61" fmla="*/ 220 h 639"/>
                <a:gd name="T62" fmla="*/ 175 w 1585"/>
                <a:gd name="T63" fmla="*/ 576 h 639"/>
                <a:gd name="T64" fmla="*/ 45 w 1585"/>
                <a:gd name="T65" fmla="*/ 576 h 639"/>
                <a:gd name="T66" fmla="*/ 155 w 1585"/>
                <a:gd name="T67" fmla="*/ 62 h 639"/>
                <a:gd name="T68" fmla="*/ 327 w 1585"/>
                <a:gd name="T69" fmla="*/ 62 h 639"/>
                <a:gd name="T70" fmla="*/ 433 w 1585"/>
                <a:gd name="T71" fmla="*/ 418 h 639"/>
                <a:gd name="T72" fmla="*/ 435 w 1585"/>
                <a:gd name="T73" fmla="*/ 418 h 639"/>
                <a:gd name="T74" fmla="*/ 507 w 1585"/>
                <a:gd name="T75" fmla="*/ 62 h 639"/>
                <a:gd name="T76" fmla="*/ 637 w 1585"/>
                <a:gd name="T77" fmla="*/ 62 h 639"/>
                <a:gd name="T78" fmla="*/ 1585 w 1585"/>
                <a:gd name="T79" fmla="*/ 0 h 639"/>
                <a:gd name="T80" fmla="*/ 0 w 1585"/>
                <a:gd name="T81" fmla="*/ 0 h 639"/>
                <a:gd name="T82" fmla="*/ 0 w 1585"/>
                <a:gd name="T83" fmla="*/ 639 h 639"/>
                <a:gd name="T84" fmla="*/ 1585 w 1585"/>
                <a:gd name="T85" fmla="*/ 639 h 639"/>
                <a:gd name="T86" fmla="*/ 1585 w 1585"/>
                <a:gd name="T8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5" h="639">
                  <a:moveTo>
                    <a:pt x="1526" y="76"/>
                  </a:moveTo>
                  <a:cubicBezTo>
                    <a:pt x="1493" y="178"/>
                    <a:pt x="1493" y="178"/>
                    <a:pt x="1493" y="178"/>
                  </a:cubicBezTo>
                  <a:cubicBezTo>
                    <a:pt x="1466" y="166"/>
                    <a:pt x="1430" y="155"/>
                    <a:pt x="1379" y="155"/>
                  </a:cubicBezTo>
                  <a:cubicBezTo>
                    <a:pt x="1324" y="155"/>
                    <a:pt x="1280" y="163"/>
                    <a:pt x="1280" y="204"/>
                  </a:cubicBezTo>
                  <a:cubicBezTo>
                    <a:pt x="1280" y="277"/>
                    <a:pt x="1480" y="250"/>
                    <a:pt x="1480" y="406"/>
                  </a:cubicBezTo>
                  <a:cubicBezTo>
                    <a:pt x="1480" y="548"/>
                    <a:pt x="1348" y="585"/>
                    <a:pt x="1228" y="585"/>
                  </a:cubicBezTo>
                  <a:cubicBezTo>
                    <a:pt x="1175" y="585"/>
                    <a:pt x="1113" y="572"/>
                    <a:pt x="1068" y="558"/>
                  </a:cubicBezTo>
                  <a:cubicBezTo>
                    <a:pt x="1101" y="453"/>
                    <a:pt x="1101" y="453"/>
                    <a:pt x="1101" y="453"/>
                  </a:cubicBezTo>
                  <a:cubicBezTo>
                    <a:pt x="1128" y="471"/>
                    <a:pt x="1183" y="483"/>
                    <a:pt x="1228" y="483"/>
                  </a:cubicBezTo>
                  <a:cubicBezTo>
                    <a:pt x="1271" y="483"/>
                    <a:pt x="1338" y="475"/>
                    <a:pt x="1338" y="422"/>
                  </a:cubicBezTo>
                  <a:cubicBezTo>
                    <a:pt x="1338" y="339"/>
                    <a:pt x="1138" y="370"/>
                    <a:pt x="1138" y="225"/>
                  </a:cubicBezTo>
                  <a:cubicBezTo>
                    <a:pt x="1138" y="93"/>
                    <a:pt x="1254" y="53"/>
                    <a:pt x="1368" y="53"/>
                  </a:cubicBezTo>
                  <a:cubicBezTo>
                    <a:pt x="1431" y="53"/>
                    <a:pt x="1491" y="60"/>
                    <a:pt x="1526" y="76"/>
                  </a:cubicBezTo>
                  <a:moveTo>
                    <a:pt x="1129" y="62"/>
                  </a:moveTo>
                  <a:cubicBezTo>
                    <a:pt x="1021" y="576"/>
                    <a:pt x="1021" y="576"/>
                    <a:pt x="1021" y="576"/>
                  </a:cubicBezTo>
                  <a:cubicBezTo>
                    <a:pt x="883" y="576"/>
                    <a:pt x="883" y="576"/>
                    <a:pt x="883" y="576"/>
                  </a:cubicBezTo>
                  <a:cubicBezTo>
                    <a:pt x="929" y="356"/>
                    <a:pt x="929" y="356"/>
                    <a:pt x="929" y="356"/>
                  </a:cubicBezTo>
                  <a:cubicBezTo>
                    <a:pt x="765" y="356"/>
                    <a:pt x="765" y="356"/>
                    <a:pt x="765" y="356"/>
                  </a:cubicBezTo>
                  <a:cubicBezTo>
                    <a:pt x="719" y="576"/>
                    <a:pt x="719" y="576"/>
                    <a:pt x="719" y="576"/>
                  </a:cubicBezTo>
                  <a:cubicBezTo>
                    <a:pt x="581" y="576"/>
                    <a:pt x="581" y="576"/>
                    <a:pt x="581" y="576"/>
                  </a:cubicBezTo>
                  <a:cubicBezTo>
                    <a:pt x="688" y="62"/>
                    <a:pt x="688" y="62"/>
                    <a:pt x="688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786" y="258"/>
                    <a:pt x="786" y="258"/>
                    <a:pt x="786" y="258"/>
                  </a:cubicBezTo>
                  <a:cubicBezTo>
                    <a:pt x="950" y="258"/>
                    <a:pt x="950" y="258"/>
                    <a:pt x="950" y="258"/>
                  </a:cubicBezTo>
                  <a:cubicBezTo>
                    <a:pt x="990" y="62"/>
                    <a:pt x="990" y="62"/>
                    <a:pt x="990" y="62"/>
                  </a:cubicBezTo>
                  <a:lnTo>
                    <a:pt x="1129" y="62"/>
                  </a:lnTo>
                  <a:close/>
                  <a:moveTo>
                    <a:pt x="637" y="62"/>
                  </a:moveTo>
                  <a:cubicBezTo>
                    <a:pt x="528" y="576"/>
                    <a:pt x="528" y="576"/>
                    <a:pt x="528" y="576"/>
                  </a:cubicBezTo>
                  <a:cubicBezTo>
                    <a:pt x="356" y="576"/>
                    <a:pt x="356" y="576"/>
                    <a:pt x="356" y="576"/>
                  </a:cubicBezTo>
                  <a:cubicBezTo>
                    <a:pt x="248" y="220"/>
                    <a:pt x="248" y="220"/>
                    <a:pt x="248" y="220"/>
                  </a:cubicBezTo>
                  <a:cubicBezTo>
                    <a:pt x="247" y="220"/>
                    <a:pt x="247" y="220"/>
                    <a:pt x="247" y="220"/>
                  </a:cubicBezTo>
                  <a:cubicBezTo>
                    <a:pt x="175" y="576"/>
                    <a:pt x="175" y="576"/>
                    <a:pt x="175" y="576"/>
                  </a:cubicBezTo>
                  <a:cubicBezTo>
                    <a:pt x="45" y="576"/>
                    <a:pt x="45" y="576"/>
                    <a:pt x="45" y="576"/>
                  </a:cubicBezTo>
                  <a:cubicBezTo>
                    <a:pt x="155" y="62"/>
                    <a:pt x="155" y="62"/>
                    <a:pt x="155" y="62"/>
                  </a:cubicBezTo>
                  <a:cubicBezTo>
                    <a:pt x="327" y="62"/>
                    <a:pt x="327" y="62"/>
                    <a:pt x="327" y="62"/>
                  </a:cubicBezTo>
                  <a:cubicBezTo>
                    <a:pt x="433" y="418"/>
                    <a:pt x="433" y="418"/>
                    <a:pt x="433" y="418"/>
                  </a:cubicBezTo>
                  <a:cubicBezTo>
                    <a:pt x="435" y="418"/>
                    <a:pt x="435" y="418"/>
                    <a:pt x="435" y="418"/>
                  </a:cubicBezTo>
                  <a:cubicBezTo>
                    <a:pt x="507" y="62"/>
                    <a:pt x="507" y="62"/>
                    <a:pt x="507" y="62"/>
                  </a:cubicBezTo>
                  <a:lnTo>
                    <a:pt x="637" y="62"/>
                  </a:lnTo>
                  <a:close/>
                  <a:moveTo>
                    <a:pt x="15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1585" y="639"/>
                    <a:pt x="1585" y="639"/>
                    <a:pt x="1585" y="639"/>
                  </a:cubicBezTo>
                  <a:lnTo>
                    <a:pt x="15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11" name="Rectangle 10">
            <a:extLst>
              <a:ext uri="{FF2B5EF4-FFF2-40B4-BE49-F238E27FC236}">
                <a16:creationId xmlns:a16="http://schemas.microsoft.com/office/drawing/2014/main" id="{66DD89B9-7DE1-4DA4-91E6-EB95FB2AF87E}"/>
              </a:ext>
            </a:extLst>
          </p:cNvPr>
          <p:cNvSpPr/>
          <p:nvPr userDrawn="1"/>
        </p:nvSpPr>
        <p:spPr>
          <a:xfrm>
            <a:off x="534154" y="2715939"/>
            <a:ext cx="6096000" cy="26930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 with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@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nhsdigital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company/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</a:t>
            </a: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-digital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www.digital.nhs.uk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9191B2CF-6F4D-4209-B9AD-16BD5E9098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8174" y="4161169"/>
            <a:ext cx="267865" cy="2669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6FE0E72-9601-49FF-B5B7-974DEDBD4D4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142" y="4614857"/>
            <a:ext cx="185146" cy="29455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D0D59D0-DF16-4A69-92E2-44ECEAA6D28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20" y="3725236"/>
            <a:ext cx="323428" cy="2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0868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EA3223-107E-45B1-8E17-635BA3AEFADA}" type="datetime1">
              <a:rPr lang="en-GB" smtClean="0"/>
              <a:pPr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5" name="Picture Placeholder 14"/>
          <p:cNvSpPr>
            <a:spLocks noGrp="1"/>
          </p:cNvSpPr>
          <p:nvPr>
            <p:ph type="pic" sz="quarter" idx="15" hasCustomPrompt="1"/>
          </p:nvPr>
        </p:nvSpPr>
        <p:spPr>
          <a:xfrm>
            <a:off x="-2086" y="0"/>
            <a:ext cx="12192000" cy="6858000"/>
          </a:xfrm>
          <a:blipFill>
            <a:blip r:embed="rId2"/>
            <a:stretch>
              <a:fillRect/>
            </a:stretch>
          </a:blipFill>
        </p:spPr>
        <p:txBody>
          <a:bodyPr tIns="288000">
            <a:normAutofit/>
          </a:bodyPr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800">
                <a:solidFill>
                  <a:schemeClr val="accent5"/>
                </a:solidFill>
                <a:highlight>
                  <a:srgbClr val="FFFF00"/>
                </a:highlight>
              </a:defRPr>
            </a:lvl1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image icon in centre to insert picture, then ‘right-click’ image and choose ‘Send to back'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0" y="2062800"/>
            <a:ext cx="5143429" cy="2736000"/>
          </a:xfrm>
          <a:solidFill>
            <a:schemeClr val="bg1">
              <a:alpha val="82000"/>
            </a:schemeClr>
          </a:solidFill>
        </p:spPr>
        <p:txBody>
          <a:bodyPr lIns="396000" anchor="ctr"/>
          <a:lstStyle>
            <a:lvl1pPr marL="0" indent="0">
              <a:buNone/>
              <a:defRPr sz="4000" b="1">
                <a:solidFill>
                  <a:schemeClr val="accent1"/>
                </a:solidFill>
              </a:defRPr>
            </a:lvl1pPr>
            <a:lvl2pPr marL="0" indent="0">
              <a:spcBef>
                <a:spcPts val="600"/>
              </a:spcBef>
              <a:buNone/>
              <a:defRPr sz="2500" b="1">
                <a:solidFill>
                  <a:schemeClr val="tx2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93297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2000" y="1005000"/>
            <a:ext cx="10097729" cy="2057288"/>
          </a:xfrm>
        </p:spPr>
        <p:txBody>
          <a:bodyPr anchor="b">
            <a:normAutofit/>
          </a:bodyPr>
          <a:lstStyle>
            <a:lvl1pPr algn="l"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8370" y="3160078"/>
            <a:ext cx="10097729" cy="2421572"/>
          </a:xfrm>
        </p:spPr>
        <p:txBody>
          <a:bodyPr>
            <a:normAutofit/>
          </a:bodyPr>
          <a:lstStyle>
            <a:lvl1pPr marL="0" indent="0" algn="l">
              <a:buNone/>
              <a:defRPr sz="2500" b="1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17544B-A8F1-446D-92CB-F32F893F4810}" type="datetime1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7549" y="6432550"/>
            <a:ext cx="706081" cy="216000"/>
          </a:xfrm>
        </p:spPr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8885460" y="6000750"/>
            <a:ext cx="2991018" cy="579655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1600">
                <a:solidFill>
                  <a:schemeClr val="accent2"/>
                </a:solidFill>
              </a:defRPr>
            </a:lvl1pPr>
            <a:lvl2pPr marL="0" indent="0">
              <a:spcBef>
                <a:spcPts val="0"/>
              </a:spcBef>
              <a:buNone/>
              <a:defRPr sz="1600" b="1">
                <a:solidFill>
                  <a:schemeClr val="accent2"/>
                </a:solidFill>
              </a:defRPr>
            </a:lvl2pPr>
            <a:lvl3pPr marL="914400" indent="0">
              <a:buNone/>
              <a:defRPr>
                <a:solidFill>
                  <a:schemeClr val="accent2"/>
                </a:solidFill>
              </a:defRPr>
            </a:lvl3pPr>
            <a:lvl4pPr marL="1371600" indent="0">
              <a:buNone/>
              <a:defRPr>
                <a:solidFill>
                  <a:schemeClr val="accent2"/>
                </a:solidFill>
              </a:defRPr>
            </a:lvl4pPr>
            <a:lvl5pPr marL="1828800" indent="0">
              <a:buNone/>
              <a:defRPr>
                <a:solidFill>
                  <a:schemeClr val="accent2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22743" y="377534"/>
            <a:ext cx="1115609" cy="7932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31CA023-92E6-4326-AB1E-68640899355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65150" y="5981699"/>
            <a:ext cx="2743200" cy="533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15952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ation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accent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B95C-A193-4CCF-A912-4D852A5A7231}" type="datetime1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556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(Ima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6705600" y="0"/>
            <a:ext cx="5486400" cy="6858000"/>
          </a:xfr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txBody>
          <a:bodyPr lIns="756000" tIns="4320000" rIns="684000"/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>
                <a:solidFill>
                  <a:schemeClr val="accent5"/>
                </a:solidFill>
                <a:highlight>
                  <a:srgbClr val="FFFF00"/>
                </a:highlight>
              </a:defRPr>
            </a:lvl1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image icon in centre to insert picture, then ‘right-click’ image and choose ‘Send to back'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accent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9646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ation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395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Quotation (Blue)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7543800" y="381000"/>
            <a:ext cx="4648200" cy="5648325"/>
          </a:xfrm>
        </p:spPr>
        <p:txBody>
          <a:bodyPr lIns="720000" tIns="3096000">
            <a:normAutofit/>
          </a:bodyPr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2000">
                <a:solidFill>
                  <a:schemeClr val="bg1"/>
                </a:solidFill>
              </a:defRPr>
            </a:lvl1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image icon in centre to insert picture, then ‘right-click’ image and choose ‘Send to back'</a:t>
            </a:r>
          </a:p>
        </p:txBody>
      </p:sp>
    </p:spTree>
    <p:extLst>
      <p:ext uri="{BB962C8B-B14F-4D97-AF65-F5344CB8AC3E}">
        <p14:creationId xmlns:p14="http://schemas.microsoft.com/office/powerpoint/2010/main" val="3645772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sz="240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B95C-A193-4CCF-A912-4D852A5A7231}" type="datetime1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77549" y="6432550"/>
            <a:ext cx="709709" cy="216000"/>
          </a:xfrm>
        </p:spPr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21518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Quotation (Full Imag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2086" y="0"/>
            <a:ext cx="12194086" cy="6858000"/>
          </a:xfrm>
          <a:blipFill>
            <a:blip r:embed="rId2"/>
            <a:stretch>
              <a:fillRect/>
            </a:stretch>
          </a:blipFill>
        </p:spPr>
        <p:txBody>
          <a:bodyPr lIns="612000" tIns="2520000">
            <a:normAutofit/>
          </a:bodyPr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600">
                <a:solidFill>
                  <a:schemeClr val="accent5"/>
                </a:solidFill>
                <a:highlight>
                  <a:srgbClr val="FFFF00"/>
                </a:highlight>
              </a:defRPr>
            </a:lvl1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image icon in centre to insert picture, </a:t>
            </a:r>
            <a:br>
              <a:rPr lang="en-GB" dirty="0"/>
            </a:br>
            <a:r>
              <a:rPr lang="en-GB" dirty="0"/>
              <a:t>then ‘right-click’ image and choose ‘Send to back'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8000" y="1"/>
            <a:ext cx="4267200" cy="5695950"/>
          </a:xfrm>
          <a:solidFill>
            <a:schemeClr val="accent1">
              <a:alpha val="82000"/>
            </a:schemeClr>
          </a:solidFill>
        </p:spPr>
        <p:txBody>
          <a:bodyPr lIns="540000" tIns="1008000" rIns="540000" anchor="t"/>
          <a:lstStyle>
            <a:lvl1pPr marL="123825" indent="-123825">
              <a:spcBef>
                <a:spcPts val="0"/>
              </a:spcBef>
              <a:spcAft>
                <a:spcPts val="600"/>
              </a:spcAft>
              <a:buNone/>
              <a:defRPr sz="2700" b="0">
                <a:solidFill>
                  <a:schemeClr val="bg1"/>
                </a:solidFill>
              </a:defRPr>
            </a:lvl1pPr>
            <a:lvl2pPr marL="123825" indent="0">
              <a:spcBef>
                <a:spcPts val="0"/>
              </a:spcBef>
              <a:buNone/>
              <a:defRPr sz="21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2085111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Matrix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3906272-BEEB-47F8-B906-5D0DA9583F6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460775" y="3790278"/>
            <a:ext cx="22824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288000" rIns="216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B2ACF618-13F8-4EB6-BD8B-53926EFC654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85404" y="3790278"/>
            <a:ext cx="2292644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216000" tIns="288000" rIns="216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9848C897-BFFF-4F1C-B940-0506BA444E6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3460775" y="1506542"/>
            <a:ext cx="2282400" cy="2283736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F6A3E980-37A4-40FB-A2B8-D9E6B80F229D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395647" y="1506542"/>
            <a:ext cx="2282400" cy="2283736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/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17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Matrix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19" name="Text Placeholder 25">
            <a:extLst>
              <a:ext uri="{FF2B5EF4-FFF2-40B4-BE49-F238E27FC236}">
                <a16:creationId xmlns:a16="http://schemas.microsoft.com/office/drawing/2014/main" id="{6B1FE9D7-4EA4-469E-B79D-EE782E59A198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950552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0" name="Picture Placeholder 26">
            <a:extLst>
              <a:ext uri="{FF2B5EF4-FFF2-40B4-BE49-F238E27FC236}">
                <a16:creationId xmlns:a16="http://schemas.microsoft.com/office/drawing/2014/main" id="{7B03F62B-5D85-4CBC-83A6-502C2AF994D0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2950550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7" name="Text Placeholder 27">
            <a:extLst>
              <a:ext uri="{FF2B5EF4-FFF2-40B4-BE49-F238E27FC236}">
                <a16:creationId xmlns:a16="http://schemas.microsoft.com/office/drawing/2014/main" id="{7ED3212D-E414-485C-BDB9-7DD49112BBB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5144999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8" name="Picture Placeholder 28">
            <a:extLst>
              <a:ext uri="{FF2B5EF4-FFF2-40B4-BE49-F238E27FC236}">
                <a16:creationId xmlns:a16="http://schemas.microsoft.com/office/drawing/2014/main" id="{07394416-641D-47CB-9E57-5FDF0CEFA8AF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5144997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9" name="Text Placeholder 29">
            <a:extLst>
              <a:ext uri="{FF2B5EF4-FFF2-40B4-BE49-F238E27FC236}">
                <a16:creationId xmlns:a16="http://schemas.microsoft.com/office/drawing/2014/main" id="{947D73B4-3239-42C3-A914-6766421FC962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339447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0" name="Picture Placeholder 30">
            <a:extLst>
              <a:ext uri="{FF2B5EF4-FFF2-40B4-BE49-F238E27FC236}">
                <a16:creationId xmlns:a16="http://schemas.microsoft.com/office/drawing/2014/main" id="{D9B27E9D-83AC-4B50-B3EE-208112CCF839}"/>
              </a:ext>
            </a:extLst>
          </p:cNvPr>
          <p:cNvSpPr>
            <a:spLocks noGrp="1"/>
          </p:cNvSpPr>
          <p:nvPr>
            <p:ph type="pic" sz="quarter" idx="30"/>
          </p:nvPr>
        </p:nvSpPr>
        <p:spPr>
          <a:xfrm>
            <a:off x="7339445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460828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con Matrix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F2C434-3C98-4193-8DE0-87A308E0B760}" type="datetime1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C9256723-0DD2-4401-BB19-47D66743F0BE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1846347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2C10CF68-87C4-4574-8036-4CEB60821128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1846345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6" name="Text Placeholder 25">
            <a:extLst>
              <a:ext uri="{FF2B5EF4-FFF2-40B4-BE49-F238E27FC236}">
                <a16:creationId xmlns:a16="http://schemas.microsoft.com/office/drawing/2014/main" id="{8EBFC53A-C906-4397-A7ED-FE8219388C8F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040794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AE84C42B-F785-4464-8DD0-92071E80B4E4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4040792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8" name="Text Placeholder 27">
            <a:extLst>
              <a:ext uri="{FF2B5EF4-FFF2-40B4-BE49-F238E27FC236}">
                <a16:creationId xmlns:a16="http://schemas.microsoft.com/office/drawing/2014/main" id="{7D68FF63-BA91-4B1C-9427-6B861B2ACB07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235241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1E31530F-91D4-46C9-98BF-AFA09B21FFF3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6235239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EA32930-99D7-4DA0-81D0-FB224D928AA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29689" y="3773052"/>
            <a:ext cx="1915200" cy="2392565"/>
          </a:xfrm>
          <a:custGeom>
            <a:avLst/>
            <a:gdLst>
              <a:gd name="connsiteX0" fmla="*/ 0 w 2663825"/>
              <a:gd name="connsiteY0" fmla="*/ 0 h 2392565"/>
              <a:gd name="connsiteX1" fmla="*/ 2663825 w 2663825"/>
              <a:gd name="connsiteY1" fmla="*/ 0 h 2392565"/>
              <a:gd name="connsiteX2" fmla="*/ 2663825 w 2663825"/>
              <a:gd name="connsiteY2" fmla="*/ 2304712 h 2392565"/>
              <a:gd name="connsiteX3" fmla="*/ 2575972 w 2663825"/>
              <a:gd name="connsiteY3" fmla="*/ 2392565 h 2392565"/>
              <a:gd name="connsiteX4" fmla="*/ 87853 w 2663825"/>
              <a:gd name="connsiteY4" fmla="*/ 2392565 h 2392565"/>
              <a:gd name="connsiteX5" fmla="*/ 0 w 2663825"/>
              <a:gd name="connsiteY5" fmla="*/ 2304712 h 23925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63825" h="2392565">
                <a:moveTo>
                  <a:pt x="0" y="0"/>
                </a:moveTo>
                <a:lnTo>
                  <a:pt x="2663825" y="0"/>
                </a:lnTo>
                <a:lnTo>
                  <a:pt x="2663825" y="2304712"/>
                </a:lnTo>
                <a:cubicBezTo>
                  <a:pt x="2663825" y="2353232"/>
                  <a:pt x="2624492" y="2392565"/>
                  <a:pt x="2575972" y="2392565"/>
                </a:cubicBezTo>
                <a:lnTo>
                  <a:pt x="87853" y="2392565"/>
                </a:lnTo>
                <a:cubicBezTo>
                  <a:pt x="39333" y="2392565"/>
                  <a:pt x="0" y="2353232"/>
                  <a:pt x="0" y="230471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 lIns="180000" tIns="288000" rIns="180000">
            <a:noAutofit/>
          </a:bodyPr>
          <a:lstStyle>
            <a:lvl1pPr marL="0" indent="0">
              <a:spcBef>
                <a:spcPts val="0"/>
              </a:spcBef>
              <a:buNone/>
              <a:defRPr b="1">
                <a:solidFill>
                  <a:schemeClr val="accent6"/>
                </a:solidFill>
              </a:defRPr>
            </a:lvl1pPr>
            <a:lvl2pPr marL="0" indent="0">
              <a:spcBef>
                <a:spcPts val="0"/>
              </a:spcBef>
              <a:buNone/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7527170F-919D-4754-8E8D-954B1CA93A64}"/>
              </a:ext>
            </a:extLst>
          </p:cNvPr>
          <p:cNvSpPr>
            <a:spLocks noGrp="1"/>
          </p:cNvSpPr>
          <p:nvPr>
            <p:ph type="pic" sz="quarter" idx="28"/>
          </p:nvPr>
        </p:nvSpPr>
        <p:spPr>
          <a:xfrm>
            <a:off x="8429687" y="1857828"/>
            <a:ext cx="1915200" cy="1915224"/>
          </a:xfrm>
          <a:custGeom>
            <a:avLst/>
            <a:gdLst>
              <a:gd name="connsiteX0" fmla="*/ 116729 w 2663824"/>
              <a:gd name="connsiteY0" fmla="*/ 0 h 2283736"/>
              <a:gd name="connsiteX1" fmla="*/ 2547095 w 2663824"/>
              <a:gd name="connsiteY1" fmla="*/ 0 h 2283736"/>
              <a:gd name="connsiteX2" fmla="*/ 2663824 w 2663824"/>
              <a:gd name="connsiteY2" fmla="*/ 116729 h 2283736"/>
              <a:gd name="connsiteX3" fmla="*/ 2663824 w 2663824"/>
              <a:gd name="connsiteY3" fmla="*/ 2283736 h 2283736"/>
              <a:gd name="connsiteX4" fmla="*/ 0 w 2663824"/>
              <a:gd name="connsiteY4" fmla="*/ 2283736 h 2283736"/>
              <a:gd name="connsiteX5" fmla="*/ 0 w 2663824"/>
              <a:gd name="connsiteY5" fmla="*/ 116729 h 2283736"/>
              <a:gd name="connsiteX6" fmla="*/ 116729 w 2663824"/>
              <a:gd name="connsiteY6" fmla="*/ 0 h 2283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63824" h="2283736">
                <a:moveTo>
                  <a:pt x="116729" y="0"/>
                </a:moveTo>
                <a:lnTo>
                  <a:pt x="2547095" y="0"/>
                </a:lnTo>
                <a:cubicBezTo>
                  <a:pt x="2611563" y="0"/>
                  <a:pt x="2663824" y="52261"/>
                  <a:pt x="2663824" y="116729"/>
                </a:cubicBezTo>
                <a:lnTo>
                  <a:pt x="2663824" y="2283736"/>
                </a:lnTo>
                <a:lnTo>
                  <a:pt x="0" y="2283736"/>
                </a:lnTo>
                <a:lnTo>
                  <a:pt x="0" y="116729"/>
                </a:lnTo>
                <a:cubicBezTo>
                  <a:pt x="0" y="52261"/>
                  <a:pt x="52261" y="0"/>
                  <a:pt x="116729" y="0"/>
                </a:cubicBez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90279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Contac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1EFE2-B4BD-4554-9890-8C6DEFCB3AE2}" type="datetime1">
              <a:rPr lang="en-GB" smtClean="0"/>
              <a:t>25/03/2019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AC68DC5-DF12-4872-86EA-43F2A5BBA9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65150" y="5982075"/>
            <a:ext cx="2743200" cy="533185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E750CB1D-161B-4A92-AF75-AF59FBA39DFD}"/>
              </a:ext>
            </a:extLst>
          </p:cNvPr>
          <p:cNvGrpSpPr/>
          <p:nvPr userDrawn="1"/>
        </p:nvGrpSpPr>
        <p:grpSpPr>
          <a:xfrm>
            <a:off x="10624343" y="381000"/>
            <a:ext cx="947738" cy="739776"/>
            <a:chOff x="10864850" y="381000"/>
            <a:chExt cx="947738" cy="739776"/>
          </a:xfrm>
        </p:grpSpPr>
        <p:sp>
          <p:nvSpPr>
            <p:cNvPr id="15" name="Freeform 5">
              <a:extLst>
                <a:ext uri="{FF2B5EF4-FFF2-40B4-BE49-F238E27FC236}">
                  <a16:creationId xmlns:a16="http://schemas.microsoft.com/office/drawing/2014/main" id="{A4DCBC2C-0A00-4B93-AD8F-15F602AC101F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996613" y="858838"/>
              <a:ext cx="796925" cy="261938"/>
            </a:xfrm>
            <a:custGeom>
              <a:avLst/>
              <a:gdLst>
                <a:gd name="T0" fmla="*/ 1333 w 1333"/>
                <a:gd name="T1" fmla="*/ 338 h 438"/>
                <a:gd name="T2" fmla="*/ 1273 w 1333"/>
                <a:gd name="T3" fmla="*/ 0 h 438"/>
                <a:gd name="T4" fmla="*/ 1064 w 1333"/>
                <a:gd name="T5" fmla="*/ 271 h 438"/>
                <a:gd name="T6" fmla="*/ 1157 w 1333"/>
                <a:gd name="T7" fmla="*/ 231 h 438"/>
                <a:gd name="T8" fmla="*/ 1102 w 1333"/>
                <a:gd name="T9" fmla="*/ 299 h 438"/>
                <a:gd name="T10" fmla="*/ 1033 w 1333"/>
                <a:gd name="T11" fmla="*/ 170 h 438"/>
                <a:gd name="T12" fmla="*/ 1157 w 1333"/>
                <a:gd name="T13" fmla="*/ 195 h 438"/>
                <a:gd name="T14" fmla="*/ 1046 w 1333"/>
                <a:gd name="T15" fmla="*/ 208 h 438"/>
                <a:gd name="T16" fmla="*/ 1087 w 1333"/>
                <a:gd name="T17" fmla="*/ 343 h 438"/>
                <a:gd name="T18" fmla="*/ 1160 w 1333"/>
                <a:gd name="T19" fmla="*/ 303 h 438"/>
                <a:gd name="T20" fmla="*/ 1215 w 1333"/>
                <a:gd name="T21" fmla="*/ 338 h 438"/>
                <a:gd name="T22" fmla="*/ 1212 w 1333"/>
                <a:gd name="T23" fmla="*/ 228 h 438"/>
                <a:gd name="T24" fmla="*/ 1112 w 1333"/>
                <a:gd name="T25" fmla="*/ 101 h 438"/>
                <a:gd name="T26" fmla="*/ 1033 w 1333"/>
                <a:gd name="T27" fmla="*/ 170 h 438"/>
                <a:gd name="T28" fmla="*/ 939 w 1333"/>
                <a:gd name="T29" fmla="*/ 343 h 438"/>
                <a:gd name="T30" fmla="*/ 982 w 1333"/>
                <a:gd name="T31" fmla="*/ 290 h 438"/>
                <a:gd name="T32" fmla="*/ 926 w 1333"/>
                <a:gd name="T33" fmla="*/ 258 h 438"/>
                <a:gd name="T34" fmla="*/ 979 w 1333"/>
                <a:gd name="T35" fmla="*/ 150 h 438"/>
                <a:gd name="T36" fmla="*/ 926 w 1333"/>
                <a:gd name="T37" fmla="*/ 106 h 438"/>
                <a:gd name="T38" fmla="*/ 865 w 1333"/>
                <a:gd name="T39" fmla="*/ 60 h 438"/>
                <a:gd name="T40" fmla="*/ 821 w 1333"/>
                <a:gd name="T41" fmla="*/ 106 h 438"/>
                <a:gd name="T42" fmla="*/ 865 w 1333"/>
                <a:gd name="T43" fmla="*/ 150 h 438"/>
                <a:gd name="T44" fmla="*/ 722 w 1333"/>
                <a:gd name="T45" fmla="*/ 64 h 438"/>
                <a:gd name="T46" fmla="*/ 782 w 1333"/>
                <a:gd name="T47" fmla="*/ 6 h 438"/>
                <a:gd name="T48" fmla="*/ 722 w 1333"/>
                <a:gd name="T49" fmla="*/ 64 h 438"/>
                <a:gd name="T50" fmla="*/ 782 w 1333"/>
                <a:gd name="T51" fmla="*/ 338 h 438"/>
                <a:gd name="T52" fmla="*/ 722 w 1333"/>
                <a:gd name="T53" fmla="*/ 106 h 438"/>
                <a:gd name="T54" fmla="*/ 601 w 1333"/>
                <a:gd name="T55" fmla="*/ 106 h 438"/>
                <a:gd name="T56" fmla="*/ 600 w 1333"/>
                <a:gd name="T57" fmla="*/ 138 h 438"/>
                <a:gd name="T58" fmla="*/ 430 w 1333"/>
                <a:gd name="T59" fmla="*/ 221 h 438"/>
                <a:gd name="T60" fmla="*/ 597 w 1333"/>
                <a:gd name="T61" fmla="*/ 301 h 438"/>
                <a:gd name="T62" fmla="*/ 528 w 1333"/>
                <a:gd name="T63" fmla="*/ 391 h 438"/>
                <a:gd name="T64" fmla="*/ 456 w 1333"/>
                <a:gd name="T65" fmla="*/ 422 h 438"/>
                <a:gd name="T66" fmla="*/ 658 w 1333"/>
                <a:gd name="T67" fmla="*/ 316 h 438"/>
                <a:gd name="T68" fmla="*/ 601 w 1333"/>
                <a:gd name="T69" fmla="*/ 106 h 438"/>
                <a:gd name="T70" fmla="*/ 493 w 1333"/>
                <a:gd name="T71" fmla="*/ 221 h 438"/>
                <a:gd name="T72" fmla="*/ 598 w 1333"/>
                <a:gd name="T73" fmla="*/ 220 h 438"/>
                <a:gd name="T74" fmla="*/ 321 w 1333"/>
                <a:gd name="T75" fmla="*/ 64 h 438"/>
                <a:gd name="T76" fmla="*/ 382 w 1333"/>
                <a:gd name="T77" fmla="*/ 6 h 438"/>
                <a:gd name="T78" fmla="*/ 321 w 1333"/>
                <a:gd name="T79" fmla="*/ 64 h 438"/>
                <a:gd name="T80" fmla="*/ 382 w 1333"/>
                <a:gd name="T81" fmla="*/ 338 h 438"/>
                <a:gd name="T82" fmla="*/ 321 w 1333"/>
                <a:gd name="T83" fmla="*/ 106 h 438"/>
                <a:gd name="T84" fmla="*/ 63 w 1333"/>
                <a:gd name="T85" fmla="*/ 73 h 438"/>
                <a:gd name="T86" fmla="*/ 202 w 1333"/>
                <a:gd name="T87" fmla="*/ 181 h 438"/>
                <a:gd name="T88" fmla="*/ 63 w 1333"/>
                <a:gd name="T89" fmla="*/ 288 h 438"/>
                <a:gd name="T90" fmla="*/ 0 w 1333"/>
                <a:gd name="T91" fmla="*/ 338 h 438"/>
                <a:gd name="T92" fmla="*/ 268 w 1333"/>
                <a:gd name="T93" fmla="*/ 181 h 438"/>
                <a:gd name="T94" fmla="*/ 0 w 1333"/>
                <a:gd name="T95" fmla="*/ 24 h 4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333" h="438">
                  <a:moveTo>
                    <a:pt x="1273" y="338"/>
                  </a:moveTo>
                  <a:cubicBezTo>
                    <a:pt x="1333" y="338"/>
                    <a:pt x="1333" y="338"/>
                    <a:pt x="1333" y="338"/>
                  </a:cubicBezTo>
                  <a:cubicBezTo>
                    <a:pt x="1333" y="0"/>
                    <a:pt x="1333" y="0"/>
                    <a:pt x="1333" y="0"/>
                  </a:cubicBezTo>
                  <a:cubicBezTo>
                    <a:pt x="1273" y="0"/>
                    <a:pt x="1273" y="0"/>
                    <a:pt x="1273" y="0"/>
                  </a:cubicBezTo>
                  <a:lnTo>
                    <a:pt x="1273" y="338"/>
                  </a:lnTo>
                  <a:close/>
                  <a:moveTo>
                    <a:pt x="1064" y="271"/>
                  </a:moveTo>
                  <a:cubicBezTo>
                    <a:pt x="1064" y="235"/>
                    <a:pt x="1104" y="231"/>
                    <a:pt x="1131" y="231"/>
                  </a:cubicBezTo>
                  <a:cubicBezTo>
                    <a:pt x="1157" y="231"/>
                    <a:pt x="1157" y="231"/>
                    <a:pt x="1157" y="231"/>
                  </a:cubicBezTo>
                  <a:cubicBezTo>
                    <a:pt x="1157" y="249"/>
                    <a:pt x="1154" y="266"/>
                    <a:pt x="1144" y="279"/>
                  </a:cubicBezTo>
                  <a:cubicBezTo>
                    <a:pt x="1135" y="291"/>
                    <a:pt x="1120" y="299"/>
                    <a:pt x="1102" y="299"/>
                  </a:cubicBezTo>
                  <a:cubicBezTo>
                    <a:pt x="1080" y="299"/>
                    <a:pt x="1064" y="291"/>
                    <a:pt x="1064" y="271"/>
                  </a:cubicBezTo>
                  <a:moveTo>
                    <a:pt x="1033" y="170"/>
                  </a:moveTo>
                  <a:cubicBezTo>
                    <a:pt x="1053" y="155"/>
                    <a:pt x="1079" y="145"/>
                    <a:pt x="1105" y="145"/>
                  </a:cubicBezTo>
                  <a:cubicBezTo>
                    <a:pt x="1140" y="145"/>
                    <a:pt x="1157" y="157"/>
                    <a:pt x="1157" y="195"/>
                  </a:cubicBezTo>
                  <a:cubicBezTo>
                    <a:pt x="1124" y="195"/>
                    <a:pt x="1124" y="195"/>
                    <a:pt x="1124" y="195"/>
                  </a:cubicBezTo>
                  <a:cubicBezTo>
                    <a:pt x="1098" y="195"/>
                    <a:pt x="1069" y="197"/>
                    <a:pt x="1046" y="208"/>
                  </a:cubicBezTo>
                  <a:cubicBezTo>
                    <a:pt x="1023" y="220"/>
                    <a:pt x="1006" y="240"/>
                    <a:pt x="1006" y="275"/>
                  </a:cubicBezTo>
                  <a:cubicBezTo>
                    <a:pt x="1006" y="319"/>
                    <a:pt x="1046" y="343"/>
                    <a:pt x="1087" y="343"/>
                  </a:cubicBezTo>
                  <a:cubicBezTo>
                    <a:pt x="1115" y="343"/>
                    <a:pt x="1145" y="329"/>
                    <a:pt x="1159" y="303"/>
                  </a:cubicBezTo>
                  <a:cubicBezTo>
                    <a:pt x="1160" y="303"/>
                    <a:pt x="1160" y="303"/>
                    <a:pt x="1160" y="303"/>
                  </a:cubicBezTo>
                  <a:cubicBezTo>
                    <a:pt x="1160" y="311"/>
                    <a:pt x="1160" y="326"/>
                    <a:pt x="1162" y="338"/>
                  </a:cubicBezTo>
                  <a:cubicBezTo>
                    <a:pt x="1215" y="338"/>
                    <a:pt x="1215" y="338"/>
                    <a:pt x="1215" y="338"/>
                  </a:cubicBezTo>
                  <a:cubicBezTo>
                    <a:pt x="1214" y="320"/>
                    <a:pt x="1213" y="304"/>
                    <a:pt x="1213" y="286"/>
                  </a:cubicBezTo>
                  <a:cubicBezTo>
                    <a:pt x="1212" y="269"/>
                    <a:pt x="1212" y="252"/>
                    <a:pt x="1212" y="228"/>
                  </a:cubicBezTo>
                  <a:cubicBezTo>
                    <a:pt x="1212" y="198"/>
                    <a:pt x="1212" y="198"/>
                    <a:pt x="1212" y="198"/>
                  </a:cubicBezTo>
                  <a:cubicBezTo>
                    <a:pt x="1212" y="130"/>
                    <a:pt x="1183" y="101"/>
                    <a:pt x="1112" y="101"/>
                  </a:cubicBezTo>
                  <a:cubicBezTo>
                    <a:pt x="1086" y="101"/>
                    <a:pt x="1055" y="107"/>
                    <a:pt x="1031" y="118"/>
                  </a:cubicBezTo>
                  <a:lnTo>
                    <a:pt x="1033" y="170"/>
                  </a:lnTo>
                  <a:close/>
                  <a:moveTo>
                    <a:pt x="865" y="268"/>
                  </a:moveTo>
                  <a:cubicBezTo>
                    <a:pt x="865" y="314"/>
                    <a:pt x="892" y="343"/>
                    <a:pt x="939" y="343"/>
                  </a:cubicBezTo>
                  <a:cubicBezTo>
                    <a:pt x="957" y="343"/>
                    <a:pt x="971" y="342"/>
                    <a:pt x="983" y="338"/>
                  </a:cubicBezTo>
                  <a:cubicBezTo>
                    <a:pt x="982" y="290"/>
                    <a:pt x="982" y="290"/>
                    <a:pt x="982" y="290"/>
                  </a:cubicBezTo>
                  <a:cubicBezTo>
                    <a:pt x="975" y="294"/>
                    <a:pt x="965" y="297"/>
                    <a:pt x="954" y="297"/>
                  </a:cubicBezTo>
                  <a:cubicBezTo>
                    <a:pt x="931" y="297"/>
                    <a:pt x="926" y="278"/>
                    <a:pt x="926" y="258"/>
                  </a:cubicBezTo>
                  <a:cubicBezTo>
                    <a:pt x="926" y="150"/>
                    <a:pt x="926" y="150"/>
                    <a:pt x="926" y="150"/>
                  </a:cubicBezTo>
                  <a:cubicBezTo>
                    <a:pt x="979" y="150"/>
                    <a:pt x="979" y="150"/>
                    <a:pt x="979" y="150"/>
                  </a:cubicBezTo>
                  <a:cubicBezTo>
                    <a:pt x="979" y="106"/>
                    <a:pt x="979" y="106"/>
                    <a:pt x="979" y="106"/>
                  </a:cubicBezTo>
                  <a:cubicBezTo>
                    <a:pt x="926" y="106"/>
                    <a:pt x="926" y="106"/>
                    <a:pt x="926" y="106"/>
                  </a:cubicBezTo>
                  <a:cubicBezTo>
                    <a:pt x="926" y="40"/>
                    <a:pt x="926" y="40"/>
                    <a:pt x="926" y="40"/>
                  </a:cubicBezTo>
                  <a:cubicBezTo>
                    <a:pt x="865" y="60"/>
                    <a:pt x="865" y="60"/>
                    <a:pt x="865" y="60"/>
                  </a:cubicBezTo>
                  <a:cubicBezTo>
                    <a:pt x="865" y="106"/>
                    <a:pt x="865" y="106"/>
                    <a:pt x="865" y="106"/>
                  </a:cubicBezTo>
                  <a:cubicBezTo>
                    <a:pt x="821" y="106"/>
                    <a:pt x="821" y="106"/>
                    <a:pt x="821" y="106"/>
                  </a:cubicBezTo>
                  <a:cubicBezTo>
                    <a:pt x="821" y="150"/>
                    <a:pt x="821" y="150"/>
                    <a:pt x="821" y="150"/>
                  </a:cubicBezTo>
                  <a:cubicBezTo>
                    <a:pt x="865" y="150"/>
                    <a:pt x="865" y="150"/>
                    <a:pt x="865" y="150"/>
                  </a:cubicBezTo>
                  <a:lnTo>
                    <a:pt x="865" y="268"/>
                  </a:lnTo>
                  <a:close/>
                  <a:moveTo>
                    <a:pt x="722" y="64"/>
                  </a:moveTo>
                  <a:cubicBezTo>
                    <a:pt x="782" y="64"/>
                    <a:pt x="782" y="64"/>
                    <a:pt x="782" y="64"/>
                  </a:cubicBezTo>
                  <a:cubicBezTo>
                    <a:pt x="782" y="6"/>
                    <a:pt x="782" y="6"/>
                    <a:pt x="782" y="6"/>
                  </a:cubicBezTo>
                  <a:cubicBezTo>
                    <a:pt x="722" y="6"/>
                    <a:pt x="722" y="6"/>
                    <a:pt x="722" y="6"/>
                  </a:cubicBezTo>
                  <a:lnTo>
                    <a:pt x="722" y="64"/>
                  </a:lnTo>
                  <a:close/>
                  <a:moveTo>
                    <a:pt x="722" y="338"/>
                  </a:moveTo>
                  <a:cubicBezTo>
                    <a:pt x="782" y="338"/>
                    <a:pt x="782" y="338"/>
                    <a:pt x="782" y="338"/>
                  </a:cubicBezTo>
                  <a:cubicBezTo>
                    <a:pt x="782" y="106"/>
                    <a:pt x="782" y="106"/>
                    <a:pt x="782" y="106"/>
                  </a:cubicBezTo>
                  <a:cubicBezTo>
                    <a:pt x="722" y="106"/>
                    <a:pt x="722" y="106"/>
                    <a:pt x="722" y="106"/>
                  </a:cubicBezTo>
                  <a:lnTo>
                    <a:pt x="722" y="338"/>
                  </a:lnTo>
                  <a:close/>
                  <a:moveTo>
                    <a:pt x="601" y="106"/>
                  </a:moveTo>
                  <a:cubicBezTo>
                    <a:pt x="601" y="138"/>
                    <a:pt x="601" y="138"/>
                    <a:pt x="601" y="138"/>
                  </a:cubicBezTo>
                  <a:cubicBezTo>
                    <a:pt x="600" y="138"/>
                    <a:pt x="600" y="138"/>
                    <a:pt x="600" y="138"/>
                  </a:cubicBezTo>
                  <a:cubicBezTo>
                    <a:pt x="583" y="111"/>
                    <a:pt x="559" y="101"/>
                    <a:pt x="529" y="101"/>
                  </a:cubicBezTo>
                  <a:cubicBezTo>
                    <a:pt x="459" y="101"/>
                    <a:pt x="430" y="165"/>
                    <a:pt x="430" y="221"/>
                  </a:cubicBezTo>
                  <a:cubicBezTo>
                    <a:pt x="430" y="283"/>
                    <a:pt x="456" y="338"/>
                    <a:pt x="525" y="338"/>
                  </a:cubicBezTo>
                  <a:cubicBezTo>
                    <a:pt x="559" y="338"/>
                    <a:pt x="586" y="321"/>
                    <a:pt x="597" y="301"/>
                  </a:cubicBezTo>
                  <a:cubicBezTo>
                    <a:pt x="598" y="301"/>
                    <a:pt x="598" y="301"/>
                    <a:pt x="598" y="301"/>
                  </a:cubicBezTo>
                  <a:cubicBezTo>
                    <a:pt x="598" y="341"/>
                    <a:pt x="595" y="391"/>
                    <a:pt x="528" y="391"/>
                  </a:cubicBezTo>
                  <a:cubicBezTo>
                    <a:pt x="509" y="391"/>
                    <a:pt x="479" y="381"/>
                    <a:pt x="460" y="371"/>
                  </a:cubicBezTo>
                  <a:cubicBezTo>
                    <a:pt x="456" y="422"/>
                    <a:pt x="456" y="422"/>
                    <a:pt x="456" y="422"/>
                  </a:cubicBezTo>
                  <a:cubicBezTo>
                    <a:pt x="484" y="434"/>
                    <a:pt x="512" y="438"/>
                    <a:pt x="536" y="438"/>
                  </a:cubicBezTo>
                  <a:cubicBezTo>
                    <a:pt x="633" y="438"/>
                    <a:pt x="658" y="379"/>
                    <a:pt x="658" y="316"/>
                  </a:cubicBezTo>
                  <a:cubicBezTo>
                    <a:pt x="658" y="106"/>
                    <a:pt x="658" y="106"/>
                    <a:pt x="658" y="106"/>
                  </a:cubicBezTo>
                  <a:lnTo>
                    <a:pt x="601" y="106"/>
                  </a:lnTo>
                  <a:close/>
                  <a:moveTo>
                    <a:pt x="545" y="291"/>
                  </a:moveTo>
                  <a:cubicBezTo>
                    <a:pt x="510" y="291"/>
                    <a:pt x="493" y="252"/>
                    <a:pt x="493" y="221"/>
                  </a:cubicBezTo>
                  <a:cubicBezTo>
                    <a:pt x="493" y="185"/>
                    <a:pt x="506" y="148"/>
                    <a:pt x="547" y="148"/>
                  </a:cubicBezTo>
                  <a:cubicBezTo>
                    <a:pt x="583" y="148"/>
                    <a:pt x="598" y="180"/>
                    <a:pt x="598" y="220"/>
                  </a:cubicBezTo>
                  <a:cubicBezTo>
                    <a:pt x="598" y="258"/>
                    <a:pt x="583" y="291"/>
                    <a:pt x="545" y="291"/>
                  </a:cubicBezTo>
                  <a:moveTo>
                    <a:pt x="321" y="64"/>
                  </a:moveTo>
                  <a:cubicBezTo>
                    <a:pt x="382" y="64"/>
                    <a:pt x="382" y="64"/>
                    <a:pt x="382" y="64"/>
                  </a:cubicBezTo>
                  <a:cubicBezTo>
                    <a:pt x="382" y="6"/>
                    <a:pt x="382" y="6"/>
                    <a:pt x="382" y="6"/>
                  </a:cubicBezTo>
                  <a:cubicBezTo>
                    <a:pt x="321" y="6"/>
                    <a:pt x="321" y="6"/>
                    <a:pt x="321" y="6"/>
                  </a:cubicBezTo>
                  <a:lnTo>
                    <a:pt x="321" y="64"/>
                  </a:lnTo>
                  <a:close/>
                  <a:moveTo>
                    <a:pt x="321" y="338"/>
                  </a:moveTo>
                  <a:cubicBezTo>
                    <a:pt x="382" y="338"/>
                    <a:pt x="382" y="338"/>
                    <a:pt x="382" y="338"/>
                  </a:cubicBezTo>
                  <a:cubicBezTo>
                    <a:pt x="382" y="106"/>
                    <a:pt x="382" y="106"/>
                    <a:pt x="382" y="106"/>
                  </a:cubicBezTo>
                  <a:cubicBezTo>
                    <a:pt x="321" y="106"/>
                    <a:pt x="321" y="106"/>
                    <a:pt x="321" y="106"/>
                  </a:cubicBezTo>
                  <a:lnTo>
                    <a:pt x="321" y="338"/>
                  </a:lnTo>
                  <a:close/>
                  <a:moveTo>
                    <a:pt x="63" y="73"/>
                  </a:moveTo>
                  <a:cubicBezTo>
                    <a:pt x="98" y="73"/>
                    <a:pt x="98" y="73"/>
                    <a:pt x="98" y="73"/>
                  </a:cubicBezTo>
                  <a:cubicBezTo>
                    <a:pt x="151" y="73"/>
                    <a:pt x="202" y="112"/>
                    <a:pt x="202" y="181"/>
                  </a:cubicBezTo>
                  <a:cubicBezTo>
                    <a:pt x="202" y="249"/>
                    <a:pt x="151" y="288"/>
                    <a:pt x="98" y="288"/>
                  </a:cubicBezTo>
                  <a:cubicBezTo>
                    <a:pt x="63" y="288"/>
                    <a:pt x="63" y="288"/>
                    <a:pt x="63" y="288"/>
                  </a:cubicBezTo>
                  <a:lnTo>
                    <a:pt x="63" y="73"/>
                  </a:lnTo>
                  <a:close/>
                  <a:moveTo>
                    <a:pt x="0" y="338"/>
                  </a:moveTo>
                  <a:cubicBezTo>
                    <a:pt x="86" y="338"/>
                    <a:pt x="86" y="338"/>
                    <a:pt x="86" y="338"/>
                  </a:cubicBezTo>
                  <a:cubicBezTo>
                    <a:pt x="183" y="338"/>
                    <a:pt x="268" y="306"/>
                    <a:pt x="268" y="181"/>
                  </a:cubicBezTo>
                  <a:cubicBezTo>
                    <a:pt x="268" y="56"/>
                    <a:pt x="183" y="24"/>
                    <a:pt x="86" y="24"/>
                  </a:cubicBezTo>
                  <a:cubicBezTo>
                    <a:pt x="0" y="24"/>
                    <a:pt x="0" y="24"/>
                    <a:pt x="0" y="24"/>
                  </a:cubicBezTo>
                  <a:lnTo>
                    <a:pt x="0" y="3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157218B0-6241-4B9F-8494-D2C5D6E4F979}"/>
                </a:ext>
              </a:extLst>
            </p:cNvPr>
            <p:cNvSpPr>
              <a:spLocks noEditPoints="1"/>
            </p:cNvSpPr>
            <p:nvPr userDrawn="1"/>
          </p:nvSpPr>
          <p:spPr bwMode="auto">
            <a:xfrm>
              <a:off x="10864850" y="381000"/>
              <a:ext cx="947738" cy="382588"/>
            </a:xfrm>
            <a:custGeom>
              <a:avLst/>
              <a:gdLst>
                <a:gd name="T0" fmla="*/ 1526 w 1585"/>
                <a:gd name="T1" fmla="*/ 76 h 639"/>
                <a:gd name="T2" fmla="*/ 1493 w 1585"/>
                <a:gd name="T3" fmla="*/ 178 h 639"/>
                <a:gd name="T4" fmla="*/ 1379 w 1585"/>
                <a:gd name="T5" fmla="*/ 155 h 639"/>
                <a:gd name="T6" fmla="*/ 1280 w 1585"/>
                <a:gd name="T7" fmla="*/ 204 h 639"/>
                <a:gd name="T8" fmla="*/ 1480 w 1585"/>
                <a:gd name="T9" fmla="*/ 406 h 639"/>
                <a:gd name="T10" fmla="*/ 1228 w 1585"/>
                <a:gd name="T11" fmla="*/ 585 h 639"/>
                <a:gd name="T12" fmla="*/ 1068 w 1585"/>
                <a:gd name="T13" fmla="*/ 558 h 639"/>
                <a:gd name="T14" fmla="*/ 1101 w 1585"/>
                <a:gd name="T15" fmla="*/ 453 h 639"/>
                <a:gd name="T16" fmla="*/ 1228 w 1585"/>
                <a:gd name="T17" fmla="*/ 483 h 639"/>
                <a:gd name="T18" fmla="*/ 1338 w 1585"/>
                <a:gd name="T19" fmla="*/ 422 h 639"/>
                <a:gd name="T20" fmla="*/ 1138 w 1585"/>
                <a:gd name="T21" fmla="*/ 225 h 639"/>
                <a:gd name="T22" fmla="*/ 1368 w 1585"/>
                <a:gd name="T23" fmla="*/ 53 h 639"/>
                <a:gd name="T24" fmla="*/ 1526 w 1585"/>
                <a:gd name="T25" fmla="*/ 76 h 639"/>
                <a:gd name="T26" fmla="*/ 1129 w 1585"/>
                <a:gd name="T27" fmla="*/ 62 h 639"/>
                <a:gd name="T28" fmla="*/ 1021 w 1585"/>
                <a:gd name="T29" fmla="*/ 576 h 639"/>
                <a:gd name="T30" fmla="*/ 883 w 1585"/>
                <a:gd name="T31" fmla="*/ 576 h 639"/>
                <a:gd name="T32" fmla="*/ 929 w 1585"/>
                <a:gd name="T33" fmla="*/ 356 h 639"/>
                <a:gd name="T34" fmla="*/ 765 w 1585"/>
                <a:gd name="T35" fmla="*/ 356 h 639"/>
                <a:gd name="T36" fmla="*/ 719 w 1585"/>
                <a:gd name="T37" fmla="*/ 576 h 639"/>
                <a:gd name="T38" fmla="*/ 581 w 1585"/>
                <a:gd name="T39" fmla="*/ 576 h 639"/>
                <a:gd name="T40" fmla="*/ 688 w 1585"/>
                <a:gd name="T41" fmla="*/ 62 h 639"/>
                <a:gd name="T42" fmla="*/ 827 w 1585"/>
                <a:gd name="T43" fmla="*/ 62 h 639"/>
                <a:gd name="T44" fmla="*/ 786 w 1585"/>
                <a:gd name="T45" fmla="*/ 258 h 639"/>
                <a:gd name="T46" fmla="*/ 950 w 1585"/>
                <a:gd name="T47" fmla="*/ 258 h 639"/>
                <a:gd name="T48" fmla="*/ 990 w 1585"/>
                <a:gd name="T49" fmla="*/ 62 h 639"/>
                <a:gd name="T50" fmla="*/ 1129 w 1585"/>
                <a:gd name="T51" fmla="*/ 62 h 639"/>
                <a:gd name="T52" fmla="*/ 637 w 1585"/>
                <a:gd name="T53" fmla="*/ 62 h 639"/>
                <a:gd name="T54" fmla="*/ 528 w 1585"/>
                <a:gd name="T55" fmla="*/ 576 h 639"/>
                <a:gd name="T56" fmla="*/ 356 w 1585"/>
                <a:gd name="T57" fmla="*/ 576 h 639"/>
                <a:gd name="T58" fmla="*/ 248 w 1585"/>
                <a:gd name="T59" fmla="*/ 220 h 639"/>
                <a:gd name="T60" fmla="*/ 247 w 1585"/>
                <a:gd name="T61" fmla="*/ 220 h 639"/>
                <a:gd name="T62" fmla="*/ 175 w 1585"/>
                <a:gd name="T63" fmla="*/ 576 h 639"/>
                <a:gd name="T64" fmla="*/ 45 w 1585"/>
                <a:gd name="T65" fmla="*/ 576 h 639"/>
                <a:gd name="T66" fmla="*/ 155 w 1585"/>
                <a:gd name="T67" fmla="*/ 62 h 639"/>
                <a:gd name="T68" fmla="*/ 327 w 1585"/>
                <a:gd name="T69" fmla="*/ 62 h 639"/>
                <a:gd name="T70" fmla="*/ 433 w 1585"/>
                <a:gd name="T71" fmla="*/ 418 h 639"/>
                <a:gd name="T72" fmla="*/ 435 w 1585"/>
                <a:gd name="T73" fmla="*/ 418 h 639"/>
                <a:gd name="T74" fmla="*/ 507 w 1585"/>
                <a:gd name="T75" fmla="*/ 62 h 639"/>
                <a:gd name="T76" fmla="*/ 637 w 1585"/>
                <a:gd name="T77" fmla="*/ 62 h 639"/>
                <a:gd name="T78" fmla="*/ 1585 w 1585"/>
                <a:gd name="T79" fmla="*/ 0 h 639"/>
                <a:gd name="T80" fmla="*/ 0 w 1585"/>
                <a:gd name="T81" fmla="*/ 0 h 639"/>
                <a:gd name="T82" fmla="*/ 0 w 1585"/>
                <a:gd name="T83" fmla="*/ 639 h 639"/>
                <a:gd name="T84" fmla="*/ 1585 w 1585"/>
                <a:gd name="T85" fmla="*/ 639 h 639"/>
                <a:gd name="T86" fmla="*/ 1585 w 1585"/>
                <a:gd name="T87" fmla="*/ 0 h 6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1585" h="639">
                  <a:moveTo>
                    <a:pt x="1526" y="76"/>
                  </a:moveTo>
                  <a:cubicBezTo>
                    <a:pt x="1493" y="178"/>
                    <a:pt x="1493" y="178"/>
                    <a:pt x="1493" y="178"/>
                  </a:cubicBezTo>
                  <a:cubicBezTo>
                    <a:pt x="1466" y="166"/>
                    <a:pt x="1430" y="155"/>
                    <a:pt x="1379" y="155"/>
                  </a:cubicBezTo>
                  <a:cubicBezTo>
                    <a:pt x="1324" y="155"/>
                    <a:pt x="1280" y="163"/>
                    <a:pt x="1280" y="204"/>
                  </a:cubicBezTo>
                  <a:cubicBezTo>
                    <a:pt x="1280" y="277"/>
                    <a:pt x="1480" y="250"/>
                    <a:pt x="1480" y="406"/>
                  </a:cubicBezTo>
                  <a:cubicBezTo>
                    <a:pt x="1480" y="548"/>
                    <a:pt x="1348" y="585"/>
                    <a:pt x="1228" y="585"/>
                  </a:cubicBezTo>
                  <a:cubicBezTo>
                    <a:pt x="1175" y="585"/>
                    <a:pt x="1113" y="572"/>
                    <a:pt x="1068" y="558"/>
                  </a:cubicBezTo>
                  <a:cubicBezTo>
                    <a:pt x="1101" y="453"/>
                    <a:pt x="1101" y="453"/>
                    <a:pt x="1101" y="453"/>
                  </a:cubicBezTo>
                  <a:cubicBezTo>
                    <a:pt x="1128" y="471"/>
                    <a:pt x="1183" y="483"/>
                    <a:pt x="1228" y="483"/>
                  </a:cubicBezTo>
                  <a:cubicBezTo>
                    <a:pt x="1271" y="483"/>
                    <a:pt x="1338" y="475"/>
                    <a:pt x="1338" y="422"/>
                  </a:cubicBezTo>
                  <a:cubicBezTo>
                    <a:pt x="1338" y="339"/>
                    <a:pt x="1138" y="370"/>
                    <a:pt x="1138" y="225"/>
                  </a:cubicBezTo>
                  <a:cubicBezTo>
                    <a:pt x="1138" y="93"/>
                    <a:pt x="1254" y="53"/>
                    <a:pt x="1368" y="53"/>
                  </a:cubicBezTo>
                  <a:cubicBezTo>
                    <a:pt x="1431" y="53"/>
                    <a:pt x="1491" y="60"/>
                    <a:pt x="1526" y="76"/>
                  </a:cubicBezTo>
                  <a:moveTo>
                    <a:pt x="1129" y="62"/>
                  </a:moveTo>
                  <a:cubicBezTo>
                    <a:pt x="1021" y="576"/>
                    <a:pt x="1021" y="576"/>
                    <a:pt x="1021" y="576"/>
                  </a:cubicBezTo>
                  <a:cubicBezTo>
                    <a:pt x="883" y="576"/>
                    <a:pt x="883" y="576"/>
                    <a:pt x="883" y="576"/>
                  </a:cubicBezTo>
                  <a:cubicBezTo>
                    <a:pt x="929" y="356"/>
                    <a:pt x="929" y="356"/>
                    <a:pt x="929" y="356"/>
                  </a:cubicBezTo>
                  <a:cubicBezTo>
                    <a:pt x="765" y="356"/>
                    <a:pt x="765" y="356"/>
                    <a:pt x="765" y="356"/>
                  </a:cubicBezTo>
                  <a:cubicBezTo>
                    <a:pt x="719" y="576"/>
                    <a:pt x="719" y="576"/>
                    <a:pt x="719" y="576"/>
                  </a:cubicBezTo>
                  <a:cubicBezTo>
                    <a:pt x="581" y="576"/>
                    <a:pt x="581" y="576"/>
                    <a:pt x="581" y="576"/>
                  </a:cubicBezTo>
                  <a:cubicBezTo>
                    <a:pt x="688" y="62"/>
                    <a:pt x="688" y="62"/>
                    <a:pt x="688" y="62"/>
                  </a:cubicBezTo>
                  <a:cubicBezTo>
                    <a:pt x="827" y="62"/>
                    <a:pt x="827" y="62"/>
                    <a:pt x="827" y="62"/>
                  </a:cubicBezTo>
                  <a:cubicBezTo>
                    <a:pt x="786" y="258"/>
                    <a:pt x="786" y="258"/>
                    <a:pt x="786" y="258"/>
                  </a:cubicBezTo>
                  <a:cubicBezTo>
                    <a:pt x="950" y="258"/>
                    <a:pt x="950" y="258"/>
                    <a:pt x="950" y="258"/>
                  </a:cubicBezTo>
                  <a:cubicBezTo>
                    <a:pt x="990" y="62"/>
                    <a:pt x="990" y="62"/>
                    <a:pt x="990" y="62"/>
                  </a:cubicBezTo>
                  <a:lnTo>
                    <a:pt x="1129" y="62"/>
                  </a:lnTo>
                  <a:close/>
                  <a:moveTo>
                    <a:pt x="637" y="62"/>
                  </a:moveTo>
                  <a:cubicBezTo>
                    <a:pt x="528" y="576"/>
                    <a:pt x="528" y="576"/>
                    <a:pt x="528" y="576"/>
                  </a:cubicBezTo>
                  <a:cubicBezTo>
                    <a:pt x="356" y="576"/>
                    <a:pt x="356" y="576"/>
                    <a:pt x="356" y="576"/>
                  </a:cubicBezTo>
                  <a:cubicBezTo>
                    <a:pt x="248" y="220"/>
                    <a:pt x="248" y="220"/>
                    <a:pt x="248" y="220"/>
                  </a:cubicBezTo>
                  <a:cubicBezTo>
                    <a:pt x="247" y="220"/>
                    <a:pt x="247" y="220"/>
                    <a:pt x="247" y="220"/>
                  </a:cubicBezTo>
                  <a:cubicBezTo>
                    <a:pt x="175" y="576"/>
                    <a:pt x="175" y="576"/>
                    <a:pt x="175" y="576"/>
                  </a:cubicBezTo>
                  <a:cubicBezTo>
                    <a:pt x="45" y="576"/>
                    <a:pt x="45" y="576"/>
                    <a:pt x="45" y="576"/>
                  </a:cubicBezTo>
                  <a:cubicBezTo>
                    <a:pt x="155" y="62"/>
                    <a:pt x="155" y="62"/>
                    <a:pt x="155" y="62"/>
                  </a:cubicBezTo>
                  <a:cubicBezTo>
                    <a:pt x="327" y="62"/>
                    <a:pt x="327" y="62"/>
                    <a:pt x="327" y="62"/>
                  </a:cubicBezTo>
                  <a:cubicBezTo>
                    <a:pt x="433" y="418"/>
                    <a:pt x="433" y="418"/>
                    <a:pt x="433" y="418"/>
                  </a:cubicBezTo>
                  <a:cubicBezTo>
                    <a:pt x="435" y="418"/>
                    <a:pt x="435" y="418"/>
                    <a:pt x="435" y="418"/>
                  </a:cubicBezTo>
                  <a:cubicBezTo>
                    <a:pt x="507" y="62"/>
                    <a:pt x="507" y="62"/>
                    <a:pt x="507" y="62"/>
                  </a:cubicBezTo>
                  <a:lnTo>
                    <a:pt x="637" y="62"/>
                  </a:lnTo>
                  <a:close/>
                  <a:moveTo>
                    <a:pt x="1585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639"/>
                    <a:pt x="0" y="639"/>
                    <a:pt x="0" y="639"/>
                  </a:cubicBezTo>
                  <a:cubicBezTo>
                    <a:pt x="1585" y="639"/>
                    <a:pt x="1585" y="639"/>
                    <a:pt x="1585" y="639"/>
                  </a:cubicBezTo>
                  <a:lnTo>
                    <a:pt x="1585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B82E83C6-071F-6543-A37C-347DE03E0367}"/>
              </a:ext>
            </a:extLst>
          </p:cNvPr>
          <p:cNvSpPr/>
          <p:nvPr userDrawn="1"/>
        </p:nvSpPr>
        <p:spPr>
          <a:xfrm>
            <a:off x="534154" y="2715939"/>
            <a:ext cx="6096000" cy="2693045"/>
          </a:xfrm>
          <a:prstGeom prst="rect">
            <a:avLst/>
          </a:prstGeom>
        </p:spPr>
        <p:txBody>
          <a:bodyPr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Connect with us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@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nhsdigital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company/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nhs</a:t>
            </a: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-digital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5EB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GB" sz="2400" b="1" i="0" u="none" strike="noStrike" kern="1200" cap="none" spc="2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</a:t>
            </a:r>
            <a:r>
              <a:rPr kumimoji="0" lang="en-GB" sz="2400" b="1" i="0" u="none" strike="noStrike" kern="1200" cap="none" spc="2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www.digital.nhs.uk</a:t>
            </a:r>
            <a:endParaRPr kumimoji="0" lang="en-GB" sz="2400" b="1" i="0" u="none" strike="noStrike" kern="1200" cap="none" spc="2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FE5135B-5894-3247-B1DB-8C8B08C4287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38174" y="4161169"/>
            <a:ext cx="267865" cy="2669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2FA719-734B-4143-A9A3-CBD1B4A0A2E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693142" y="4614857"/>
            <a:ext cx="185146" cy="29455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7EF173B-1D9D-554D-9197-C98F3E457E5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0020" y="3725236"/>
            <a:ext cx="323428" cy="269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348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accent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/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B95C-A193-4CCF-A912-4D852A5A7231}" type="datetime1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474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503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(Blue) With Imag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702806" cy="5075236"/>
          </a:xfrm>
        </p:spPr>
        <p:txBody>
          <a:bodyPr/>
          <a:lstStyle>
            <a:lvl1pPr marL="182563" indent="-182563">
              <a:spcBef>
                <a:spcPts val="0"/>
              </a:spcBef>
              <a:spcAft>
                <a:spcPts val="600"/>
              </a:spcAft>
              <a:buFontTx/>
              <a:buNone/>
              <a:defRPr sz="3600">
                <a:solidFill>
                  <a:schemeClr val="bg1"/>
                </a:solidFill>
              </a:defRPr>
            </a:lvl1pPr>
            <a:lvl2pPr marL="182563" indent="0">
              <a:spcBef>
                <a:spcPts val="0"/>
              </a:spcBef>
              <a:buFontTx/>
              <a:buNone/>
              <a:defRPr sz="21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13" hasCustomPrompt="1"/>
          </p:nvPr>
        </p:nvSpPr>
        <p:spPr>
          <a:xfrm>
            <a:off x="7543800" y="381000"/>
            <a:ext cx="4648200" cy="5648325"/>
          </a:xfrm>
          <a:blipFill>
            <a:blip r:embed="rId2"/>
            <a:stretch>
              <a:fillRect/>
            </a:stretch>
          </a:blipFill>
        </p:spPr>
        <p:txBody>
          <a:bodyPr lIns="720000" tIns="3096000">
            <a:normAutofit/>
          </a:bodyPr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lang="en-GB" sz="1700" b="0" kern="1200" spc="20">
                <a:solidFill>
                  <a:schemeClr val="tx1"/>
                </a:solidFill>
                <a:highlight>
                  <a:srgbClr val="FFFF00"/>
                </a:highlight>
                <a:latin typeface="+mn-lt"/>
                <a:ea typeface="+mn-ea"/>
                <a:cs typeface="+mn-cs"/>
              </a:defRPr>
            </a:lvl1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image icon in centre to insert picture, then ‘right-click’ image and choose ‘Send to back'</a:t>
            </a:r>
          </a:p>
        </p:txBody>
      </p:sp>
    </p:spTree>
    <p:extLst>
      <p:ext uri="{BB962C8B-B14F-4D97-AF65-F5344CB8AC3E}">
        <p14:creationId xmlns:p14="http://schemas.microsoft.com/office/powerpoint/2010/main" val="3002032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ation (Full Image 2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-2086" y="0"/>
            <a:ext cx="12194086" cy="6858000"/>
          </a:xfrm>
          <a:blipFill>
            <a:blip r:embed="rId2"/>
            <a:stretch>
              <a:fillRect/>
            </a:stretch>
          </a:blipFill>
        </p:spPr>
        <p:txBody>
          <a:bodyPr lIns="612000" tIns="2520000">
            <a:normAutofit/>
          </a:bodyPr>
          <a:lstStyle>
            <a:lvl1pPr marL="177800" marR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 sz="1700">
                <a:solidFill>
                  <a:schemeClr val="tx1"/>
                </a:solidFill>
                <a:highlight>
                  <a:srgbClr val="FFFF00"/>
                </a:highlight>
              </a:defRPr>
            </a:lvl1pPr>
          </a:lstStyle>
          <a:p>
            <a:pPr marL="177800" marR="0" lvl="0" indent="-17780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dirty="0"/>
              <a:t>Click image icon in centre to insert picture, </a:t>
            </a:r>
            <a:br>
              <a:rPr lang="en-GB" dirty="0"/>
            </a:br>
            <a:r>
              <a:rPr lang="en-GB" dirty="0"/>
              <a:t>then ‘right-click’ image and choose ‘Send to back'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05E7B95C-A193-4CCF-A912-4D852A5A7231}" type="datetime1">
              <a:rPr lang="en-GB" smtClean="0"/>
              <a:pPr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6858000" y="1"/>
            <a:ext cx="4267200" cy="5695950"/>
          </a:xfrm>
          <a:solidFill>
            <a:schemeClr val="accent1">
              <a:alpha val="82000"/>
            </a:schemeClr>
          </a:solidFill>
        </p:spPr>
        <p:txBody>
          <a:bodyPr lIns="540000" tIns="1008000" rIns="540000" anchor="t"/>
          <a:lstStyle>
            <a:lvl1pPr marL="123825" indent="-123825">
              <a:spcBef>
                <a:spcPts val="0"/>
              </a:spcBef>
              <a:spcAft>
                <a:spcPts val="600"/>
              </a:spcAft>
              <a:buNone/>
              <a:defRPr sz="2700" b="0">
                <a:solidFill>
                  <a:schemeClr val="bg1"/>
                </a:solidFill>
              </a:defRPr>
            </a:lvl1pPr>
            <a:lvl2pPr marL="123825" indent="0">
              <a:spcBef>
                <a:spcPts val="0"/>
              </a:spcBef>
              <a:buNone/>
              <a:defRPr sz="1800" b="1"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5838929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2 x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000" y="1185864"/>
            <a:ext cx="5275844" cy="5075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E7B95C-A193-4CCF-A912-4D852A5A7231}" type="datetime1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  <p:sp>
        <p:nvSpPr>
          <p:cNvPr id="7" name="Content Placeholder 2"/>
          <p:cNvSpPr>
            <a:spLocks noGrp="1"/>
          </p:cNvSpPr>
          <p:nvPr>
            <p:ph idx="13"/>
          </p:nvPr>
        </p:nvSpPr>
        <p:spPr>
          <a:xfrm>
            <a:off x="6299390" y="1185864"/>
            <a:ext cx="5275844" cy="507523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53178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 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1004400"/>
            <a:ext cx="10128884" cy="20592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3160800"/>
            <a:ext cx="10128884" cy="24228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A3223-107E-45B1-8E17-635BA3AEFADA}" type="datetime1">
              <a:rPr lang="en-GB" smtClean="0"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2489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Break (Blue)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000" y="1004400"/>
            <a:ext cx="10296000" cy="2059200"/>
          </a:xfrm>
        </p:spPr>
        <p:txBody>
          <a:bodyPr anchor="b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3160800"/>
            <a:ext cx="10296000" cy="2422800"/>
          </a:xfrm>
        </p:spPr>
        <p:txBody>
          <a:bodyPr>
            <a:normAutofit/>
          </a:bodyPr>
          <a:lstStyle>
            <a:lvl1pPr marL="0" indent="0">
              <a:buNone/>
              <a:defRPr sz="2500" b="1">
                <a:solidFill>
                  <a:schemeClr val="accent6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6EA3223-107E-45B1-8E17-635BA3AEFADA}" type="datetime1">
              <a:rPr lang="en-GB" smtClean="0"/>
              <a:pPr/>
              <a:t>25/03/2019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484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000" y="320678"/>
            <a:ext cx="10975258" cy="865186"/>
          </a:xfrm>
          <a:prstGeom prst="rect">
            <a:avLst/>
          </a:prstGeom>
        </p:spPr>
        <p:txBody>
          <a:bodyPr vert="horz" lIns="0" tIns="0" rIns="0" bIns="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000" y="1185864"/>
            <a:ext cx="10975258" cy="5075236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5199" y="6432550"/>
            <a:ext cx="2292349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88BB7857-DBC9-4782-AAC6-5B3ABAF5DFB6}" type="datetime1">
              <a:rPr lang="en-GB" smtClean="0"/>
              <a:t>25/03/2019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06800" y="6432550"/>
            <a:ext cx="497840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ctr">
              <a:defRPr sz="1200">
                <a:solidFill>
                  <a:schemeClr val="accent1"/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77550" y="6432550"/>
            <a:ext cx="706080" cy="216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>
                <a:solidFill>
                  <a:schemeClr val="accent1"/>
                </a:solidFill>
              </a:defRPr>
            </a:lvl1pPr>
          </a:lstStyle>
          <a:p>
            <a:fld id="{E6607247-EB78-480B-A962-35111A450531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43569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4" r:id="rId10"/>
    <p:sldLayoutId id="2147483725" r:id="rId11"/>
    <p:sldLayoutId id="2147483726" r:id="rId12"/>
    <p:sldLayoutId id="2147483732" r:id="rId13"/>
    <p:sldLayoutId id="2147483733" r:id="rId14"/>
    <p:sldLayoutId id="2147483708" r:id="rId15"/>
    <p:sldLayoutId id="2147483670" r:id="rId16"/>
    <p:sldLayoutId id="2147483709" r:id="rId17"/>
    <p:sldLayoutId id="2147483672" r:id="rId18"/>
    <p:sldLayoutId id="2147483675" r:id="rId19"/>
    <p:sldLayoutId id="2147483676" r:id="rId20"/>
    <p:sldLayoutId id="2147483710" r:id="rId21"/>
    <p:sldLayoutId id="2147483711" r:id="rId22"/>
    <p:sldLayoutId id="2147483712" r:id="rId23"/>
    <p:sldLayoutId id="2147483655" r:id="rId24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100000"/>
        </a:lnSpc>
        <a:spcBef>
          <a:spcPts val="1200"/>
        </a:spcBef>
        <a:buNone/>
        <a:defRPr sz="2700" b="1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77800" indent="-1778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 spc="20">
          <a:solidFill>
            <a:schemeClr val="tx2"/>
          </a:solidFill>
          <a:latin typeface="+mn-lt"/>
          <a:ea typeface="+mn-ea"/>
          <a:cs typeface="+mn-cs"/>
        </a:defRPr>
      </a:lvl1pPr>
      <a:lvl2pPr marL="534988" indent="-1778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 spc="20">
          <a:solidFill>
            <a:schemeClr val="tx2"/>
          </a:solidFill>
          <a:latin typeface="+mn-lt"/>
          <a:ea typeface="+mn-ea"/>
          <a:cs typeface="+mn-cs"/>
        </a:defRPr>
      </a:lvl2pPr>
      <a:lvl3pPr marL="892175" indent="-177800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 spc="20">
          <a:solidFill>
            <a:schemeClr val="tx2"/>
          </a:solidFill>
          <a:latin typeface="+mn-lt"/>
          <a:ea typeface="+mn-ea"/>
          <a:cs typeface="+mn-cs"/>
        </a:defRPr>
      </a:lvl3pPr>
      <a:lvl4pPr marL="1260475" indent="-179388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 spc="20">
          <a:solidFill>
            <a:schemeClr val="tx2"/>
          </a:solidFill>
          <a:latin typeface="+mn-lt"/>
          <a:ea typeface="+mn-ea"/>
          <a:cs typeface="+mn-cs"/>
        </a:defRPr>
      </a:lvl4pPr>
      <a:lvl5pPr marL="1617663" indent="-179388" algn="l" defTabSz="914400" rtl="0" eaLnBrk="1" latinLnBrk="0" hangingPunct="1">
        <a:lnSpc>
          <a:spcPct val="100000"/>
        </a:lnSpc>
        <a:spcBef>
          <a:spcPts val="1200"/>
        </a:spcBef>
        <a:buClr>
          <a:schemeClr val="accent1"/>
        </a:buClr>
        <a:buFont typeface="Arial" panose="020B0604020202020204" pitchFamily="34" charset="0"/>
        <a:buChar char="•"/>
        <a:defRPr sz="2400" kern="1200" spc="2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1.xml"/><Relationship Id="rId6" Type="http://schemas.openxmlformats.org/officeDocument/2006/relationships/hyperlink" Target="https://hscic365.sharepoint.com/sites/Corporate%20image%20library/Icons/Forms/Thumbnails.aspx" TargetMode="Externa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Accessibility and VINE glasses workshop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Content away day, 28</a:t>
            </a:r>
            <a:r>
              <a:rPr lang="en-GB" baseline="30000" dirty="0"/>
              <a:t>th</a:t>
            </a:r>
            <a:r>
              <a:rPr lang="en-GB" dirty="0"/>
              <a:t> March 2019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Presented by</a:t>
            </a:r>
          </a:p>
          <a:p>
            <a:pPr lvl="1"/>
            <a:r>
              <a:rPr lang="en-GB" dirty="0"/>
              <a:t>Michael Cheung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AE16A03-039D-904B-BFF1-1B2EB6EB9E4D}"/>
              </a:ext>
            </a:extLst>
          </p:cNvPr>
          <p:cNvSpPr txBox="1"/>
          <p:nvPr/>
        </p:nvSpPr>
        <p:spPr>
          <a:xfrm>
            <a:off x="11430000" y="954741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395491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to know the glasses</a:t>
            </a:r>
          </a:p>
          <a:p>
            <a:r>
              <a:rPr lang="en-GB" dirty="0"/>
              <a:t>- mobility exercise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71685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779812"/>
            <a:ext cx="10128884" cy="872526"/>
          </a:xfrm>
        </p:spPr>
        <p:txBody>
          <a:bodyPr>
            <a:normAutofit fontScale="90000"/>
          </a:bodyPr>
          <a:lstStyle/>
          <a:p>
            <a:r>
              <a:rPr lang="en-US" dirty="0"/>
              <a:t>RNIB tips on how to guide people with sight problems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2053389"/>
            <a:ext cx="10128884" cy="437916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0" dirty="0"/>
              <a:t>Introduce yourself, communicate clearly when offering help and listen to their response (they will confirm if they want assistance).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0" dirty="0"/>
              <a:t>Ask where and how they would like to be guided. Allow them to take your arm, rather than you holding or grabbing theirs.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0" dirty="0"/>
              <a:t>Point out kerbs and steps as you approach them and say whether they go up or down. Mention any potential hazards that lie ahead and say where they are.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0" dirty="0"/>
              <a:t>If you are guiding someone to a seat, place their hand on the back of the seat before they sit down, so that they can orientate themselves.</a:t>
            </a:r>
          </a:p>
          <a:p>
            <a:pPr marL="457200" indent="-457200">
              <a:lnSpc>
                <a:spcPct val="110000"/>
              </a:lnSpc>
              <a:buFont typeface="+mj-lt"/>
              <a:buAutoNum type="arabicPeriod"/>
            </a:pPr>
            <a:r>
              <a:rPr lang="en-US" b="0" dirty="0"/>
              <a:t>Say when you have finished providing assistance and are leaving them - make sure they know where they are and which way they are facing.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11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5841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80"/>
            <a:ext cx="10128884" cy="872526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1860883"/>
            <a:ext cx="10128884" cy="4379161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Practice the correct grip and straight line guiding.</a:t>
            </a:r>
            <a:br>
              <a:rPr lang="en-US" b="0" dirty="0"/>
            </a:b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Guide around the room and out of the room and back again.</a:t>
            </a:r>
            <a:br>
              <a:rPr lang="en-US" b="0" dirty="0"/>
            </a:br>
            <a:r>
              <a:rPr lang="en-US" b="0" dirty="0"/>
              <a:t>The person using the glasses must be as independent as possible. The guide should do as little as possible (such as opening doors, move objects etc.) for the glasses user.</a:t>
            </a:r>
            <a:br>
              <a:rPr lang="en-US" b="0" dirty="0"/>
            </a:b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Guiding to a seat and sitting down.</a:t>
            </a:r>
          </a:p>
          <a:p>
            <a:pPr marL="457200" indent="-457200">
              <a:buFont typeface="+mj-lt"/>
              <a:buAutoNum type="arabicPeriod"/>
            </a:pPr>
            <a:endParaRPr lang="en-US" b="0" dirty="0"/>
          </a:p>
          <a:p>
            <a:r>
              <a:rPr lang="en-US" b="0" dirty="0"/>
              <a:t>Try different glasses and switch roles.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12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3765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Getting to know the glasses</a:t>
            </a:r>
          </a:p>
          <a:p>
            <a:r>
              <a:rPr lang="en-GB" dirty="0"/>
              <a:t>- reading and writing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62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80"/>
            <a:ext cx="10128884" cy="872526"/>
          </a:xfrm>
        </p:spPr>
        <p:txBody>
          <a:bodyPr/>
          <a:lstStyle/>
          <a:p>
            <a:r>
              <a:rPr lang="en-US" dirty="0"/>
              <a:t>Tasks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1860884"/>
            <a:ext cx="10128884" cy="3692752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Read bits from the newspaper and discuss any techniques.</a:t>
            </a:r>
            <a:br>
              <a:rPr lang="en-US" b="0" dirty="0"/>
            </a:b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Write / sign your name and write some sentences.</a:t>
            </a:r>
            <a:br>
              <a:rPr lang="en-US" b="0" dirty="0"/>
            </a:br>
            <a:endParaRPr lang="en-US" sz="800" b="0" dirty="0"/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Use your laptop / mobile phone. View a website. Write an email or send a text / tweet.</a:t>
            </a:r>
          </a:p>
          <a:p>
            <a:endParaRPr lang="en-US" b="0" dirty="0"/>
          </a:p>
          <a:p>
            <a:r>
              <a:rPr lang="en-US" b="0" dirty="0"/>
              <a:t>Try different glasses and switch roles.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14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F8F1B-DE90-924A-A6D8-5E3CB68F2026}"/>
              </a:ext>
            </a:extLst>
          </p:cNvPr>
          <p:cNvSpPr txBox="1"/>
          <p:nvPr/>
        </p:nvSpPr>
        <p:spPr>
          <a:xfrm>
            <a:off x="10650071" y="270285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00116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How did you find that?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2500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Assistive technologies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806134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1061694"/>
            <a:ext cx="10128884" cy="872526"/>
          </a:xfrm>
        </p:spPr>
        <p:txBody>
          <a:bodyPr/>
          <a:lstStyle/>
          <a:p>
            <a:r>
              <a:rPr lang="en-US" dirty="0"/>
              <a:t>Types of assistive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2422586"/>
            <a:ext cx="10128884" cy="27649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Screen readers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Screen magnification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Speech input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Text readers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Alternative input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17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6649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1061694"/>
            <a:ext cx="10128884" cy="872526"/>
          </a:xfrm>
        </p:spPr>
        <p:txBody>
          <a:bodyPr/>
          <a:lstStyle/>
          <a:p>
            <a:r>
              <a:rPr lang="en-US" dirty="0"/>
              <a:t>Types of assistive technologies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2422586"/>
            <a:ext cx="10128884" cy="2764905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sng" dirty="0">
                <a:solidFill>
                  <a:srgbClr val="FF0000"/>
                </a:solidFill>
              </a:rPr>
              <a:t>Screen readers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Screen magnification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Speech input software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Text readers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Alternative input 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18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8295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idx="1"/>
          </p:nvPr>
        </p:nvSpPr>
        <p:spPr/>
        <p:txBody>
          <a:bodyPr lIns="612000" rIns="180000"/>
          <a:lstStyle/>
          <a:p>
            <a:endParaRPr lang="en-GB" dirty="0"/>
          </a:p>
          <a:p>
            <a:pPr lvl="1"/>
            <a:r>
              <a:rPr lang="en-GB" b="1" dirty="0"/>
              <a:t>Subheading here</a:t>
            </a:r>
            <a:br>
              <a:rPr lang="en-GB" b="1" dirty="0"/>
            </a:br>
            <a:endParaRPr lang="en-GB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87631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something that works for people with disabilities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98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0E551C-0A64-9D4F-A18D-E9B5DE78B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pPr/>
              <a:t>20</a:t>
            </a:fld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B697BC-2A82-C54C-943D-471CF4A2572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E3BDE-791C-4640-978A-8DC11667E89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477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12000" y="1185864"/>
            <a:ext cx="5288468" cy="5075236"/>
          </a:xfrm>
        </p:spPr>
        <p:txBody>
          <a:bodyPr/>
          <a:lstStyle/>
          <a:p>
            <a:r>
              <a:rPr lang="en-GB" dirty="0"/>
              <a:t>“	Quotation text runs here. This is placeholder text, it is here to show how this slide will look when populated with real text.”</a:t>
            </a:r>
          </a:p>
          <a:p>
            <a:pPr lvl="1"/>
            <a:r>
              <a:rPr lang="en-GB" dirty="0"/>
              <a:t>Name Surname</a:t>
            </a:r>
          </a:p>
          <a:p>
            <a:pPr lvl="1"/>
            <a:r>
              <a:rPr lang="en-GB" dirty="0"/>
              <a:t>Job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F696D2F-A565-4642-BD77-812CC4564F1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</p:spTree>
    <p:extLst>
      <p:ext uri="{BB962C8B-B14F-4D97-AF65-F5344CB8AC3E}">
        <p14:creationId xmlns:p14="http://schemas.microsoft.com/office/powerpoint/2010/main" val="15518462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C9CCF3F-6C90-423F-9EB4-21A603CD5DC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srgbClr val="005EB8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srgbClr val="005EB8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/>
          </p:nvPr>
        </p:nvSpPr>
        <p:spPr>
          <a:xfrm>
            <a:off x="6858000" y="1"/>
            <a:ext cx="4339087" cy="5695950"/>
          </a:xfrm>
        </p:spPr>
        <p:txBody>
          <a:bodyPr/>
          <a:lstStyle/>
          <a:p>
            <a:r>
              <a:rPr lang="en-GB" dirty="0"/>
              <a:t>“	Quotation text</a:t>
            </a:r>
            <a:br>
              <a:rPr lang="en-GB" dirty="0"/>
            </a:br>
            <a:r>
              <a:rPr lang="en-GB" dirty="0"/>
              <a:t>runs here. This is placeholder text, it is here to show how this slide will look when populated with real text.”</a:t>
            </a:r>
          </a:p>
          <a:p>
            <a:pPr lvl="1"/>
            <a:r>
              <a:rPr lang="en-GB" dirty="0"/>
              <a:t>Name Surname</a:t>
            </a:r>
          </a:p>
          <a:p>
            <a:pPr lvl="1"/>
            <a:r>
              <a:rPr lang="en-GB" dirty="0"/>
              <a:t>Job title</a:t>
            </a:r>
          </a:p>
        </p:txBody>
      </p:sp>
    </p:spTree>
    <p:extLst>
      <p:ext uri="{BB962C8B-B14F-4D97-AF65-F5344CB8AC3E}">
        <p14:creationId xmlns:p14="http://schemas.microsoft.com/office/powerpoint/2010/main" val="2839182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Icon matrix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pPr/>
              <a:t>23</a:t>
            </a:fld>
            <a:endParaRPr lang="en-GB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GB" dirty="0"/>
              <a:t>Title runs here</a:t>
            </a:r>
          </a:p>
          <a:p>
            <a:pPr lvl="1"/>
            <a:r>
              <a:rPr lang="en-GB" dirty="0"/>
              <a:t>Description text runs here</a:t>
            </a:r>
          </a:p>
        </p:txBody>
      </p:sp>
      <p:pic>
        <p:nvPicPr>
          <p:cNvPr id="14" name="Picture Placeholder 13"/>
          <p:cNvPicPr>
            <a:picLocks noGrp="1" noChangeAspect="1"/>
          </p:cNvPicPr>
          <p:nvPr>
            <p:ph type="pic" sz="quarter" idx="26"/>
          </p:nvPr>
        </p:nvPicPr>
        <p:blipFill>
          <a:blip r:embed="rId3"/>
          <a:srcRect l="41" r="41"/>
          <a:stretch>
            <a:fillRect/>
          </a:stretch>
        </p:blipFill>
        <p:spPr>
          <a:solidFill>
            <a:schemeClr val="bg1">
              <a:lumMod val="95000"/>
            </a:schemeClr>
          </a:solidFill>
        </p:spPr>
      </p:pic>
      <p:sp>
        <p:nvSpPr>
          <p:cNvPr id="8" name="Text Placeholder 7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GB" dirty="0"/>
              <a:t>Title runs here</a:t>
            </a:r>
          </a:p>
          <a:p>
            <a:pPr lvl="1"/>
            <a:r>
              <a:rPr lang="en-GB" dirty="0"/>
              <a:t>Description text runs here</a:t>
            </a:r>
          </a:p>
        </p:txBody>
      </p:sp>
      <p:pic>
        <p:nvPicPr>
          <p:cNvPr id="9" name="Picture Placeholder 8"/>
          <p:cNvPicPr>
            <a:picLocks noGrp="1" noChangeAspect="1"/>
          </p:cNvPicPr>
          <p:nvPr>
            <p:ph type="pic" sz="quarter" idx="28"/>
          </p:nvPr>
        </p:nvPicPr>
        <p:blipFill>
          <a:blip r:embed="rId4"/>
          <a:srcRect l="41" r="41"/>
          <a:stretch>
            <a:fillRect/>
          </a:stretch>
        </p:blipFill>
        <p:spPr>
          <a:solidFill>
            <a:schemeClr val="bg1">
              <a:lumMod val="95000"/>
            </a:schemeClr>
          </a:solidFill>
        </p:spPr>
      </p:pic>
      <p:sp>
        <p:nvSpPr>
          <p:cNvPr id="2" name="Text Placeholder 1"/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GB" dirty="0"/>
              <a:t>Title runs here</a:t>
            </a:r>
          </a:p>
          <a:p>
            <a:pPr lvl="1"/>
            <a:r>
              <a:rPr lang="en-GB" dirty="0"/>
              <a:t>Description text runs here</a:t>
            </a:r>
          </a:p>
        </p:txBody>
      </p:sp>
      <p:pic>
        <p:nvPicPr>
          <p:cNvPr id="11" name="Picture Placeholder 10"/>
          <p:cNvPicPr>
            <a:picLocks noGrp="1" noChangeAspect="1"/>
          </p:cNvPicPr>
          <p:nvPr>
            <p:ph type="pic" sz="quarter" idx="30"/>
          </p:nvPr>
        </p:nvPicPr>
        <p:blipFill>
          <a:blip r:embed="rId5"/>
          <a:srcRect/>
          <a:stretch>
            <a:fillRect/>
          </a:stretch>
        </p:blipFill>
        <p:spPr>
          <a:solidFill>
            <a:schemeClr val="bg1">
              <a:lumMod val="95000"/>
            </a:schemeClr>
          </a:solidFill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2D14851-F2F5-9146-95E7-C1B359EED80F}"/>
              </a:ext>
            </a:extLst>
          </p:cNvPr>
          <p:cNvSpPr/>
          <p:nvPr/>
        </p:nvSpPr>
        <p:spPr>
          <a:xfrm>
            <a:off x="3093520" y="367684"/>
            <a:ext cx="70903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TIP: Access the </a:t>
            </a:r>
            <a:r>
              <a:rPr lang="en-US" dirty="0">
                <a:solidFill>
                  <a:schemeClr val="accent1"/>
                </a:solidFill>
                <a:highlight>
                  <a:srgbClr val="FFFF00"/>
                </a:highlight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corporate icon library </a:t>
            </a:r>
            <a:r>
              <a:rPr lang="en-US" dirty="0">
                <a:highlight>
                  <a:srgbClr val="FFFF00"/>
                </a:highlight>
              </a:rPr>
              <a:t>to search and download icons. To replace one of the icons here, right-click ‘Change picture’ then point to the icon file you have downloaded.</a:t>
            </a:r>
          </a:p>
        </p:txBody>
      </p:sp>
    </p:spTree>
    <p:extLst>
      <p:ext uri="{BB962C8B-B14F-4D97-AF65-F5344CB8AC3E}">
        <p14:creationId xmlns:p14="http://schemas.microsoft.com/office/powerpoint/2010/main" val="2338655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Slide title runs here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2400" dirty="0"/>
              <a:t>this is bulleted text</a:t>
            </a:r>
          </a:p>
          <a:p>
            <a:r>
              <a:rPr lang="en-GB" sz="2400" dirty="0"/>
              <a:t>bulleted text runs here</a:t>
            </a:r>
          </a:p>
          <a:p>
            <a:r>
              <a:rPr lang="en-GB" sz="2400" dirty="0"/>
              <a:t>this is bulleted text</a:t>
            </a:r>
          </a:p>
          <a:p>
            <a:r>
              <a:rPr lang="en-GB" sz="2400" dirty="0"/>
              <a:t>bulleted text runs here</a:t>
            </a:r>
          </a:p>
          <a:p>
            <a:pPr marL="0" indent="0">
              <a:buNone/>
            </a:pPr>
            <a:endParaRPr lang="en-GB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29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224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Accessibility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something that works for people with </a:t>
            </a:r>
            <a:r>
              <a:rPr lang="en-US" u="sng" dirty="0">
                <a:solidFill>
                  <a:srgbClr val="FF0000"/>
                </a:solidFill>
              </a:rPr>
              <a:t>disabilities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879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2059200"/>
          </a:xfrm>
        </p:spPr>
        <p:txBody>
          <a:bodyPr/>
          <a:lstStyle/>
          <a:p>
            <a:r>
              <a:rPr lang="en-US" dirty="0"/>
              <a:t>Disabilities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Visual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Auditory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Physical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Cognitive and neurological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4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5B1538-176B-2C4D-81E2-ECC7D8B95B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392" y="2417850"/>
            <a:ext cx="1181100" cy="14859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6CE4485-7438-A84C-8BAA-A24CCCDE2D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073" y="4173900"/>
            <a:ext cx="635000" cy="14097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8A62465-D52C-4240-B808-54FE435CB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133" y="2522629"/>
            <a:ext cx="596900" cy="13843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2E404EB-3900-3741-8BA4-EDC0C20699F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6283" y="4173900"/>
            <a:ext cx="736600" cy="1435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695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2059200"/>
          </a:xfrm>
        </p:spPr>
        <p:txBody>
          <a:bodyPr/>
          <a:lstStyle/>
          <a:p>
            <a:r>
              <a:rPr lang="en-US" dirty="0"/>
              <a:t>Disabilities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u="sng" dirty="0">
                <a:solidFill>
                  <a:srgbClr val="FF0000"/>
                </a:solidFill>
              </a:rPr>
              <a:t>Visual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Auditory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Physical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b="0" dirty="0"/>
              <a:t>Cognitive and neurological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5</a:t>
            </a:fld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E152D3-64D0-9249-957F-E289E5203E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392" y="2417850"/>
            <a:ext cx="1181100" cy="14859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B3BAFA2-57F7-E540-8850-F34289A4C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1073" y="4173900"/>
            <a:ext cx="635000" cy="1409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0741AE-F91C-8749-878D-538212F7BC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6133" y="2522629"/>
            <a:ext cx="596900" cy="13843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9722765-D858-6A41-88C6-5625CB561BA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606283" y="4173900"/>
            <a:ext cx="736600" cy="1435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0D17B70-8E8D-5741-8B18-EEA926A785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80392" y="2417850"/>
            <a:ext cx="1181100" cy="14859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811952E9-67C3-5C4F-AC4C-7AD32AF59DD7}"/>
              </a:ext>
            </a:extLst>
          </p:cNvPr>
          <p:cNvSpPr txBox="1"/>
          <p:nvPr/>
        </p:nvSpPr>
        <p:spPr>
          <a:xfrm>
            <a:off x="9240253" y="2101516"/>
            <a:ext cx="0" cy="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C282CBE-A947-DB46-9C60-FBDAB2FAF98A}"/>
              </a:ext>
            </a:extLst>
          </p:cNvPr>
          <p:cNvSpPr txBox="1"/>
          <p:nvPr/>
        </p:nvSpPr>
        <p:spPr>
          <a:xfrm>
            <a:off x="7905137" y="2294021"/>
            <a:ext cx="1463452" cy="1814739"/>
          </a:xfrm>
          <a:prstGeom prst="rect">
            <a:avLst/>
          </a:prstGeom>
          <a:noFill/>
          <a:ln w="25400" cmpd="sng">
            <a:solidFill>
              <a:srgbClr val="FF0000"/>
            </a:solidFill>
            <a:prstDash val="solid"/>
            <a:round/>
          </a:ln>
        </p:spPr>
        <p:txBody>
          <a:bodyPr wrap="squar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6387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“	More than 2 million people are estimated to be living with sight loss in the UK today”</a:t>
            </a:r>
          </a:p>
          <a:p>
            <a:pPr lvl="1"/>
            <a:r>
              <a:rPr lang="en-GB" dirty="0"/>
              <a:t>Royal National Institute of Blind People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6607247-EB78-480B-A962-35111A45053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1070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2059200"/>
          </a:xfrm>
        </p:spPr>
        <p:txBody>
          <a:bodyPr/>
          <a:lstStyle/>
          <a:p>
            <a:r>
              <a:rPr lang="en-US" dirty="0"/>
              <a:t>VINE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V</a:t>
            </a:r>
            <a:r>
              <a:rPr lang="en-US" b="0" dirty="0"/>
              <a:t>isual </a:t>
            </a:r>
            <a:r>
              <a:rPr lang="en-US" dirty="0"/>
              <a:t>I</a:t>
            </a:r>
            <a:r>
              <a:rPr lang="en-US" b="0" dirty="0"/>
              <a:t>mpairment </a:t>
            </a:r>
            <a:r>
              <a:rPr lang="en-US" dirty="0"/>
              <a:t>N</a:t>
            </a:r>
            <a:r>
              <a:rPr lang="en-US" b="0" dirty="0"/>
              <a:t>orth-</a:t>
            </a:r>
            <a:r>
              <a:rPr lang="en-US" dirty="0"/>
              <a:t>E</a:t>
            </a:r>
            <a:r>
              <a:rPr lang="en-US" b="0" dirty="0"/>
              <a:t>ast is a small independent charity.</a:t>
            </a:r>
          </a:p>
          <a:p>
            <a:r>
              <a:rPr lang="en-US" b="0" dirty="0"/>
              <a:t>They aim to improve the lives of visually impaired people through</a:t>
            </a:r>
          </a:p>
          <a:p>
            <a:r>
              <a:rPr lang="en-US" b="0" dirty="0"/>
              <a:t>promoting greater understanding of eye conditions and problems</a:t>
            </a:r>
          </a:p>
          <a:p>
            <a:r>
              <a:rPr lang="en-US" b="0" dirty="0"/>
              <a:t>faced by visually impaired people.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7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7269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79"/>
            <a:ext cx="10128884" cy="2059200"/>
          </a:xfrm>
        </p:spPr>
        <p:txBody>
          <a:bodyPr/>
          <a:lstStyle/>
          <a:p>
            <a:r>
              <a:rPr lang="en-US" dirty="0"/>
              <a:t>VINE spectacles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b="0" dirty="0"/>
              <a:t>10 pairs of spectacles simulating the most common symptoms of the most common eye conditions.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8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3970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730DE-0389-0D47-9F24-8847B269E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000" y="539180"/>
            <a:ext cx="10128884" cy="872526"/>
          </a:xfrm>
        </p:spPr>
        <p:txBody>
          <a:bodyPr/>
          <a:lstStyle/>
          <a:p>
            <a:r>
              <a:rPr lang="en-US" dirty="0"/>
              <a:t>VINE spectacles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C1866E-08FD-2D49-A00D-77B2D0559C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000" y="1860883"/>
            <a:ext cx="10128884" cy="4379161"/>
          </a:xfrm>
        </p:spPr>
        <p:txBody>
          <a:bodyPr>
            <a:normAutofit fontScale="925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b="0" dirty="0"/>
              <a:t>Total loss of peripheral vision (tunnel vision)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Loss of half the visual field (right-sided hemianopia)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Loss of half the visual field (left-sided hemianopia)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Reduced clarity of vision (just below UK driving standard)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Loss of central vision (early stage)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Hazy vision with light scatter and glare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Loss of central vision (advanced stage)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Patchy vision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Light perception only in one eye and poor vision in the other</a:t>
            </a:r>
          </a:p>
          <a:p>
            <a:pPr marL="457200" indent="-457200">
              <a:buFont typeface="+mj-lt"/>
              <a:buAutoNum type="arabicPeriod"/>
            </a:pPr>
            <a:r>
              <a:rPr lang="en-US" b="0" dirty="0"/>
              <a:t>Light perception only in both eyes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BBE38-14FA-B746-99E8-D3BF780AB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7247-EB78-480B-A962-35111A450531}" type="slidenum">
              <a:rPr lang="en-GB" smtClean="0"/>
              <a:t>9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CDAFE9C-692E-3E48-9BFA-5BEF23780C84}"/>
              </a:ext>
            </a:extLst>
          </p:cNvPr>
          <p:cNvSpPr txBox="1"/>
          <p:nvPr/>
        </p:nvSpPr>
        <p:spPr>
          <a:xfrm>
            <a:off x="5470358" y="5021179"/>
            <a:ext cx="0" cy="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endParaRPr lang="en-US" sz="1200" b="1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929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1_Office Theme">
  <a:themeElements>
    <a:clrScheme name="Custom 925">
      <a:dk1>
        <a:sysClr val="windowText" lastClr="000000"/>
      </a:dk1>
      <a:lt1>
        <a:sysClr val="window" lastClr="FFFFFF"/>
      </a:lt1>
      <a:dk2>
        <a:srgbClr val="425563"/>
      </a:dk2>
      <a:lt2>
        <a:srgbClr val="D0D5D6"/>
      </a:lt2>
      <a:accent1>
        <a:srgbClr val="005EB8"/>
      </a:accent1>
      <a:accent2>
        <a:srgbClr val="84919C"/>
      </a:accent2>
      <a:accent3>
        <a:srgbClr val="D0D5D6"/>
      </a:accent3>
      <a:accent4>
        <a:srgbClr val="71CCEF"/>
      </a:accent4>
      <a:accent5>
        <a:srgbClr val="003087"/>
      </a:accent5>
      <a:accent6>
        <a:srgbClr val="FFB81C"/>
      </a:accent6>
      <a:hlink>
        <a:srgbClr val="0563C1"/>
      </a:hlink>
      <a:folHlink>
        <a:srgbClr val="954F72"/>
      </a:folHlink>
    </a:clrScheme>
    <a:fontScheme name="Custom 324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lIns="0" tIns="0" rIns="0" bIns="0" rtlCol="0">
        <a:noAutofit/>
      </a:bodyPr>
      <a:lstStyle>
        <a:defPPr>
          <a:defRPr sz="1200" b="1" dirty="0" smtClean="0">
            <a:solidFill>
              <a:schemeClr val="accent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NHS-Digital-BLUE-0219A" id="{4FAB1709-E5F5-4AC5-A1DB-44B34A99C6B5}" vid="{A54A147F-10F6-4F1A-ACD7-A25842EF244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1_Office Theme</Template>
  <TotalTime>2922</TotalTime>
  <Words>994</Words>
  <Application>Microsoft Macintosh PowerPoint</Application>
  <PresentationFormat>Widescreen</PresentationFormat>
  <Paragraphs>190</Paragraphs>
  <Slides>25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Helvetica Neue</vt:lpstr>
      <vt:lpstr>1_Office Theme</vt:lpstr>
      <vt:lpstr>Accessibility and VINE glasses workshop</vt:lpstr>
      <vt:lpstr>Accessibility</vt:lpstr>
      <vt:lpstr>Accessibility</vt:lpstr>
      <vt:lpstr>Disabilities</vt:lpstr>
      <vt:lpstr>Disabilities</vt:lpstr>
      <vt:lpstr>PowerPoint Presentation</vt:lpstr>
      <vt:lpstr>VINE</vt:lpstr>
      <vt:lpstr>VINE spectacles</vt:lpstr>
      <vt:lpstr>VINE spectacles</vt:lpstr>
      <vt:lpstr>PowerPoint Presentation</vt:lpstr>
      <vt:lpstr>RNIB tips on how to guide people with sight problems</vt:lpstr>
      <vt:lpstr>Tasks</vt:lpstr>
      <vt:lpstr>PowerPoint Presentation</vt:lpstr>
      <vt:lpstr>Tasks</vt:lpstr>
      <vt:lpstr>PowerPoint Presentation</vt:lpstr>
      <vt:lpstr>PowerPoint Presentation</vt:lpstr>
      <vt:lpstr>Types of assistive technologies</vt:lpstr>
      <vt:lpstr>Types of assistive technologies</vt:lpstr>
      <vt:lpstr>PowerPoint Presentation</vt:lpstr>
      <vt:lpstr>PowerPoint Presentation</vt:lpstr>
      <vt:lpstr>PowerPoint Presentation</vt:lpstr>
      <vt:lpstr>PowerPoint Presentation</vt:lpstr>
      <vt:lpstr>Icon matrix</vt:lpstr>
      <vt:lpstr>Slide title runs here</vt:lpstr>
      <vt:lpstr>PowerPoint Presentation</vt:lpstr>
    </vt:vector>
  </TitlesOfParts>
  <Company/>
  <LinksUpToDate>false</LinksUpToDate>
  <SharedDoc>false</SharedDoc>
  <HyperlinksChanged>false</HyperlinksChanged>
  <AppVersion>16.0014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Michael Cheung</dc:creator>
  <cp:lastModifiedBy>Michael Cheung</cp:lastModifiedBy>
  <cp:revision>24</cp:revision>
  <dcterms:created xsi:type="dcterms:W3CDTF">2019-03-25T11:58:05Z</dcterms:created>
  <dcterms:modified xsi:type="dcterms:W3CDTF">2019-03-27T12:40:14Z</dcterms:modified>
</cp:coreProperties>
</file>