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C4486C5-8E83-469B-811A-EAE316E3E5A8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AEC115D-CBA7-402F-AD4B-24EF6C4283C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6C5-8E83-469B-811A-EAE316E3E5A8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115D-CBA7-402F-AD4B-24EF6C4283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6C5-8E83-469B-811A-EAE316E3E5A8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115D-CBA7-402F-AD4B-24EF6C4283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4486C5-8E83-469B-811A-EAE316E3E5A8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EC115D-CBA7-402F-AD4B-24EF6C4283C1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C4486C5-8E83-469B-811A-EAE316E3E5A8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AEC115D-CBA7-402F-AD4B-24EF6C4283C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6C5-8E83-469B-811A-EAE316E3E5A8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115D-CBA7-402F-AD4B-24EF6C4283C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6C5-8E83-469B-811A-EAE316E3E5A8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115D-CBA7-402F-AD4B-24EF6C4283C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4486C5-8E83-469B-811A-EAE316E3E5A8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EC115D-CBA7-402F-AD4B-24EF6C4283C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86C5-8E83-469B-811A-EAE316E3E5A8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115D-CBA7-402F-AD4B-24EF6C4283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4486C5-8E83-469B-811A-EAE316E3E5A8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EC115D-CBA7-402F-AD4B-24EF6C4283C1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4486C5-8E83-469B-811A-EAE316E3E5A8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EC115D-CBA7-402F-AD4B-24EF6C4283C1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C4486C5-8E83-469B-811A-EAE316E3E5A8}" type="datetimeFigureOut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AEC115D-CBA7-402F-AD4B-24EF6C4283C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Comment Lancer un examen d’évaluation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Frikha Med Heni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1 : Extraire le fichier compressé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9375" t="20000" r="35937" b="37500"/>
          <a:stretch>
            <a:fillRect/>
          </a:stretch>
        </p:blipFill>
        <p:spPr bwMode="auto">
          <a:xfrm>
            <a:off x="2428860" y="2500306"/>
            <a:ext cx="264320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2 : Double Clic sur le fichier</a:t>
            </a:r>
            <a:br>
              <a:rPr lang="fr-FR" dirty="0" smtClean="0"/>
            </a:br>
            <a:r>
              <a:rPr lang="fr-FR" dirty="0" smtClean="0">
                <a:solidFill>
                  <a:srgbClr val="FF0000"/>
                </a:solidFill>
              </a:rPr>
              <a:t>Examen.exe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9375" t="20000" r="35937" b="37500"/>
          <a:stretch>
            <a:fillRect/>
          </a:stretch>
        </p:blipFill>
        <p:spPr bwMode="auto">
          <a:xfrm>
            <a:off x="2428860" y="2500306"/>
            <a:ext cx="264320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71670" y="3000372"/>
            <a:ext cx="271464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3 : Configurer le logiciel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fr-FR" dirty="0" smtClean="0"/>
              <a:t>Cliquer sur le menu exam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7523525" cy="448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llipse 6"/>
          <p:cNvSpPr/>
          <p:nvPr/>
        </p:nvSpPr>
        <p:spPr>
          <a:xfrm>
            <a:off x="1142976" y="2214554"/>
            <a:ext cx="571504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4 : Configurer le logiciel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fr-FR" dirty="0" smtClean="0"/>
              <a:t>Choisir Options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24804" t="25625" r="24805" b="25625"/>
          <a:stretch>
            <a:fillRect/>
          </a:stretch>
        </p:blipFill>
        <p:spPr bwMode="auto">
          <a:xfrm>
            <a:off x="1000100" y="2143116"/>
            <a:ext cx="614366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llipse 6"/>
          <p:cNvSpPr/>
          <p:nvPr/>
        </p:nvSpPr>
        <p:spPr>
          <a:xfrm>
            <a:off x="1214414" y="3357562"/>
            <a:ext cx="178595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2 : Configurer le logiciel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Suivez la configuration suivant puis cliquer OK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7523525" cy="448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llipse 6"/>
          <p:cNvSpPr/>
          <p:nvPr/>
        </p:nvSpPr>
        <p:spPr>
          <a:xfrm>
            <a:off x="1142976" y="2214554"/>
            <a:ext cx="571504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285992"/>
            <a:ext cx="4500594" cy="4590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5 : Configurer le logiciel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fr-FR" dirty="0" smtClean="0"/>
              <a:t>Ajouter un examen par le clic sur </a:t>
            </a:r>
            <a:r>
              <a:rPr lang="fr-FR" dirty="0" smtClean="0">
                <a:solidFill>
                  <a:srgbClr val="FF0000"/>
                </a:solidFill>
              </a:rPr>
              <a:t>ADD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7523525" cy="448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llipse 6"/>
          <p:cNvSpPr/>
          <p:nvPr/>
        </p:nvSpPr>
        <p:spPr>
          <a:xfrm>
            <a:off x="7215206" y="3071810"/>
            <a:ext cx="100013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6 : Configurer le logiciel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fr-FR" dirty="0" smtClean="0"/>
              <a:t>Choisir le fichier et cliquer sur </a:t>
            </a:r>
            <a:r>
              <a:rPr lang="fr-FR" dirty="0" smtClean="0">
                <a:solidFill>
                  <a:srgbClr val="FF0000"/>
                </a:solidFill>
              </a:rPr>
              <a:t>ouvrir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7523525" cy="448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llipse 6"/>
          <p:cNvSpPr/>
          <p:nvPr/>
        </p:nvSpPr>
        <p:spPr>
          <a:xfrm>
            <a:off x="7215206" y="3071810"/>
            <a:ext cx="100013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214554"/>
            <a:ext cx="53625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ETAPE 7 </a:t>
            </a:r>
            <a:r>
              <a:rPr lang="fr-FR" dirty="0" smtClean="0"/>
              <a:t>: Configurer le logiciel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fr-FR" dirty="0" smtClean="0"/>
              <a:t>cliquer sur </a:t>
            </a:r>
            <a:r>
              <a:rPr lang="fr-FR" dirty="0" smtClean="0">
                <a:solidFill>
                  <a:srgbClr val="FF0000"/>
                </a:solidFill>
              </a:rPr>
              <a:t>start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71678"/>
            <a:ext cx="61817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llipse 6"/>
          <p:cNvSpPr/>
          <p:nvPr/>
        </p:nvSpPr>
        <p:spPr>
          <a:xfrm>
            <a:off x="6500826" y="2500306"/>
            <a:ext cx="1000132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SCJP">
      <a:dk1>
        <a:sysClr val="windowText" lastClr="000000"/>
      </a:dk1>
      <a:lt1>
        <a:srgbClr val="FFFFFF"/>
      </a:lt1>
      <a:dk2>
        <a:srgbClr val="248D7B"/>
      </a:dk2>
      <a:lt2>
        <a:srgbClr val="027291"/>
      </a:lt2>
      <a:accent1>
        <a:srgbClr val="073763"/>
      </a:accent1>
      <a:accent2>
        <a:srgbClr val="05294A"/>
      </a:accent2>
      <a:accent3>
        <a:srgbClr val="04617B"/>
      </a:accent3>
      <a:accent4>
        <a:srgbClr val="20C8F7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</TotalTime>
  <Words>91</Words>
  <Application>Microsoft Office PowerPoint</Application>
  <PresentationFormat>Affichage à l'écran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Oriel</vt:lpstr>
      <vt:lpstr>Comment Lancer un examen d’évaluation</vt:lpstr>
      <vt:lpstr>ETAPE 1 : Extraire le fichier compressé</vt:lpstr>
      <vt:lpstr>ETAPE 2 : Double Clic sur le fichier Examen.exe</vt:lpstr>
      <vt:lpstr>ETAPE 3 : Configurer le logiciel</vt:lpstr>
      <vt:lpstr>ETAPE 4 : Configurer le logiciel</vt:lpstr>
      <vt:lpstr>ETAPE 2 : Configurer le logiciel</vt:lpstr>
      <vt:lpstr>ETAPE 5 : Configurer le logiciel</vt:lpstr>
      <vt:lpstr>ETAPE 6 : Configurer le logiciel</vt:lpstr>
      <vt:lpstr>ETAPE 7 : Configurer le logiciel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Lancer un examen d’évaluation</dc:title>
  <dc:creator>toshiba</dc:creator>
  <cp:lastModifiedBy>toshiba</cp:lastModifiedBy>
  <cp:revision>5</cp:revision>
  <dcterms:created xsi:type="dcterms:W3CDTF">2013-01-07T19:09:47Z</dcterms:created>
  <dcterms:modified xsi:type="dcterms:W3CDTF">2013-01-07T19:23:52Z</dcterms:modified>
</cp:coreProperties>
</file>