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8CDA2C-2944-40B9-AB4D-CAE7F1180346}">
  <a:tblStyle styleId="{7B8CDA2C-2944-40B9-AB4D-CAE7F1180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78bf51c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78bf51c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78bf51c4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78bf51c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78bf51c4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78bf51c4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70c4276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70c4276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78bf51c4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78bf51c4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78bf51c4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78bf51c4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78bf51c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78bf51c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70c4276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70c4276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6fae4f1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6fae4f1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70c4276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70c4276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7827ea7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7827ea7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78bf51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78bf51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7827ea71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7827ea71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78bf51c4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78bf51c4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78bf51c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78bf51c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78bf51c4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78bf51c4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78bf51c4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78bf51c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70c427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70c427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70c4276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70c4276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70c4276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70c4276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0c4276c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70c4276c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0c4276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70c4276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7827ea718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7827ea71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7827ea7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7827ea7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ytorch.org/docs/stable/quantization.html" TargetMode="External"/><Relationship Id="rId4" Type="http://schemas.openxmlformats.org/officeDocument/2006/relationships/hyperlink" Target="https://pytorch.org/blog/introduction-to-quantization-on-pytorc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Royaljohn</a:t>
            </a:r>
            <a:r>
              <a:rPr lang="en"/>
              <a:t> Southammavong, Ben Blechman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4590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Modes of Quantization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Training Quantization (PTQ)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Allows a user to quantize their model after its been trained (calibration)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Feed batches of sample data through the network and compute activations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Observer modules record activation distributions to determine activation scaling factors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Pros: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retraining required (easy to apply to pre-trained models)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 latency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Poor sample data → poor calibration → poor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deep networks may suffer from accuracy degradation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Complex implementation (observer modules, operator fusion, per-channel quantization)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Aware Training (QAT)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25" y="1152475"/>
            <a:ext cx="9144000" cy="3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Weights and activations are “fake quantized” in forward and backward passes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Float values are rounded to mimic INT8 values, computations still done with floating point #’s</a:t>
            </a:r>
            <a:endParaRPr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 weight adjustments are made with the “awareness” of ultimately being quantized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Pros: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Usually yields highest accuracy than PTQ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Better for models sensitive to precision loss (NLP, image recognition CNNs)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Requires retraining from scratch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Slower training (due to added overhead)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availability (access to original data needed)</a:t>
            </a:r>
            <a:endParaRPr sz="16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100" y="3477800"/>
            <a:ext cx="4871899" cy="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Aware Training (QAT)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8814" r="3658" t="0"/>
          <a:stretch/>
        </p:blipFill>
        <p:spPr>
          <a:xfrm>
            <a:off x="187825" y="1017725"/>
            <a:ext cx="56483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Quantization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Only Quantization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Converts weight to INT8 (universal for all quantization techniques)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Activations remain in floating point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Pros: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Benefits from reduced model size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Computations still involve floating point math, not as fast as pure INT8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Quantization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9685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Converts</a:t>
            </a:r>
            <a:r>
              <a:rPr lang="en" sz="1900"/>
              <a:t> weights to INT8 (universal for all quantization techniques)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Activations are read/stored in floating point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Converts a</a:t>
            </a:r>
            <a:r>
              <a:rPr lang="en" sz="1900"/>
              <a:t>ctivations to INT8 before computations (matrix multiplication, convolution)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Pros: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Faster compute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Minimal accuracy loss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Activations read and written to memory in floating point format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PTQ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12556" r="0" t="0"/>
          <a:stretch/>
        </p:blipFill>
        <p:spPr>
          <a:xfrm>
            <a:off x="174775" y="1017725"/>
            <a:ext cx="65232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225" y="794250"/>
            <a:ext cx="6016276" cy="35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Quantization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Converts weights to INT8 (universal for all quantization techniques)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Converts activations to INT8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Able to pass quantized values between operations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No need to convert between floats and ints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 accuracy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Quantization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325" y="1133325"/>
            <a:ext cx="71733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Quantization?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3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 compression technique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Reduces precision by representing weights in smaller sizes</a:t>
            </a:r>
            <a:endParaRPr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Standard size is 32-bit floating point (torch.float32)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Quantization reduces to any of the following within PyTorch but 8-bit signed integer is most commonly used</a:t>
            </a:r>
            <a:endParaRPr sz="19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8-bit unsigned int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8-bit signed int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32-bit signed int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16-bit float </a:t>
            </a:r>
            <a:endParaRPr sz="16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250" y="2208750"/>
            <a:ext cx="2934750" cy="29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Tradeoffs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017725"/>
            <a:ext cx="85206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vs. Model Size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Approximations = less accuracy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These techniques attempt to minimize the gap between the full floating point accuracy and the quantized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Inference Speed vs. Accuracy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Full integer math (static quantization) is fastest but rounds aggressively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Dynamic quantization is slower but preserves more accuracy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Weight-only quantization speeds up inference and maintains better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Calibration Effort vs. Deployment Readiness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 Training Quantization (PTQ) is easy to apply but needs calibration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Quantization Aware Training (QAT) requires retraining (expensive)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Hardware Support vs. Quantization Type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hardware are optimized for INT8 math, but GPUs are not (may perform better with FP16 quantization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choose?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Model/target requirements: Some models sensitive to quantization, requiring quantization aware training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Operator/backend support: Some backends require fully quantized operators</a:t>
            </a:r>
            <a:endParaRPr sz="1900"/>
          </a:p>
        </p:txBody>
      </p:sp>
      <p:graphicFrame>
        <p:nvGraphicFramePr>
          <p:cNvPr id="187" name="Google Shape;187;p33"/>
          <p:cNvGraphicFramePr/>
          <p:nvPr/>
        </p:nvGraphicFramePr>
        <p:xfrm>
          <a:off x="311700" y="229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{7B8CDA2C-2944-40B9-AB4D-CAE7F1180346}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Model Type</a:t>
                      </a:r>
                      <a:endParaRPr b="1"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Preferred scheme</a:t>
                      </a:r>
                      <a:endParaRPr b="1"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Why</a:t>
                      </a:r>
                      <a:endParaRPr b="1"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LSTM/RNN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Dynamic Quantization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Throughput dominated by compute/memory bandwidth for weights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BERT/Transformer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Dynamic Quantization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Throughput dominated by compute/memory bandwidth for weights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CNN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Static Quantization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Throughput limited by memory bandwidth for activations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CNN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476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Quantization Aware Training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 the case where accuracy can't be achieved with static quantization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34"/>
          <p:cNvGraphicFramePr/>
          <p:nvPr/>
        </p:nvGraphicFramePr>
        <p:xfrm>
          <a:off x="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{7B8CDA2C-2944-40B9-AB4D-CAE7F1180346}</a:tableStyleId>
              </a:tblPr>
              <a:tblGrid>
                <a:gridCol w="1306275"/>
                <a:gridCol w="1306275"/>
                <a:gridCol w="1306275"/>
                <a:gridCol w="1306275"/>
                <a:gridCol w="1306275"/>
                <a:gridCol w="780150"/>
                <a:gridCol w="1832400"/>
              </a:tblGrid>
              <a:tr h="5676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Quantization Mode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Dataset Requirement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Works Best For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Accuracy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Notes</a:t>
                      </a:r>
                      <a:endParaRPr sz="12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81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Post Training Quantization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Dynamic/Weight Only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Dynamic: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Activation (or not quantized)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Static: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Weight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None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LSTM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MLP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Embedding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Transformer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Good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Easy to use,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Close to static when weights limit compute/memory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2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Static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Static:</a:t>
                      </a:r>
                      <a:endParaRPr b="1"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Activation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Weight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Calibration dataset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CNN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Good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 performance, big impact on accuracy, good for hardware that only supports int8 computation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76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Quantization Aware Training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Dynamic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Fake Quanti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zed: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Weight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Activation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Fine-tuning dataset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MLP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Embedding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Limited support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Static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Fake Quantized: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Weight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Activation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Fine-tuning dataset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CNN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MLP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Embedding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Best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Used when static quantization gives bad accuracy, and used to close accuracy gap</a:t>
                      </a:r>
                      <a:endParaRPr sz="12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35"/>
          <p:cNvGraphicFramePr/>
          <p:nvPr/>
        </p:nvGraphicFramePr>
        <p:xfrm>
          <a:off x="952500" y="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{7B8CDA2C-2944-40B9-AB4D-CAE7F1180346}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Operator Support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Static Quantization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Dynamic Quantization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nn.Linear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nn.Conv1d/2d/3d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nn.LSTM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 (through custom modules)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nn.GRU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nn.RNNCell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nn.GRUCell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nn.LSTMCell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nn.EmbeddingBag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 (activations are in FP32)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nn.Embedding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nn.MultiheadAttention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(through custom modules)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Not supported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Activations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Broadly supported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Unchanged, computations stay in FP32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Observer/FakeQuantize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Calibrate/Train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Observers to collect stats or FakeQuantize modules to learn quantization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a calibrated/trained model to a quantized model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docs: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https://pytorch.org/docs/stable/quantization.html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https://pytorch.org/blog/introduction-to-quantization-on-pytorch/</a:t>
            </a:r>
            <a:r>
              <a:rPr lang="en"/>
              <a:t> (may be outdated)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62" y="1116275"/>
            <a:ext cx="7109274" cy="36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855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2525"/>
            <a:ext cx="6989776" cy="36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64100" y="927275"/>
            <a:ext cx="63138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Sign |	 	Exponent 	     | 				Significand/Mantissa/Fraction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2550"/>
            <a:ext cx="5028426" cy="24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450" y="2953825"/>
            <a:ext cx="4620550" cy="21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343" y="0"/>
            <a:ext cx="3947658" cy="29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24367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303475" y="2222250"/>
            <a:ext cx="167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Min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296775" y="2206450"/>
            <a:ext cx="167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Max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Applications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Used when computational power and memory are limited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includes applications such as: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Mobile computing (Smartphones, Smartwatches, etc)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IoT such as smart home integration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Embedded devices</a:t>
            </a:r>
            <a:endParaRPr b="1"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Speeds up inference (integer operations are faster than floating point)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Real-time applications</a:t>
            </a:r>
            <a:endParaRPr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Also allows for users without access to a GPU to utilize models as CPUs are typically much more optimized to handle integer values than floating-point values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 for PyTorch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PyTorch allows you to add quantization to your code with </a:t>
            </a:r>
            <a:r>
              <a:rPr b="1" lang="en" sz="1900"/>
              <a:t>torch.quantization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Pytorch allows </a:t>
            </a:r>
            <a:r>
              <a:rPr b="1" lang="en" sz="1900"/>
              <a:t>Post Training Quantization</a:t>
            </a:r>
            <a:r>
              <a:rPr lang="en" sz="1900"/>
              <a:t> (PTQ) and </a:t>
            </a:r>
            <a:r>
              <a:rPr b="1" lang="en" sz="1900"/>
              <a:t>Quantization Aware Training</a:t>
            </a:r>
            <a:r>
              <a:rPr lang="en" sz="1900"/>
              <a:t> (QAT)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INT8 Quantization*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4x reduction in model size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2-4x reduction in memory bandwidth requirements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Hardware support for INT8 computations is 2-4x faster compared to FP32 compute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