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1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5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2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9FA28-2061-4CF2-9A1A-C9FDCD506C32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5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so easy, Tyler can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training in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CHECK IN ANY FILES TO TFS, yet.</a:t>
            </a:r>
          </a:p>
          <a:p>
            <a:r>
              <a:rPr lang="en-US" dirty="0" smtClean="0"/>
              <a:t>Docker must be set up</a:t>
            </a:r>
          </a:p>
          <a:p>
            <a:r>
              <a:rPr lang="en-US" dirty="0" smtClean="0"/>
              <a:t>We will work in the Integration solution but plan on checking work through a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whole WF configuration using the </a:t>
            </a:r>
            <a:r>
              <a:rPr lang="en-US" dirty="0" err="1" smtClean="0"/>
              <a:t>Config</a:t>
            </a:r>
            <a:r>
              <a:rPr lang="en-US" dirty="0" smtClean="0"/>
              <a:t> API.</a:t>
            </a:r>
          </a:p>
          <a:p>
            <a:pPr lvl="1"/>
            <a:r>
              <a:rPr lang="en-US" dirty="0" smtClean="0"/>
              <a:t>Requirements </a:t>
            </a:r>
          </a:p>
          <a:p>
            <a:pPr lvl="2"/>
            <a:r>
              <a:rPr lang="en-US" dirty="0" smtClean="0"/>
              <a:t>User (as a Manager User)</a:t>
            </a:r>
          </a:p>
          <a:p>
            <a:pPr lvl="2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Lifecycle (Legacy)</a:t>
            </a:r>
          </a:p>
          <a:p>
            <a:pPr lvl="2"/>
            <a:r>
              <a:rPr lang="en-US" dirty="0" smtClean="0"/>
              <a:t>Queue (1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newly created WF solution:</a:t>
            </a:r>
          </a:p>
          <a:p>
            <a:pPr lvl="1"/>
            <a:r>
              <a:rPr lang="en-US" dirty="0" smtClean="0"/>
              <a:t>Add an ad hoc task</a:t>
            </a:r>
          </a:p>
          <a:p>
            <a:pPr lvl="1"/>
            <a:r>
              <a:rPr lang="en-US" dirty="0" smtClean="0"/>
              <a:t>Create a rule (your choice)</a:t>
            </a:r>
          </a:p>
          <a:p>
            <a:pPr lvl="1"/>
            <a:r>
              <a:rPr lang="en-US" dirty="0" smtClean="0"/>
              <a:t>Create a Display Message Box action for both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6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actual objects (Post Drop Cache)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smtClean="0"/>
              <a:t>Queue</a:t>
            </a:r>
            <a:endParaRPr lang="en-US" dirty="0" smtClean="0"/>
          </a:p>
          <a:p>
            <a:pPr lvl="1"/>
            <a:r>
              <a:rPr lang="en-US" dirty="0" smtClean="0"/>
              <a:t>Ad Hoc Task</a:t>
            </a:r>
          </a:p>
          <a:p>
            <a:pPr lvl="1"/>
            <a:r>
              <a:rPr lang="en-US" dirty="0" smtClean="0"/>
              <a:t>Documents (as </a:t>
            </a:r>
            <a:r>
              <a:rPr lang="en-US" dirty="0" err="1" smtClean="0"/>
              <a:t>IWorkItem</a:t>
            </a:r>
            <a:r>
              <a:rPr lang="en-US" dirty="0"/>
              <a:t> </a:t>
            </a:r>
            <a:r>
              <a:rPr lang="en-US" dirty="0" smtClean="0"/>
              <a:t>in the 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</TotalTime>
  <Words>135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It’s so easy, Tyler can do it!</vt:lpstr>
      <vt:lpstr>First, your environment</vt:lpstr>
      <vt:lpstr>Configuration Questions</vt:lpstr>
      <vt:lpstr>Configuration Q1</vt:lpstr>
      <vt:lpstr>Configuration Q2</vt:lpstr>
      <vt:lpstr>Configuration Q3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so easy, Tyler can do it!</dc:title>
  <dc:creator>Marie Chirico</dc:creator>
  <cp:lastModifiedBy>Marie Chirico</cp:lastModifiedBy>
  <cp:revision>15</cp:revision>
  <dcterms:created xsi:type="dcterms:W3CDTF">2020-10-08T16:20:23Z</dcterms:created>
  <dcterms:modified xsi:type="dcterms:W3CDTF">2020-10-09T12:29:13Z</dcterms:modified>
</cp:coreProperties>
</file>