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89FA28-2061-4CF2-9A1A-C9FDCD506C3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4956-25A5-4507-B833-4F9889A8355F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014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FA28-2061-4CF2-9A1A-C9FDCD506C3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4956-25A5-4507-B833-4F9889A8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2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FA28-2061-4CF2-9A1A-C9FDCD506C3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4956-25A5-4507-B833-4F9889A8355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45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FA28-2061-4CF2-9A1A-C9FDCD506C3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4956-25A5-4507-B833-4F9889A8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7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FA28-2061-4CF2-9A1A-C9FDCD506C3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4956-25A5-4507-B833-4F9889A8355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625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FA28-2061-4CF2-9A1A-C9FDCD506C3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4956-25A5-4507-B833-4F9889A8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0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FA28-2061-4CF2-9A1A-C9FDCD506C3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4956-25A5-4507-B833-4F9889A8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FA28-2061-4CF2-9A1A-C9FDCD506C3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4956-25A5-4507-B833-4F9889A8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0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FA28-2061-4CF2-9A1A-C9FDCD506C3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4956-25A5-4507-B833-4F9889A8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01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FA28-2061-4CF2-9A1A-C9FDCD506C3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4956-25A5-4507-B833-4F9889A83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3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FA28-2061-4CF2-9A1A-C9FDCD506C3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4956-25A5-4507-B833-4F9889A8355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80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A89FA28-2061-4CF2-9A1A-C9FDCD506C3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72E4956-25A5-4507-B833-4F9889A8355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958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It’s so easy, Tyler can do it!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training in parts.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First, your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CHECK IN ANY FILES TO TFS, yet.</a:t>
            </a:r>
          </a:p>
          <a:p>
            <a:r>
              <a:rPr lang="en-US" dirty="0" smtClean="0"/>
              <a:t>Docker must be set up</a:t>
            </a:r>
          </a:p>
          <a:p>
            <a:r>
              <a:rPr lang="en-US" dirty="0" smtClean="0"/>
              <a:t>We will work in the Integration solution but plan on checking work through a UI.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13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47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</a:t>
            </a:r>
            <a:r>
              <a:rPr lang="en-US" dirty="0" smtClean="0"/>
              <a:t>Q1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 a whole WF configuration using the </a:t>
            </a:r>
            <a:r>
              <a:rPr lang="en-US" dirty="0" err="1" smtClean="0"/>
              <a:t>Config</a:t>
            </a:r>
            <a:r>
              <a:rPr lang="en-US" dirty="0" smtClean="0"/>
              <a:t> API.</a:t>
            </a:r>
          </a:p>
          <a:p>
            <a:pPr lvl="1"/>
            <a:r>
              <a:rPr lang="en-US" dirty="0" smtClean="0"/>
              <a:t>Requirements </a:t>
            </a:r>
          </a:p>
          <a:p>
            <a:pPr lvl="2"/>
            <a:r>
              <a:rPr lang="en-US" dirty="0" smtClean="0"/>
              <a:t>User (as a Manager User)</a:t>
            </a:r>
          </a:p>
          <a:p>
            <a:pPr lvl="2"/>
            <a:r>
              <a:rPr lang="en-US" dirty="0" smtClean="0"/>
              <a:t>Document</a:t>
            </a:r>
          </a:p>
          <a:p>
            <a:pPr lvl="2"/>
            <a:r>
              <a:rPr lang="en-US" dirty="0" smtClean="0"/>
              <a:t>Lifecycle (Legacy)</a:t>
            </a:r>
          </a:p>
          <a:p>
            <a:pPr lvl="2"/>
            <a:r>
              <a:rPr lang="en-US" dirty="0" smtClean="0"/>
              <a:t>Queue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0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Q2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your newly created WF solution:</a:t>
            </a:r>
          </a:p>
          <a:p>
            <a:pPr lvl="1"/>
            <a:r>
              <a:rPr lang="en-US" dirty="0" smtClean="0"/>
              <a:t>Add an ad hoc task</a:t>
            </a:r>
          </a:p>
          <a:p>
            <a:pPr lvl="1"/>
            <a:r>
              <a:rPr lang="en-US" dirty="0" smtClean="0"/>
              <a:t>Create a rule (your choice)</a:t>
            </a:r>
          </a:p>
          <a:p>
            <a:pPr lvl="1"/>
            <a:r>
              <a:rPr lang="en-US" dirty="0" smtClean="0"/>
              <a:t>Create a Display Message Box action for both branches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26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</a:t>
            </a:r>
            <a:r>
              <a:rPr lang="en-US" dirty="0" smtClean="0"/>
              <a:t>Q3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actual objects (Post Drop Cache)</a:t>
            </a:r>
          </a:p>
          <a:p>
            <a:pPr lvl="1"/>
            <a:r>
              <a:rPr lang="en-US" dirty="0" smtClean="0"/>
              <a:t>User</a:t>
            </a:r>
          </a:p>
          <a:p>
            <a:pPr lvl="1"/>
            <a:r>
              <a:rPr lang="en-US" smtClean="0"/>
              <a:t>Queue</a:t>
            </a:r>
            <a:endParaRPr lang="en-US" dirty="0" smtClean="0"/>
          </a:p>
          <a:p>
            <a:pPr lvl="1"/>
            <a:r>
              <a:rPr lang="en-US" dirty="0" smtClean="0"/>
              <a:t>Ad Hoc Task</a:t>
            </a:r>
          </a:p>
          <a:p>
            <a:pPr lvl="1"/>
            <a:r>
              <a:rPr lang="en-US" dirty="0" smtClean="0"/>
              <a:t>Documents (as </a:t>
            </a:r>
            <a:r>
              <a:rPr lang="en-US" dirty="0" err="1" smtClean="0"/>
              <a:t>IWorkItem</a:t>
            </a:r>
            <a:r>
              <a:rPr lang="en-US" dirty="0"/>
              <a:t> </a:t>
            </a:r>
            <a:r>
              <a:rPr lang="en-US" dirty="0" smtClean="0"/>
              <a:t>in the Queue)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21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 Q1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this method, fill in the blanks to create an actionable ad hoc task: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3" y="2995884"/>
            <a:ext cx="12093049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 Q2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Let’s take your filled in method and add it to your test.</a:t>
            </a:r>
          </a:p>
          <a:p>
            <a:pPr lvl="1"/>
            <a:r>
              <a:rPr lang="en-US" sz="2400" dirty="0" smtClean="0"/>
              <a:t>Tips:</a:t>
            </a:r>
          </a:p>
          <a:p>
            <a:pPr lvl="2"/>
            <a:r>
              <a:rPr lang="en-US" sz="2400" dirty="0" smtClean="0"/>
              <a:t>The method is off </a:t>
            </a:r>
            <a:r>
              <a:rPr lang="en-US" sz="2400" dirty="0" err="1" smtClean="0"/>
              <a:t>ITaskExecutionService</a:t>
            </a:r>
            <a:r>
              <a:rPr lang="en-US" sz="2400" dirty="0" smtClean="0"/>
              <a:t>.</a:t>
            </a:r>
          </a:p>
          <a:p>
            <a:pPr lvl="2"/>
            <a:r>
              <a:rPr lang="en-US" sz="2400" dirty="0" smtClean="0"/>
              <a:t>In this instance, we will not return anything.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425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 Q3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Using </a:t>
            </a:r>
            <a:r>
              <a:rPr lang="en-US" sz="2800" dirty="0" err="1" smtClean="0"/>
              <a:t>Intellisense</a:t>
            </a:r>
            <a:r>
              <a:rPr lang="en-US" sz="2800" dirty="0" smtClean="0"/>
              <a:t>, create a new variable and set the value as the method return.</a:t>
            </a:r>
          </a:p>
          <a:p>
            <a:pPr lvl="1"/>
            <a:r>
              <a:rPr lang="en-US" sz="2400" dirty="0" smtClean="0"/>
              <a:t>No using “</a:t>
            </a:r>
            <a:r>
              <a:rPr lang="en-US" sz="2400" dirty="0" err="1" smtClean="0"/>
              <a:t>var</a:t>
            </a:r>
            <a:r>
              <a:rPr lang="en-US" sz="2400" dirty="0" smtClean="0"/>
              <a:t>”!</a:t>
            </a:r>
          </a:p>
          <a:p>
            <a:pPr lvl="2"/>
            <a:r>
              <a:rPr lang="en-US" sz="2400" dirty="0" smtClean="0"/>
              <a:t>(“</a:t>
            </a:r>
            <a:r>
              <a:rPr lang="en-US" sz="2400" dirty="0" err="1" smtClean="0"/>
              <a:t>var</a:t>
            </a:r>
            <a:r>
              <a:rPr lang="en-US" sz="2400" dirty="0" smtClean="0"/>
              <a:t>” should only </a:t>
            </a:r>
            <a:r>
              <a:rPr lang="en-US" sz="2400" smtClean="0"/>
              <a:t>been used when </a:t>
            </a:r>
            <a:r>
              <a:rPr lang="en-US" sz="2400" dirty="0" smtClean="0"/>
              <a:t>quickly testing but never keep it in your code.)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6592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136</TotalTime>
  <Words>228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Tw Cen MT</vt:lpstr>
      <vt:lpstr>Tw Cen MT Condensed</vt:lpstr>
      <vt:lpstr>Wingdings 3</vt:lpstr>
      <vt:lpstr>Integral</vt:lpstr>
      <vt:lpstr>It’s so easy, Tyler can do it!</vt:lpstr>
      <vt:lpstr>First, your environment</vt:lpstr>
      <vt:lpstr>Configuration Questions</vt:lpstr>
      <vt:lpstr>Configuration Q1</vt:lpstr>
      <vt:lpstr>Configuration Q2</vt:lpstr>
      <vt:lpstr>Configuration Q3</vt:lpstr>
      <vt:lpstr>Act Q1</vt:lpstr>
      <vt:lpstr>Act Q2</vt:lpstr>
      <vt:lpstr>Act Q3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It’s so easy, Tyler can do it!</dc:title>
  <dc:creator>Marie Chirico</dc:creator>
  <cp:lastModifiedBy>Marie Chirico</cp:lastModifiedBy>
  <cp:revision>21</cp:revision>
  <dcterms:created xsi:type="dcterms:W3CDTF">2020-10-08T16:20:23Z</dcterms:created>
  <dcterms:modified xsi:type="dcterms:W3CDTF">2020-10-13T13:05:17Z</dcterms:modified>
</cp:coreProperties>
</file>