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2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5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so easy, Tyler can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training in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Take your answer from Q6 and let’s check if it returns true:</a:t>
            </a:r>
          </a:p>
          <a:p>
            <a:pPr lvl="1"/>
            <a:r>
              <a:rPr lang="en-US" sz="2400" dirty="0" smtClean="0"/>
              <a:t>Tip:</a:t>
            </a:r>
          </a:p>
          <a:p>
            <a:pPr lvl="2"/>
            <a:r>
              <a:rPr lang="en-US" sz="2400" dirty="0" smtClean="0"/>
              <a:t>Since we are returning a “</a:t>
            </a:r>
            <a:r>
              <a:rPr lang="en-US" sz="2400" dirty="0" err="1" smtClean="0"/>
              <a:t>TaskExecutionResult</a:t>
            </a:r>
            <a:r>
              <a:rPr lang="en-US" sz="2400" dirty="0" smtClean="0"/>
              <a:t>” we need to assert that type, not a bool.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93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if we have a collection that we want to compare?</a:t>
            </a:r>
          </a:p>
          <a:p>
            <a:pPr lvl="1"/>
            <a:r>
              <a:rPr lang="en-US" sz="2400" dirty="0" smtClean="0"/>
              <a:t>Using “</a:t>
            </a:r>
            <a:r>
              <a:rPr lang="en-US" sz="2400" dirty="0" err="1" smtClean="0"/>
              <a:t>Assert.That</a:t>
            </a:r>
            <a:r>
              <a:rPr lang="en-US" sz="2400" dirty="0" smtClean="0"/>
              <a:t>”, compare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answers</a:t>
            </a:r>
            <a:r>
              <a:rPr lang="en-US" sz="2400" dirty="0" smtClean="0"/>
              <a:t> to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 </a:t>
            </a:r>
            <a:r>
              <a:rPr lang="en-US" sz="2400" u="sng" dirty="0" smtClean="0"/>
              <a:t>results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6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the bool </a:t>
            </a:r>
            <a:r>
              <a:rPr lang="en-US" sz="2800" u="sng" dirty="0" err="1" smtClean="0"/>
              <a:t>isCorrect</a:t>
            </a:r>
            <a:r>
              <a:rPr lang="en-US" sz="2800" dirty="0" smtClean="0"/>
              <a:t> and assert that it’s false.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9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CHECK IN ANY FILES TO TFS, yet.</a:t>
            </a:r>
          </a:p>
          <a:p>
            <a:r>
              <a:rPr lang="en-US" dirty="0" smtClean="0"/>
              <a:t>Docker must be set up</a:t>
            </a:r>
          </a:p>
          <a:p>
            <a:r>
              <a:rPr lang="en-US" dirty="0" smtClean="0"/>
              <a:t>We will work in the Integration solution but plan on checking work through a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whole WF configuration using the </a:t>
            </a:r>
            <a:r>
              <a:rPr lang="en-US" dirty="0" err="1" smtClean="0"/>
              <a:t>Config</a:t>
            </a:r>
            <a:r>
              <a:rPr lang="en-US" dirty="0" smtClean="0"/>
              <a:t> API.</a:t>
            </a:r>
          </a:p>
          <a:p>
            <a:pPr lvl="1"/>
            <a:r>
              <a:rPr lang="en-US" dirty="0" smtClean="0"/>
              <a:t>Requirements </a:t>
            </a:r>
          </a:p>
          <a:p>
            <a:pPr lvl="2"/>
            <a:r>
              <a:rPr lang="en-US" dirty="0" smtClean="0"/>
              <a:t>User (as a Manager User)</a:t>
            </a:r>
          </a:p>
          <a:p>
            <a:pPr lvl="2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Lifecycle (Legacy)</a:t>
            </a:r>
          </a:p>
          <a:p>
            <a:pPr lvl="2"/>
            <a:r>
              <a:rPr lang="en-US" dirty="0" smtClean="0"/>
              <a:t>Queue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newly created WF solution:</a:t>
            </a:r>
          </a:p>
          <a:p>
            <a:pPr lvl="1"/>
            <a:r>
              <a:rPr lang="en-US" dirty="0" smtClean="0"/>
              <a:t>Add an ad hoc task</a:t>
            </a:r>
          </a:p>
          <a:p>
            <a:pPr lvl="1"/>
            <a:r>
              <a:rPr lang="en-US" dirty="0" smtClean="0"/>
              <a:t>Create a rule (your choice)</a:t>
            </a:r>
          </a:p>
          <a:p>
            <a:pPr lvl="1"/>
            <a:r>
              <a:rPr lang="en-US" dirty="0" smtClean="0"/>
              <a:t>Create a Display Message Box action for both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actual objects (Post Drop Cache)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smtClean="0"/>
              <a:t>Queue</a:t>
            </a:r>
            <a:endParaRPr lang="en-US" dirty="0" smtClean="0"/>
          </a:p>
          <a:p>
            <a:pPr lvl="1"/>
            <a:r>
              <a:rPr lang="en-US" dirty="0" smtClean="0"/>
              <a:t>Ad Hoc Task</a:t>
            </a:r>
          </a:p>
          <a:p>
            <a:pPr lvl="1"/>
            <a:r>
              <a:rPr lang="en-US" dirty="0" smtClean="0"/>
              <a:t>Documents (as </a:t>
            </a:r>
            <a:r>
              <a:rPr lang="en-US" dirty="0" err="1" smtClean="0"/>
              <a:t>IWorkItem</a:t>
            </a:r>
            <a:r>
              <a:rPr lang="en-US" dirty="0"/>
              <a:t> </a:t>
            </a:r>
            <a:r>
              <a:rPr lang="en-US" dirty="0" smtClean="0"/>
              <a:t>in the 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</a:t>
            </a:r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this method, fill in the blanks to create an actionable ad hoc task: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" y="2995884"/>
            <a:ext cx="1209304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</a:t>
            </a:r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take your filled in method and add it to your test.</a:t>
            </a:r>
          </a:p>
          <a:p>
            <a:pPr lvl="1"/>
            <a:r>
              <a:rPr lang="en-US" sz="2400" dirty="0" smtClean="0"/>
              <a:t>Tips:</a:t>
            </a:r>
          </a:p>
          <a:p>
            <a:pPr lvl="2"/>
            <a:r>
              <a:rPr lang="en-US" sz="2400" dirty="0" smtClean="0"/>
              <a:t>The method is off </a:t>
            </a:r>
            <a:r>
              <a:rPr lang="en-US" sz="2400" dirty="0" err="1" smtClean="0"/>
              <a:t>ITaskExecutionService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this instance, we will not return anything.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</a:t>
            </a:r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Intellisense</a:t>
            </a:r>
            <a:r>
              <a:rPr lang="en-US" sz="2800" dirty="0" smtClean="0"/>
              <a:t>, create a new variable and set the value as the method return.</a:t>
            </a:r>
          </a:p>
          <a:p>
            <a:pPr lvl="1"/>
            <a:r>
              <a:rPr lang="en-US" sz="2400" dirty="0" smtClean="0"/>
              <a:t>No using 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”!</a:t>
            </a:r>
          </a:p>
          <a:p>
            <a:pPr lvl="2"/>
            <a:r>
              <a:rPr lang="en-US" sz="2400" dirty="0" smtClean="0"/>
              <a:t>(“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 should only </a:t>
            </a:r>
            <a:r>
              <a:rPr lang="en-US" sz="2400" smtClean="0"/>
              <a:t>been used when </a:t>
            </a:r>
            <a:r>
              <a:rPr lang="en-US" sz="2400" dirty="0" smtClean="0"/>
              <a:t>quickly testing but never keep it in your code.)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59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301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It’s so easy, Tyler can do it!</vt:lpstr>
      <vt:lpstr>First, your environment</vt:lpstr>
      <vt:lpstr>Configuration Questions</vt:lpstr>
      <vt:lpstr>Configuration Q1</vt:lpstr>
      <vt:lpstr>Configuration Q2</vt:lpstr>
      <vt:lpstr>Configuration Q3</vt:lpstr>
      <vt:lpstr>Act Q4</vt:lpstr>
      <vt:lpstr>Act Q5</vt:lpstr>
      <vt:lpstr>Act Q6</vt:lpstr>
      <vt:lpstr>Assert Q7</vt:lpstr>
      <vt:lpstr>Assert Q8</vt:lpstr>
      <vt:lpstr>Assert Q9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so easy, Tyler can do it!</dc:title>
  <dc:creator>Marie Chirico</dc:creator>
  <cp:lastModifiedBy>Marie Chirico</cp:lastModifiedBy>
  <cp:revision>27</cp:revision>
  <dcterms:created xsi:type="dcterms:W3CDTF">2020-10-08T16:20:23Z</dcterms:created>
  <dcterms:modified xsi:type="dcterms:W3CDTF">2020-10-13T13:41:37Z</dcterms:modified>
</cp:coreProperties>
</file>