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23461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8249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1463120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85958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297000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1902092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1950362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1849395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408803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29635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358641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291009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342766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358618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397807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354181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01ABFF-9DDD-48EE-81CD-062915AEF800}" type="datetimeFigureOut">
              <a:rPr lang="en-CA" smtClean="0"/>
              <a:pPr/>
              <a:t>2019-07-14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40460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01ABFF-9DDD-48EE-81CD-062915AEF800}" type="datetimeFigureOut">
              <a:rPr lang="en-CA" smtClean="0"/>
              <a:pPr/>
              <a:t>2019-07-14</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84F135-C05E-4351-8BBC-96FF83F7F30B}" type="slidenum">
              <a:rPr lang="en-CA" smtClean="0"/>
              <a:pPr/>
              <a:t>‹#›</a:t>
            </a:fld>
            <a:endParaRPr lang="en-CA"/>
          </a:p>
        </p:txBody>
      </p:sp>
    </p:spTree>
    <p:extLst>
      <p:ext uri="{BB962C8B-B14F-4D97-AF65-F5344CB8AC3E}">
        <p14:creationId xmlns:p14="http://schemas.microsoft.com/office/powerpoint/2010/main" xmlns="" val="1561952587"/>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i.github.com/repositor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file:///C:\Users\14383\Downloads\our%20app.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789382"/>
            <a:ext cx="9144000" cy="2927927"/>
          </a:xfrm>
        </p:spPr>
        <p:txBody>
          <a:bodyPr>
            <a:normAutofit fontScale="77500" lnSpcReduction="20000"/>
          </a:bodyPr>
          <a:lstStyle/>
          <a:p>
            <a:pPr algn="just"/>
            <a:r>
              <a:rPr lang="en-IN" dirty="0" smtClean="0"/>
              <a:t>CHITTIMELLI MAHESH (1893655)</a:t>
            </a:r>
          </a:p>
          <a:p>
            <a:pPr algn="just"/>
            <a:endParaRPr lang="en-IN" dirty="0" smtClean="0"/>
          </a:p>
          <a:p>
            <a:pPr algn="just"/>
            <a:r>
              <a:rPr lang="en-IN" dirty="0" smtClean="0"/>
              <a:t>AKHIL REDDY MEDAPATI (1893768)</a:t>
            </a:r>
          </a:p>
          <a:p>
            <a:pPr algn="just"/>
            <a:endParaRPr lang="en-IN" dirty="0" smtClean="0"/>
          </a:p>
          <a:p>
            <a:pPr algn="just"/>
            <a:r>
              <a:rPr lang="en-IN" dirty="0" smtClean="0"/>
              <a:t>NARASIMHA REDDY PATEL(1893991)</a:t>
            </a:r>
          </a:p>
          <a:p>
            <a:pPr algn="just"/>
            <a:endParaRPr lang="en-IN" dirty="0" smtClean="0"/>
          </a:p>
          <a:p>
            <a:pPr algn="just"/>
            <a:r>
              <a:rPr lang="en-IN" dirty="0" smtClean="0"/>
              <a:t>SHILPA SHARMA (1893584)</a:t>
            </a:r>
          </a:p>
          <a:p>
            <a:pPr algn="just"/>
            <a:endParaRPr lang="en-IN" dirty="0" smtClean="0"/>
          </a:p>
          <a:p>
            <a:pPr algn="just"/>
            <a:r>
              <a:rPr lang="en-IN" dirty="0" smtClean="0"/>
              <a:t>RAJWINDER SINGH (1795544)     </a:t>
            </a:r>
          </a:p>
          <a:p>
            <a:endParaRPr lang="en-CA" dirty="0"/>
          </a:p>
        </p:txBody>
      </p:sp>
      <p:sp>
        <p:nvSpPr>
          <p:cNvPr id="5" name="TextBox 4"/>
          <p:cNvSpPr txBox="1"/>
          <p:nvPr/>
        </p:nvSpPr>
        <p:spPr>
          <a:xfrm>
            <a:off x="0" y="914399"/>
            <a:ext cx="12191999" cy="1569660"/>
          </a:xfrm>
          <a:prstGeom prst="rect">
            <a:avLst/>
          </a:prstGeom>
          <a:noFill/>
        </p:spPr>
        <p:txBody>
          <a:bodyPr wrap="square" rtlCol="0">
            <a:spAutoFit/>
          </a:bodyPr>
          <a:lstStyle/>
          <a:p>
            <a:pPr algn="ctr"/>
            <a:r>
              <a:rPr lang="en-IN" sz="4800" dirty="0" smtClean="0">
                <a:solidFill>
                  <a:srgbClr val="FF3300"/>
                </a:solidFill>
              </a:rPr>
              <a:t>Demonstration of </a:t>
            </a:r>
            <a:r>
              <a:rPr lang="en-IN" sz="4800" dirty="0" err="1" smtClean="0">
                <a:solidFill>
                  <a:srgbClr val="FF3300"/>
                </a:solidFill>
              </a:rPr>
              <a:t>Github</a:t>
            </a:r>
            <a:r>
              <a:rPr lang="en-IN" sz="4800" dirty="0" smtClean="0">
                <a:solidFill>
                  <a:srgbClr val="FF3300"/>
                </a:solidFill>
              </a:rPr>
              <a:t> Repository List Application</a:t>
            </a:r>
            <a:endParaRPr lang="en-CA" sz="4800" dirty="0">
              <a:solidFill>
                <a:srgbClr val="FF3300"/>
              </a:solidFill>
            </a:endParaRPr>
          </a:p>
        </p:txBody>
      </p:sp>
    </p:spTree>
    <p:extLst>
      <p:ext uri="{BB962C8B-B14F-4D97-AF65-F5344CB8AC3E}">
        <p14:creationId xmlns:p14="http://schemas.microsoft.com/office/powerpoint/2010/main" xmlns="" val="179414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dirty="0" smtClean="0"/>
              <a:t>Code Demonstration will be followed</a:t>
            </a:r>
            <a:endParaRPr lang="en-CA" sz="2800" dirty="0"/>
          </a:p>
        </p:txBody>
      </p:sp>
    </p:spTree>
    <p:extLst>
      <p:ext uri="{BB962C8B-B14F-4D97-AF65-F5344CB8AC3E}">
        <p14:creationId xmlns:p14="http://schemas.microsoft.com/office/powerpoint/2010/main" xmlns="" val="870494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1419"/>
            <a:ext cx="8712200" cy="5105544"/>
          </a:xfrm>
        </p:spPr>
        <p:txBody>
          <a:bodyPr/>
          <a:lstStyle/>
          <a:p>
            <a:pPr>
              <a:buClr>
                <a:srgbClr val="FF3300"/>
              </a:buClr>
              <a:buFont typeface="Wingdings" panose="05000000000000000000" pitchFamily="2" charset="2"/>
              <a:buChar char="Ø"/>
            </a:pPr>
            <a:r>
              <a:rPr lang="en-IN" sz="2800" dirty="0" smtClean="0">
                <a:solidFill>
                  <a:srgbClr val="FF3300"/>
                </a:solidFill>
              </a:rPr>
              <a:t>GITHUB API:</a:t>
            </a:r>
            <a:endParaRPr lang="en-IN" sz="2800" dirty="0" smtClean="0">
              <a:solidFill>
                <a:srgbClr val="FF3300"/>
              </a:solidFill>
            </a:endParaRPr>
          </a:p>
          <a:p>
            <a:pPr marL="0" indent="0" algn="just">
              <a:buNone/>
            </a:pPr>
            <a:r>
              <a:rPr lang="en-IN" sz="2000" dirty="0"/>
              <a:t> </a:t>
            </a:r>
            <a:r>
              <a:rPr lang="en-IN" sz="2000" dirty="0" smtClean="0"/>
              <a:t>                       </a:t>
            </a:r>
            <a:r>
              <a:rPr lang="en-US" dirty="0" smtClean="0">
                <a:hlinkClick r:id="rId2"/>
              </a:rPr>
              <a:t>https://</a:t>
            </a:r>
            <a:r>
              <a:rPr lang="en-US" dirty="0" smtClean="0">
                <a:hlinkClick r:id="rId2"/>
              </a:rPr>
              <a:t>api.github.com/repositories</a:t>
            </a:r>
            <a:endParaRPr lang="en-US" dirty="0" smtClean="0"/>
          </a:p>
          <a:p>
            <a:pPr marL="0" indent="0" algn="just">
              <a:buNone/>
            </a:pPr>
            <a:r>
              <a:rPr lang="en-CA" sz="2000" dirty="0" smtClean="0"/>
              <a:t>	</a:t>
            </a:r>
            <a:r>
              <a:rPr lang="en-CA" sz="2000" dirty="0" smtClean="0"/>
              <a:t>		The </a:t>
            </a:r>
            <a:r>
              <a:rPr lang="en-CA" sz="2000" dirty="0" err="1" smtClean="0"/>
              <a:t>api</a:t>
            </a:r>
            <a:r>
              <a:rPr lang="en-CA" sz="2000" dirty="0" smtClean="0"/>
              <a:t> cited above gives the data of various </a:t>
            </a:r>
            <a:r>
              <a:rPr lang="en-CA" sz="2000" dirty="0" err="1" smtClean="0"/>
              <a:t>git</a:t>
            </a:r>
            <a:r>
              <a:rPr lang="en-CA" sz="2000" dirty="0" smtClean="0"/>
              <a:t> repositories by users on </a:t>
            </a:r>
            <a:r>
              <a:rPr lang="en-CA" sz="2000" dirty="0" err="1" smtClean="0"/>
              <a:t>github</a:t>
            </a:r>
            <a:r>
              <a:rPr lang="en-CA" sz="2000" dirty="0" smtClean="0"/>
              <a:t>.</a:t>
            </a:r>
          </a:p>
          <a:p>
            <a:pPr marL="0" indent="0" algn="just">
              <a:buNone/>
            </a:pPr>
            <a:r>
              <a:rPr lang="en-CA" dirty="0" smtClean="0"/>
              <a:t>It gives information about repository description, owner details, languages used to code it,  other info.</a:t>
            </a:r>
          </a:p>
          <a:p>
            <a:pPr marL="0" indent="0" algn="just">
              <a:buNone/>
            </a:pPr>
            <a:r>
              <a:rPr lang="en-CA" sz="2000" dirty="0" smtClean="0"/>
              <a:t>Data of these repositories is fetched and presented in a user friendly manner for better understanding (in our app – </a:t>
            </a:r>
            <a:r>
              <a:rPr lang="en-CA" sz="2000" dirty="0" err="1" smtClean="0"/>
              <a:t>Liste</a:t>
            </a:r>
            <a:r>
              <a:rPr lang="en-CA" sz="2000" dirty="0" smtClean="0"/>
              <a:t> de referential..!)</a:t>
            </a:r>
            <a:endParaRPr lang="en-US" sz="2000" dirty="0" smtClean="0"/>
          </a:p>
          <a:p>
            <a:pPr marL="0" indent="0" algn="just">
              <a:buNone/>
            </a:pPr>
            <a:r>
              <a:rPr lang="en-US" sz="2000" dirty="0"/>
              <a:t> </a:t>
            </a:r>
            <a:r>
              <a:rPr lang="en-US" sz="2000" dirty="0" smtClean="0"/>
              <a:t>                         </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550400" y="1320799"/>
            <a:ext cx="2410784" cy="4488873"/>
          </a:xfrm>
          <a:prstGeom prst="rect">
            <a:avLst/>
          </a:prstGeom>
        </p:spPr>
      </p:pic>
    </p:spTree>
    <p:extLst>
      <p:ext uri="{BB962C8B-B14F-4D97-AF65-F5344CB8AC3E}">
        <p14:creationId xmlns:p14="http://schemas.microsoft.com/office/powerpoint/2010/main" xmlns="" val="1187517718"/>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273" y="840509"/>
            <a:ext cx="4627418"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Activities: </a:t>
            </a:r>
            <a:endParaRPr lang="en-CA" sz="2800" dirty="0">
              <a:solidFill>
                <a:srgbClr val="FF33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84945" y="1699491"/>
            <a:ext cx="5726546" cy="4368799"/>
          </a:xfrm>
          <a:prstGeom prst="rect">
            <a:avLst/>
          </a:prstGeom>
        </p:spPr>
      </p:pic>
    </p:spTree>
    <p:extLst>
      <p:ext uri="{BB962C8B-B14F-4D97-AF65-F5344CB8AC3E}">
        <p14:creationId xmlns:p14="http://schemas.microsoft.com/office/powerpoint/2010/main" xmlns="" val="12840194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035" y="341745"/>
            <a:ext cx="7407565" cy="1723549"/>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Splash Screen:</a:t>
            </a:r>
          </a:p>
          <a:p>
            <a:pPr algn="just"/>
            <a:r>
              <a:rPr lang="en-IN" dirty="0"/>
              <a:t> </a:t>
            </a:r>
            <a:r>
              <a:rPr lang="en-IN" dirty="0" smtClean="0"/>
              <a:t>                            </a:t>
            </a:r>
            <a:r>
              <a:rPr lang="en-IN" sz="2000" dirty="0" smtClean="0"/>
              <a:t>The immediate screen which opens after opening the app is Splash screen. In splash screen we can clearly see the logo of the GITHUB.</a:t>
            </a:r>
          </a:p>
          <a:p>
            <a:pPr algn="just"/>
            <a:r>
              <a:rPr lang="en-IN" dirty="0" smtClean="0"/>
              <a:t> </a:t>
            </a:r>
            <a:endParaRPr lang="en-CA"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70983" y="942108"/>
            <a:ext cx="3251200" cy="4186865"/>
          </a:xfrm>
          <a:prstGeom prst="rect">
            <a:avLst/>
          </a:prstGeom>
        </p:spPr>
      </p:pic>
    </p:spTree>
    <p:extLst>
      <p:ext uri="{BB962C8B-B14F-4D97-AF65-F5344CB8AC3E}">
        <p14:creationId xmlns:p14="http://schemas.microsoft.com/office/powerpoint/2010/main" xmlns="" val="175018331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1200" y="858982"/>
            <a:ext cx="8035636" cy="2862322"/>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List </a:t>
            </a:r>
            <a:r>
              <a:rPr lang="en-IN" sz="2800" dirty="0">
                <a:solidFill>
                  <a:srgbClr val="FF3300"/>
                </a:solidFill>
              </a:rPr>
              <a:t>o</a:t>
            </a:r>
            <a:r>
              <a:rPr lang="en-IN" sz="2800" dirty="0" smtClean="0">
                <a:solidFill>
                  <a:srgbClr val="FF3300"/>
                </a:solidFill>
              </a:rPr>
              <a:t>f Repositories:</a:t>
            </a:r>
          </a:p>
          <a:p>
            <a:pPr algn="just"/>
            <a:r>
              <a:rPr lang="en-IN" sz="2000" dirty="0" smtClean="0"/>
              <a:t>                                                There is no limitation for the list of repositories. We can add as many as we can. For the ease we have limited our number of repositories to 30. On Clicking the particular repository, we can access the repository detail, image etc.</a:t>
            </a:r>
          </a:p>
          <a:p>
            <a:pPr algn="just"/>
            <a:endParaRPr lang="en-IN" sz="2800" dirty="0"/>
          </a:p>
          <a:p>
            <a:endParaRPr lang="en-CA" sz="24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876147" y="858982"/>
            <a:ext cx="2812822" cy="5394036"/>
          </a:xfrm>
          <a:prstGeom prst="rect">
            <a:avLst/>
          </a:prstGeom>
        </p:spPr>
      </p:pic>
    </p:spTree>
    <p:extLst>
      <p:ext uri="{BB962C8B-B14F-4D97-AF65-F5344CB8AC3E}">
        <p14:creationId xmlns:p14="http://schemas.microsoft.com/office/powerpoint/2010/main" xmlns="" val="76596085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073" y="415637"/>
            <a:ext cx="8478982" cy="2062103"/>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Repository Details:</a:t>
            </a:r>
          </a:p>
          <a:p>
            <a:pPr algn="just"/>
            <a:r>
              <a:rPr lang="en-IN" sz="2000" dirty="0"/>
              <a:t> </a:t>
            </a:r>
            <a:r>
              <a:rPr lang="en-IN" sz="2000" dirty="0" smtClean="0"/>
              <a:t>                                             If we get into the repository details, we can find the detail of the particular owner with an image of the owner. Here we can find the information of the repository named </a:t>
            </a:r>
            <a:r>
              <a:rPr lang="en-IN" sz="2000" dirty="0" err="1" smtClean="0"/>
              <a:t>rubinius</a:t>
            </a:r>
            <a:r>
              <a:rPr lang="en-IN" sz="2000" dirty="0" smtClean="0"/>
              <a:t>. We can clearly observe the owner’s image, details and description in the picture shown.</a:t>
            </a:r>
            <a:endParaRPr lang="en-CA" sz="20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756072" y="415637"/>
            <a:ext cx="2826327" cy="6031345"/>
          </a:xfrm>
          <a:prstGeom prst="rect">
            <a:avLst/>
          </a:prstGeom>
        </p:spPr>
      </p:pic>
    </p:spTree>
    <p:extLst>
      <p:ext uri="{BB962C8B-B14F-4D97-AF65-F5344CB8AC3E}">
        <p14:creationId xmlns:p14="http://schemas.microsoft.com/office/powerpoint/2010/main" xmlns="" val="114148660"/>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720436"/>
            <a:ext cx="8617526" cy="2000548"/>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Owner Information:</a:t>
            </a:r>
          </a:p>
          <a:p>
            <a:pPr algn="just"/>
            <a:r>
              <a:rPr lang="en-IN" sz="2400" dirty="0" smtClean="0"/>
              <a:t>                                        One can get complete information regarding the owner in this. User name, number of followers, following, total number of Organisations and repositories. </a:t>
            </a:r>
            <a:endParaRPr lang="en-CA" sz="24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296050" y="720436"/>
            <a:ext cx="2355971" cy="5791200"/>
          </a:xfrm>
          <a:prstGeom prst="rect">
            <a:avLst/>
          </a:prstGeom>
        </p:spPr>
      </p:pic>
    </p:spTree>
    <p:extLst>
      <p:ext uri="{BB962C8B-B14F-4D97-AF65-F5344CB8AC3E}">
        <p14:creationId xmlns:p14="http://schemas.microsoft.com/office/powerpoint/2010/main" xmlns="" val="43252137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292" y="951345"/>
            <a:ext cx="8700654" cy="2554545"/>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Owner’s Repositories:</a:t>
            </a:r>
          </a:p>
          <a:p>
            <a:r>
              <a:rPr lang="en-IN" sz="2800" dirty="0"/>
              <a:t> </a:t>
            </a:r>
            <a:r>
              <a:rPr lang="en-IN" sz="2800" dirty="0" smtClean="0"/>
              <a:t>                                     The owner repository has the list of repositories which will redirect us to home screen.</a:t>
            </a:r>
          </a:p>
          <a:p>
            <a:pPr algn="just"/>
            <a:r>
              <a:rPr lang="en-IN" sz="2000" dirty="0" smtClean="0"/>
              <a:t> </a:t>
            </a:r>
          </a:p>
          <a:p>
            <a:r>
              <a:rPr lang="en-IN" sz="2800" dirty="0" smtClean="0"/>
              <a:t> </a:t>
            </a:r>
            <a:endParaRPr lang="en-CA" sz="28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59273" y="951345"/>
            <a:ext cx="2854036" cy="5283200"/>
          </a:xfrm>
          <a:prstGeom prst="rect">
            <a:avLst/>
          </a:prstGeom>
        </p:spPr>
      </p:pic>
    </p:spTree>
    <p:extLst>
      <p:ext uri="{BB962C8B-B14F-4D97-AF65-F5344CB8AC3E}">
        <p14:creationId xmlns:p14="http://schemas.microsoft.com/office/powerpoint/2010/main" xmlns="" val="2004202901"/>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solidFill>
                  <a:schemeClr val="accent1"/>
                </a:solidFill>
                <a:effectLst>
                  <a:outerShdw blurRad="38100" dist="25400" dir="5400000" algn="ctr" rotWithShape="0">
                    <a:srgbClr val="6E747A">
                      <a:alpha val="43000"/>
                    </a:srgbClr>
                  </a:outerShdw>
                </a:effectLst>
              </a:rPr>
              <a:t>VIDEO:</a:t>
            </a:r>
            <a:endParaRPr lang="en-CA" dirty="0">
              <a:ln w="0"/>
              <a:solidFill>
                <a:schemeClr val="accent1"/>
              </a:solidFill>
              <a:effectLst>
                <a:outerShdw blurRad="38100" dist="25400" dir="5400000" algn="ctr" rotWithShape="0">
                  <a:srgbClr val="6E747A">
                    <a:alpha val="43000"/>
                  </a:srgbClr>
                </a:outerShdw>
              </a:effectLst>
            </a:endParaRPr>
          </a:p>
        </p:txBody>
      </p:sp>
      <p:pic>
        <p:nvPicPr>
          <p:cNvPr id="4" name="our app.mp4">
            <a:hlinkClick r:id="" action="ppaction://media"/>
          </p:cNvPr>
          <p:cNvPicPr>
            <a:picLocks noGrp="1" noRot="1" noChangeAspect="1"/>
          </p:cNvPicPr>
          <p:nvPr>
            <p:ph idx="1"/>
            <a:videoFile r:link="rId1"/>
          </p:nvPr>
        </p:nvPicPr>
        <p:blipFill>
          <a:blip r:embed="rId3"/>
          <a:stretch>
            <a:fillRect/>
          </a:stretch>
        </p:blipFill>
        <p:spPr>
          <a:xfrm>
            <a:off x="888521" y="1066792"/>
            <a:ext cx="8798943" cy="5230491"/>
          </a:xfrm>
          <a:prstGeom prst="rect">
            <a:avLst/>
          </a:prstGeom>
        </p:spPr>
      </p:pic>
    </p:spTree>
    <p:extLst>
      <p:ext uri="{BB962C8B-B14F-4D97-AF65-F5344CB8AC3E}">
        <p14:creationId xmlns:p14="http://schemas.microsoft.com/office/powerpoint/2010/main" xmlns="" val="103562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665</TotalTime>
  <Words>240</Words>
  <Application>Microsoft Office PowerPoint</Application>
  <PresentationFormat>Custom</PresentationFormat>
  <Paragraphs>32</Paragraphs>
  <Slides>10</Slides>
  <Notes>0</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Slide 1</vt:lpstr>
      <vt:lpstr>Slide 2</vt:lpstr>
      <vt:lpstr>Slide 3</vt:lpstr>
      <vt:lpstr>Slide 4</vt:lpstr>
      <vt:lpstr>Slide 5</vt:lpstr>
      <vt:lpstr>Slide 6</vt:lpstr>
      <vt:lpstr>Slide 7</vt:lpstr>
      <vt:lpstr>Slide 8</vt:lpstr>
      <vt:lpstr>VIDEO:</vt:lpstr>
      <vt:lpstr>Slide 10</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divyasreeyanala2@gmail.com</dc:creator>
  <cp:lastModifiedBy>Narsimha Reddy Patel</cp:lastModifiedBy>
  <cp:revision>25</cp:revision>
  <dcterms:created xsi:type="dcterms:W3CDTF">2019-07-14T12:17:06Z</dcterms:created>
  <dcterms:modified xsi:type="dcterms:W3CDTF">2019-07-15T01:04:39Z</dcterms:modified>
</cp:coreProperties>
</file>