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0520" y="304380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51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4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102200" y="4894560"/>
            <a:ext cx="43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F9AA2104-969D-4387-AFDF-216D672889DA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43640" y="-77040"/>
            <a:ext cx="95360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3640" y="-77040"/>
            <a:ext cx="95360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47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150520" y="1326240"/>
            <a:ext cx="44247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3640" y="3881160"/>
            <a:ext cx="899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17440" y="5027760"/>
            <a:ext cx="1461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sk-SK" sz="1800" spc="-1" strike="noStrike">
                <a:latin typeface="Arial"/>
              </a:rPr>
              <a:t>Stranovská Michaela</a:t>
            </a:r>
            <a:endParaRPr b="0" lang="sk-SK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82520" y="5027760"/>
            <a:ext cx="3016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k-SK" sz="1800" spc="-1" strike="noStrike">
                <a:latin typeface="Arial"/>
              </a:rPr>
              <a:t>Seminárna práca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800" spc="-1" strike="noStrike">
                <a:latin typeface="Arial"/>
              </a:rPr>
              <a:t>Nitra 2021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023360" y="274320"/>
            <a:ext cx="5717160" cy="54864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0" y="2423520"/>
            <a:ext cx="4048200" cy="114264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82880" y="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Cramers V</a:t>
            </a:r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14040" y="9108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Theil’s U - podmienená entropia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387320" y="822600"/>
            <a:ext cx="4476600" cy="429660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182520" y="1769400"/>
            <a:ext cx="3989520" cy="78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Theil’s U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rcRect l="0" t="13071" r="0" b="0"/>
          <a:stretch/>
        </p:blipFill>
        <p:spPr>
          <a:xfrm>
            <a:off x="3013920" y="548280"/>
            <a:ext cx="5303520" cy="4403520"/>
          </a:xfrm>
          <a:prstGeom prst="rect">
            <a:avLst/>
          </a:prstGeom>
          <a:ln>
            <a:noFill/>
          </a:ln>
        </p:spPr>
      </p:pic>
      <p:sp>
        <p:nvSpPr>
          <p:cNvPr id="143" name="TextShape 2"/>
          <p:cNvSpPr txBox="1"/>
          <p:nvPr/>
        </p:nvSpPr>
        <p:spPr>
          <a:xfrm>
            <a:off x="639720" y="1553760"/>
            <a:ext cx="21024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Cluster 1: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Theil’s U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rcRect l="0" t="0" r="7673" b="0"/>
          <a:stretch/>
        </p:blipFill>
        <p:spPr>
          <a:xfrm>
            <a:off x="3656160" y="547200"/>
            <a:ext cx="4204080" cy="493776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639720" y="1553760"/>
            <a:ext cx="21024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Cluster 2: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 naše potreby pokračujeme ďaľej s dátami s klustra 2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3500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Cluster 2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731520" y="944280"/>
            <a:ext cx="8046720" cy="435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3500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Premena z object na category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95600" y="1645920"/>
            <a:ext cx="8074080" cy="21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22240" y="1005840"/>
            <a:ext cx="8230320" cy="329184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12636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OneHotEncoder</a:t>
            </a:r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836280" y="1645920"/>
            <a:ext cx="4924440" cy="9234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rcRect l="0" t="52960" r="65611" b="0"/>
          <a:stretch/>
        </p:blipFill>
        <p:spPr>
          <a:xfrm>
            <a:off x="4857840" y="3657600"/>
            <a:ext cx="3463200" cy="1005840"/>
          </a:xfrm>
          <a:prstGeom prst="rect">
            <a:avLst/>
          </a:prstGeom>
          <a:ln>
            <a:noFill/>
          </a:ln>
        </p:spPr>
      </p:pic>
      <p:sp>
        <p:nvSpPr>
          <p:cNvPr id="155" name="TextShape 1"/>
          <p:cNvSpPr txBox="1"/>
          <p:nvPr/>
        </p:nvSpPr>
        <p:spPr>
          <a:xfrm>
            <a:off x="836280" y="1097280"/>
            <a:ext cx="1920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Pôvodný tvar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291840" y="3200400"/>
            <a:ext cx="42976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Po úprave OneHotEncoder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Model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883440" y="822600"/>
            <a:ext cx="6977160" cy="426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044000" y="1327320"/>
            <a:ext cx="8096040" cy="29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sk-SK" sz="1800" spc="-1" strike="noStrike">
                <a:latin typeface="Arial"/>
              </a:rPr>
              <a:t>Projekt Murder Accountability je najkompletnejšia databáza vrážd v USA, ktorá je v súčasnosti k dispozícii. Tento súbor údajov obsahuje vraždy od doplňujúcej správy o vražde FBI z roku 1976 po súčasnosť a údaje zákona o slobode informácií o viac ako 22 000 vraždách, ktoré neboli oznámené ministerstvu spravodlivosti. Tento súbor údajov obsahuje okrem vzťahu medzi obeťou a páchateľom a použitej zbrane aj vek, rasu, pohlavie, etnickú príslušnosť obetí a páchateľov.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Compile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65400" y="1462320"/>
            <a:ext cx="9231840" cy="120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Train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rcRect l="0" t="12031" r="0" b="0"/>
          <a:stretch/>
        </p:blipFill>
        <p:spPr>
          <a:xfrm>
            <a:off x="914040" y="739080"/>
            <a:ext cx="6408000" cy="428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Predikcia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548280" y="1279800"/>
            <a:ext cx="8893080" cy="1737000"/>
          </a:xfrm>
          <a:prstGeom prst="rect">
            <a:avLst/>
          </a:prstGeom>
          <a:ln>
            <a:noFill/>
          </a:ln>
        </p:spPr>
      </p:pic>
      <p:sp>
        <p:nvSpPr>
          <p:cNvPr id="165" name="TextShape 2"/>
          <p:cNvSpPr txBox="1"/>
          <p:nvPr/>
        </p:nvSpPr>
        <p:spPr>
          <a:xfrm>
            <a:off x="731160" y="3930840"/>
            <a:ext cx="7495200" cy="100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Predikcia 50%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Ako randomny generator alebo hod mincou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Presnosť modelu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553760" y="1087560"/>
            <a:ext cx="5575680" cy="406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Chyba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553760" y="1188360"/>
            <a:ext cx="5015880" cy="354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443400" y="216432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Čo sa stalo??</a:t>
            </a:r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Čo sme zistili?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096560" y="1828080"/>
            <a:ext cx="36561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Aj napriek tomu, ze je korelacia medzi datami, tak nemusi platit, ze to prejde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Ak máme zle predspracované dáta, nedosiahneme väčšiu presnosť ako 50%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SPARSE DATA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3640" y="0"/>
            <a:ext cx="95360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Predpoklad 1:</a:t>
            </a:r>
            <a:endParaRPr b="0" lang="sk-SK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Headache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88440" y="1919520"/>
            <a:ext cx="9117360" cy="135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82520" y="-59400"/>
            <a:ext cx="95360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Predpoklad 1:</a:t>
            </a:r>
            <a:endParaRPr b="0" lang="sk-SK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Headache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629600" y="1463040"/>
            <a:ext cx="3691440" cy="316620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4206240" y="3566160"/>
            <a:ext cx="3385440" cy="914400"/>
          </a:xfrm>
          <a:prstGeom prst="donut">
            <a:avLst>
              <a:gd name="adj" fmla="val 1013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44080" y="0"/>
            <a:ext cx="95360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Predpoklad 2:</a:t>
            </a:r>
            <a:endParaRPr b="0" lang="sk-SK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nevhodne data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rcRect l="0" t="0" r="7673" b="0"/>
          <a:stretch/>
        </p:blipFill>
        <p:spPr>
          <a:xfrm>
            <a:off x="5301360" y="1462320"/>
            <a:ext cx="3016080" cy="35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640160" y="91440"/>
            <a:ext cx="6796440" cy="548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44080" y="854640"/>
            <a:ext cx="95360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Predpoklad 3:</a:t>
            </a:r>
            <a:endParaRPr b="0" lang="sk-SK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Chybny postup pri overovani krokov</a:t>
            </a:r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82880" y="426240"/>
            <a:ext cx="95360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Vyhodnotenia</a:t>
            </a:r>
            <a:endParaRPr b="0" lang="sk-SK" sz="44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54480" y="1645920"/>
            <a:ext cx="557784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Pochopenie dát je kľučové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Každý problém má svoje osobitné riešenie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Niekedy viacero features nie je vhod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Väčšia znalosť tematiky a nástrojov je potrebná na navrhovanie špecifického riešenia, keď sa nepracuje v dummy dátami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071800" y="2403000"/>
            <a:ext cx="59709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Ďakujem za pozornosť.</a:t>
            </a:r>
            <a:br/>
            <a:endParaRPr b="0" lang="sk-SK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645920" y="822960"/>
            <a:ext cx="6712200" cy="475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Homicide Reports, 1990-2014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85040" y="790200"/>
            <a:ext cx="4752720" cy="32720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4937760" y="2011680"/>
            <a:ext cx="4930920" cy="33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Homicide Reports, 1990-2014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066400" y="822960"/>
            <a:ext cx="5943600" cy="481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736640" y="914040"/>
            <a:ext cx="5978160" cy="409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736640" y="898920"/>
            <a:ext cx="6173640" cy="422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43640" y="60840"/>
            <a:ext cx="9536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sk-SK" sz="4400" spc="-1" strike="noStrike">
                <a:latin typeface="Arial"/>
              </a:rPr>
              <a:t>Homicide Reports, 1980-2014</a:t>
            </a:r>
            <a:endParaRPr b="0" lang="sk-SK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783080" y="1055520"/>
            <a:ext cx="5803560" cy="397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LibreOffice/6.3.1.2$Windows_x86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2021-05-01T11:05:08Z</dcterms:created>
  <dc:creator/>
  <dc:description/>
  <dc:language>en-US</dc:language>
  <cp:lastModifiedBy/>
  <dcterms:modified xsi:type="dcterms:W3CDTF">2021-05-07T23:59:46Z</dcterms:modified>
  <cp:revision>10</cp:revision>
  <dc:subject/>
  <dc:title>Portfolio</dc:title>
</cp:coreProperties>
</file>