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pPr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TextShape 3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6F5CBAD0-A64F-4DC0-9405-412547141D23}" type="author">
              <a:rPr b="0" lang="en-US" sz="1800" spc="-1" strike="noStrike">
                <a:latin typeface="Arial"/>
              </a:rPr>
              <a:t> </a:t>
            </a:fld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A8B9C1D-3B36-4358-B04A-EE83755DAB6C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D146C26-DA67-4D13-A72D-785EBE6DC49E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kaggle.com/ymirsky/network-attack-dataset-kitsune" TargetMode="External"/><Relationship Id="rId2" Type="http://schemas.openxmlformats.org/officeDocument/2006/relationships/hyperlink" Target="https://arxiv.org/pdf/1802.09089.pdf" TargetMode="External"/><Relationship Id="rId3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latin typeface="Arial"/>
              </a:rPr>
              <a:t>Kitsune Network Attack Dataset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8321040" y="5029200"/>
            <a:ext cx="14630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/>
            <a:r>
              <a:rPr b="0" lang="en-US" sz="1800" spc="-1" strike="noStrike">
                <a:latin typeface="Arial"/>
              </a:rPr>
              <a:t>Stranovská Michaela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182880" y="5029200"/>
            <a:ext cx="30175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Seminárna práca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Nitra 2021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latin typeface="Arial"/>
              </a:rPr>
              <a:t>Čo sme zistili?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65760" y="1280160"/>
            <a:ext cx="420624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Vplyv rôznych aktivačných funkcií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Chybovosť učenia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Presnosť v rozpoznávaní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latin typeface="Arial"/>
              </a:rPr>
              <a:t>Čo sme zistili?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latin typeface="Arial"/>
              </a:rPr>
              <a:t>Čo sme zistili?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2072880" y="1938960"/>
            <a:ext cx="59738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Ďakujem za pozornosť.</a:t>
            </a:r>
            <a:br/>
            <a:br/>
            <a:r>
              <a:rPr b="0" lang="en-US" sz="4400" spc="-1" strike="noStrike">
                <a:latin typeface="Arial"/>
              </a:rPr>
              <a:t>Priestor na otázky.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latin typeface="Arial"/>
              </a:rPr>
              <a:t>Referencie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914400" y="1463040"/>
            <a:ext cx="768096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  <a:hlinkClick r:id="rId1"/>
              </a:rPr>
              <a:t>https://www.kaggle.com/ymirsky/network-attack-dataset-kitsune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hlinkClick r:id="rId2"/>
              </a:rPr>
              <a:t>https://arxiv.org/pdf/1802.09089.pdf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https://github.com/ymirsky/Kitsune-py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latin typeface="Arial"/>
              </a:rPr>
              <a:t>Kitsune Network Attack Dataset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13200" y="1188720"/>
            <a:ext cx="800784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Kitsune Dataset pozostáva z 9 sub datasetov (rôznych simulovaných útokov):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Address Resolution Protocol Man-in-the-Middle Attack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Active Wiretap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Fuzzing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Mirai Botnet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OS Scan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Simple Service Discovery Protocol (SSDP) Flood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Secure Socket Layer Renegotiation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SYN DoS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Video Injection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latin typeface="Arial"/>
              </a:rPr>
              <a:t>Kitsune Network Attack Dataset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latin typeface="Arial"/>
              </a:rPr>
              <a:t>Zber dát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latin typeface="Arial"/>
              </a:rPr>
              <a:t>Formát datasetu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latin typeface="Arial"/>
              </a:rPr>
              <a:t>Porozumenie datasetu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latin typeface="Arial"/>
              </a:rPr>
              <a:t>Ciele Kitsune Datasetu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latin typeface="Arial"/>
              </a:rPr>
              <a:t>Výber subsetu pre vastnú analýzu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latin typeface="Arial"/>
              </a:rPr>
              <a:t>Výber Neurónovej siete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LibreOffice/6.3.1.2$Windows_x86 LibreOffice_project/b79626edf0065ac373bd1df5c28bd630b4424273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2021-05-01T11:05:08Z</dcterms:created>
  <dc:creator/>
  <dc:description/>
  <dc:language>en-US</dc:language>
  <cp:lastModifiedBy/>
  <dcterms:modified xsi:type="dcterms:W3CDTF">2021-05-01T11:35:17Z</dcterms:modified>
  <cp:revision>3</cp:revision>
  <dc:subject/>
  <dc:title>Portfolio</dc:title>
</cp:coreProperties>
</file>