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102560" y="4894560"/>
            <a:ext cx="43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AE4A5A7F-28D1-4F17-95DF-2910BBE7F0C8}" type="author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b="0" lang="sk-SK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k-SK" sz="4400" spc="-1" strike="noStrike">
                <a:latin typeface="Arial"/>
              </a:rPr>
              <a:t>Click to edit the title text format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Click to edit the outline text format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Second Outline Level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Third Outline Level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Fourth Outline Level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Fifth Outline Level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Sixth Outline Level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Seventh Outline Level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2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sk-SK" sz="1800" spc="-1" strike="noStrike">
                <a:latin typeface="Arial"/>
              </a:rPr>
              <a:t>Click to edit the title text format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44258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Click to edit the outline text format</a:t>
            </a:r>
            <a:endParaRPr b="0" lang="sk-SK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latin typeface="Arial"/>
              </a:rPr>
              <a:t>Second Outline Level</a:t>
            </a:r>
            <a:endParaRPr b="0" lang="sk-SK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Third Outline Level</a:t>
            </a:r>
            <a:endParaRPr b="0" lang="sk-SK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latin typeface="Arial"/>
              </a:rPr>
              <a:t>Fourth Outline Level</a:t>
            </a:r>
            <a:endParaRPr b="0" lang="sk-SK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Fifth Outline Level</a:t>
            </a:r>
            <a:endParaRPr b="0" lang="sk-SK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Sixth Outline Level</a:t>
            </a:r>
            <a:endParaRPr b="0" lang="sk-SK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Seventh Outline Level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151240" y="1325880"/>
            <a:ext cx="44258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Click to edit the outline text format</a:t>
            </a:r>
            <a:endParaRPr b="0" lang="sk-SK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latin typeface="Arial"/>
              </a:rPr>
              <a:t>Second Outline Level</a:t>
            </a:r>
            <a:endParaRPr b="0" lang="sk-SK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Third Outline Level</a:t>
            </a:r>
            <a:endParaRPr b="0" lang="sk-SK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latin typeface="Arial"/>
              </a:rPr>
              <a:t>Fourth Outline Level</a:t>
            </a:r>
            <a:endParaRPr b="0" lang="sk-SK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Fifth Outline Level</a:t>
            </a:r>
            <a:endParaRPr b="0" lang="sk-SK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Sixth Outline Level</a:t>
            </a:r>
            <a:endParaRPr b="0" lang="sk-SK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Seventh Outline Level</a:t>
            </a:r>
            <a:endParaRPr b="0" lang="sk-SK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k-SK" sz="4400" spc="-1" strike="noStrike">
                <a:latin typeface="Arial"/>
              </a:rPr>
              <a:t>Click to edit the title text format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Click to edit the outline text format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Second Outline Level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Third Outline Level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Fourth Outline Level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Fifth Outline Level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Sixth Outline Level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Seventh Outline Level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6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6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6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3280" y="3881160"/>
            <a:ext cx="89967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18520" y="5027760"/>
            <a:ext cx="1461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Stranovská Michaela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82160" y="5027760"/>
            <a:ext cx="3015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Seminárna práca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Nitra 2021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736640" y="898560"/>
            <a:ext cx="6174000" cy="421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736640" y="913680"/>
            <a:ext cx="5978520" cy="409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728000" y="864000"/>
            <a:ext cx="5919480" cy="489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440000" y="730080"/>
            <a:ext cx="6577920" cy="500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783080" y="1055160"/>
            <a:ext cx="5803920" cy="397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023720" y="273960"/>
            <a:ext cx="5717520" cy="54860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0" y="2423520"/>
            <a:ext cx="4048200" cy="114228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182520" y="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Cramers V</a:t>
            </a:r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913680" y="9072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Theil’s U - podmienená entropia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388040" y="822240"/>
            <a:ext cx="4476600" cy="42958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182160" y="1769040"/>
            <a:ext cx="3989520" cy="78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Theil’s U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rcRect l="0" t="13071" r="0" b="0"/>
          <a:stretch/>
        </p:blipFill>
        <p:spPr>
          <a:xfrm>
            <a:off x="3014280" y="547920"/>
            <a:ext cx="5303880" cy="440280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639360" y="1553400"/>
            <a:ext cx="21020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 1:</a:t>
            </a:r>
            <a:endParaRPr b="0" lang="sk-SK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Theil’s U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rcRect l="0" t="0" r="7673" b="0"/>
          <a:stretch/>
        </p:blipFill>
        <p:spPr>
          <a:xfrm>
            <a:off x="3656520" y="546840"/>
            <a:ext cx="4204080" cy="493740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639360" y="1553400"/>
            <a:ext cx="21020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 2:</a:t>
            </a:r>
            <a:endParaRPr b="0" lang="sk-SK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 naše potreby pokračujeme ďaľej s dátami s klustra 2</a:t>
            </a:r>
            <a:endParaRPr b="0" lang="sk-SK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3464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Cluster 2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31160" y="943920"/>
            <a:ext cx="8047440" cy="435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043640" y="1326960"/>
            <a:ext cx="8096760" cy="29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Projekt Murder Accountability je najkompletnejšia databáza vrážd v USA, ktorá je v súčasnosti k dispozícii. Tento súbor údajov obsahuje vraždy od doplňujúcej správy o vražde FBI z roku 1976 po súčasnosť a údaje zákona o slobode informácií o viac ako 22 000 vraždách, ktoré neboli oznámené ministerstvu spravodlivosti. Tento súbor údajov obsahuje okrem vzťahu medzi obeťou a páchateľom a použitej zbrane aj vek, rasu, pohlavie, etnickú príslušnosť obetí a páchateľov.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3464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Premena z object na category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95240" y="1645560"/>
            <a:ext cx="8074800" cy="219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821880" y="1005480"/>
            <a:ext cx="8231040" cy="32914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12600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OneHotEncoder</a:t>
            </a:r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835920" y="1645560"/>
            <a:ext cx="4924440" cy="92268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rcRect l="0" t="52960" r="65611" b="0"/>
          <a:stretch/>
        </p:blipFill>
        <p:spPr>
          <a:xfrm>
            <a:off x="4858560" y="3657240"/>
            <a:ext cx="3462840" cy="100548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835920" y="1096920"/>
            <a:ext cx="1919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Pôvodný tvar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292200" y="3200040"/>
            <a:ext cx="429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 úprave OneHotEncoder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83080" y="822240"/>
            <a:ext cx="6977880" cy="426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Compile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65040" y="1461960"/>
            <a:ext cx="9232560" cy="120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rcRect l="0" t="12031" r="0" b="0"/>
          <a:stretch/>
        </p:blipFill>
        <p:spPr>
          <a:xfrm>
            <a:off x="913680" y="738720"/>
            <a:ext cx="6408360" cy="428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Predikcia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47920" y="1279440"/>
            <a:ext cx="8893800" cy="173628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730800" y="3930840"/>
            <a:ext cx="7495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Predikcia 50% 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Ako randomny generator alebo hod mincou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Presnosť modelu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553760" y="1087200"/>
            <a:ext cx="5576040" cy="406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Chyba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553760" y="1188000"/>
            <a:ext cx="5015880" cy="354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776320" y="206640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Čo sa stalo??</a:t>
            </a:r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640160" y="91080"/>
            <a:ext cx="679716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Čo sme zistili?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096200" y="1827720"/>
            <a:ext cx="36561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Aj napriek tomu, ze je korelacia medzi datami, tak nemusi platit, ze to prejde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Ak máme zle predspracované dáta, nedosiahneme väčšiu presnosť ako 50%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SPARSE DATA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3280" y="0"/>
            <a:ext cx="95371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Predpoklad 1:</a:t>
            </a:r>
            <a:endParaRPr b="0" lang="sk-SK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Headache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88080" y="1919520"/>
            <a:ext cx="9118080" cy="134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82160" y="-59040"/>
            <a:ext cx="95371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Predpoklad 1:</a:t>
            </a:r>
            <a:endParaRPr b="0" lang="sk-SK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Headache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4630320" y="1462680"/>
            <a:ext cx="3691440" cy="316584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4206600" y="3565800"/>
            <a:ext cx="3385080" cy="913680"/>
          </a:xfrm>
          <a:prstGeom prst="donut">
            <a:avLst>
              <a:gd name="adj" fmla="val 1013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43720" y="0"/>
            <a:ext cx="95371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Predpoklad 2:</a:t>
            </a:r>
            <a:endParaRPr b="0" lang="sk-SK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nevhodne data?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rcRect l="0" t="0" r="7673" b="0"/>
          <a:stretch/>
        </p:blipFill>
        <p:spPr>
          <a:xfrm>
            <a:off x="5301720" y="1461960"/>
            <a:ext cx="3015720" cy="354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43720" y="854280"/>
            <a:ext cx="95371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Predpoklad 3:</a:t>
            </a:r>
            <a:endParaRPr b="0" lang="sk-SK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Chybný postup pri overovaní krokov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720000" y="2952000"/>
            <a:ext cx="460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sk-SK" sz="1800" spc="-1" strike="noStrike">
                <a:latin typeface="Arial"/>
              </a:rPr>
              <a:t>Transformácia targetu na cathegorical</a:t>
            </a:r>
            <a:endParaRPr b="0" lang="sk-SK" sz="1800" spc="-1" strike="noStrike">
              <a:latin typeface="Arial"/>
            </a:endParaRPr>
          </a:p>
          <a:p>
            <a:r>
              <a:rPr b="0" lang="sk-SK" sz="1800" spc="-1" strike="noStrike">
                <a:latin typeface="Arial"/>
              </a:rPr>
              <a:t>Normalizácia</a:t>
            </a:r>
            <a:endParaRPr b="0" lang="sk-SK" sz="1800" spc="-1" strike="noStrike">
              <a:latin typeface="Arial"/>
            </a:endParaRPr>
          </a:p>
          <a:p>
            <a:r>
              <a:rPr b="0" lang="sk-SK" sz="1800" spc="-1" strike="noStrike">
                <a:latin typeface="Arial"/>
              </a:rPr>
              <a:t>Loss function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82520" y="91080"/>
            <a:ext cx="95371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Nepremenenie target na kategorickú premennú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728000" y="2304000"/>
            <a:ext cx="4686480" cy="647280"/>
          </a:xfrm>
          <a:prstGeom prst="rect">
            <a:avLst/>
          </a:prstGeom>
          <a:ln>
            <a:noFill/>
          </a:ln>
        </p:spPr>
      </p:pic>
      <p:sp>
        <p:nvSpPr>
          <p:cNvPr id="194" name="TextShape 2"/>
          <p:cNvSpPr txBox="1"/>
          <p:nvPr/>
        </p:nvSpPr>
        <p:spPr>
          <a:xfrm>
            <a:off x="8208000" y="5305680"/>
            <a:ext cx="165600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sk-SK" sz="1050" spc="-1" strike="noStrike">
                <a:latin typeface="Arial"/>
              </a:rPr>
              <a:t>Doplnené po deadline</a:t>
            </a:r>
            <a:endParaRPr b="0" lang="sk-SK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520" y="425880"/>
            <a:ext cx="953712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Normalizácia je škodlivá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860040" y="1728000"/>
            <a:ext cx="8715960" cy="3133800"/>
          </a:xfrm>
          <a:prstGeom prst="rect">
            <a:avLst/>
          </a:prstGeom>
          <a:ln>
            <a:noFill/>
          </a:ln>
        </p:spPr>
      </p:pic>
      <p:sp>
        <p:nvSpPr>
          <p:cNvPr id="197" name="TextShape 2"/>
          <p:cNvSpPr txBox="1"/>
          <p:nvPr/>
        </p:nvSpPr>
        <p:spPr>
          <a:xfrm>
            <a:off x="8208000" y="5305680"/>
            <a:ext cx="165600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sk-SK" sz="1050" spc="-1" strike="noStrike">
                <a:latin typeface="Arial"/>
              </a:rPr>
              <a:t>Doplnené po deadline</a:t>
            </a:r>
            <a:endParaRPr b="0" lang="sk-SK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82520" y="425880"/>
            <a:ext cx="953712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Prevedenie na dense matrix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938240" y="1584000"/>
            <a:ext cx="6629760" cy="3057480"/>
          </a:xfrm>
          <a:prstGeom prst="rect">
            <a:avLst/>
          </a:prstGeom>
          <a:ln>
            <a:noFill/>
          </a:ln>
        </p:spPr>
      </p:pic>
      <p:sp>
        <p:nvSpPr>
          <p:cNvPr id="200" name="TextShape 2"/>
          <p:cNvSpPr txBox="1"/>
          <p:nvPr/>
        </p:nvSpPr>
        <p:spPr>
          <a:xfrm>
            <a:off x="8208000" y="5305680"/>
            <a:ext cx="165600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sk-SK" sz="1050" spc="-1" strike="noStrike">
                <a:latin typeface="Arial"/>
              </a:rPr>
              <a:t>Doplnené po deadline</a:t>
            </a:r>
            <a:endParaRPr b="0" lang="sk-SK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82520" y="425880"/>
            <a:ext cx="953712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Znovu trenovať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710280" y="1584000"/>
            <a:ext cx="8754120" cy="2685960"/>
          </a:xfrm>
          <a:prstGeom prst="rect">
            <a:avLst/>
          </a:prstGeom>
          <a:ln>
            <a:noFill/>
          </a:ln>
        </p:spPr>
      </p:pic>
      <p:sp>
        <p:nvSpPr>
          <p:cNvPr id="203" name="TextShape 2"/>
          <p:cNvSpPr txBox="1"/>
          <p:nvPr/>
        </p:nvSpPr>
        <p:spPr>
          <a:xfrm>
            <a:off x="8208000" y="5305680"/>
            <a:ext cx="165600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sk-SK" sz="1050" spc="-1" strike="noStrike">
                <a:latin typeface="Arial"/>
              </a:rPr>
              <a:t>Doplnené po deadline</a:t>
            </a:r>
            <a:endParaRPr b="0" lang="sk-SK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Presnosť modelu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944000" y="1080000"/>
            <a:ext cx="5904000" cy="4166280"/>
          </a:xfrm>
          <a:prstGeom prst="rect">
            <a:avLst/>
          </a:prstGeom>
          <a:ln>
            <a:noFill/>
          </a:ln>
        </p:spPr>
      </p:pic>
      <p:sp>
        <p:nvSpPr>
          <p:cNvPr id="206" name="TextShape 2"/>
          <p:cNvSpPr txBox="1"/>
          <p:nvPr/>
        </p:nvSpPr>
        <p:spPr>
          <a:xfrm>
            <a:off x="8208000" y="5305680"/>
            <a:ext cx="165600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sk-SK" sz="1050" spc="-1" strike="noStrike">
                <a:latin typeface="Arial"/>
              </a:rPr>
              <a:t>Doplnené po deadline</a:t>
            </a:r>
            <a:endParaRPr b="0" lang="sk-SK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645920" y="822600"/>
            <a:ext cx="6712920" cy="475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Chyba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232000" y="1069200"/>
            <a:ext cx="5846760" cy="4186800"/>
          </a:xfrm>
          <a:prstGeom prst="rect">
            <a:avLst/>
          </a:prstGeom>
          <a:ln>
            <a:noFill/>
          </a:ln>
        </p:spPr>
      </p:pic>
      <p:sp>
        <p:nvSpPr>
          <p:cNvPr id="209" name="TextShape 2"/>
          <p:cNvSpPr txBox="1"/>
          <p:nvPr/>
        </p:nvSpPr>
        <p:spPr>
          <a:xfrm>
            <a:off x="8208000" y="5305680"/>
            <a:ext cx="165600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sk-SK" sz="1050" spc="-1" strike="noStrike">
                <a:latin typeface="Arial"/>
              </a:rPr>
              <a:t>Doplnené po deadline</a:t>
            </a:r>
            <a:endParaRPr b="0" lang="sk-SK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82520" y="425880"/>
            <a:ext cx="953712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Vyhodnotenia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554480" y="1645560"/>
            <a:ext cx="55782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Pochopenie dát je kľučové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Každý problém má svoje osobitné riešenie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Niekedy viacero features nie je vhod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Väčšia znalosť tematiky a nástrojov je potrebná na navrhovanie špecifického riešenia, keď sa nepracuje v dummy dátami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071800" y="2205360"/>
            <a:ext cx="59713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Ďakujem za pozornosť.</a:t>
            </a:r>
            <a:br/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368000" y="730080"/>
            <a:ext cx="6923520" cy="490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84680" y="789840"/>
            <a:ext cx="4752720" cy="32716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938480" y="2011680"/>
            <a:ext cx="4930920" cy="33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066400" y="822600"/>
            <a:ext cx="5943960" cy="481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463040" y="730080"/>
            <a:ext cx="6312960" cy="51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3280" y="60480"/>
            <a:ext cx="95371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736640" y="913680"/>
            <a:ext cx="5978520" cy="409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Application>LibreOffice/6.3.1.2$Windows_x86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2021-05-01T11:05:08Z</dcterms:created>
  <dc:creator/>
  <dc:description/>
  <dc:language>en-US</dc:language>
  <cp:lastModifiedBy/>
  <dcterms:modified xsi:type="dcterms:W3CDTF">2021-05-12T16:08:11Z</dcterms:modified>
  <cp:revision>17</cp:revision>
  <dc:subject/>
  <dc:title>Portfolio</dc:title>
</cp:coreProperties>
</file>