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4d7a52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4d7a52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One image">
  <p:cSld name="CUSTOM_3_1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wo images">
  <p:cSld name="CUSTOM_3_1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762000" y="3628875"/>
            <a:ext cx="3657300" cy="704400"/>
          </a:xfrm>
          <a:prstGeom prst="rect">
            <a:avLst/>
          </a:prstGeom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572125" y="3628875"/>
            <a:ext cx="3657300" cy="704400"/>
          </a:xfrm>
          <a:prstGeom prst="rect">
            <a:avLst/>
          </a:prstGeom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hree images">
  <p:cSld name="CUSTOM_3_1_1_1_1_1_1_1_1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762000" y="292435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3301950" y="292435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5841900" y="292435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Hero image">
  <p:cSld name="CUSTOM_3_1_1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4571950" y="4515350"/>
            <a:ext cx="38100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Dark break">
  <p:cSld name="CUSTOM_3_1_1_1_1_1_1_1_1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Dark content">
  <p:cSld name="CUSTOM_3_1_1_1_1_1_1_1_1_1_1_1_2">
    <p:bg>
      <p:bgPr>
        <a:solidFill>
          <a:srgbClr val="20212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Blank">
  <p:cSld name="CUSTOM_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2_Title + photo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3_Break">
  <p:cSld name="CUSTOM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4_Break + image">
  <p:cSld name="CUSTOM_2_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5_Content">
  <p:cSld name="CUSTOM_2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6_Two columns">
  <p:cSld name="CUSTOM_2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7_Three columns">
  <p:cSld name="CUSTOM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8_Four columns">
  <p:cSld name="CUSTOM_3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9_Quote">
  <p:cSld name="CUSTOM_3_1_1_1_1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/>
        </p:nvSpPr>
        <p:spPr>
          <a:xfrm>
            <a:off x="1868500" y="457175"/>
            <a:ext cx="4542900" cy="29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8"/>
          <p:cNvSpPr/>
          <p:nvPr/>
        </p:nvSpPr>
        <p:spPr>
          <a:xfrm>
            <a:off x="1868500" y="1989420"/>
            <a:ext cx="885300" cy="439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rovider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33" y="3189490"/>
            <a:ext cx="341423" cy="341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8"/>
          <p:cNvCxnSpPr>
            <a:stCxn id="63" idx="2"/>
          </p:cNvCxnSpPr>
          <p:nvPr/>
        </p:nvCxnSpPr>
        <p:spPr>
          <a:xfrm>
            <a:off x="2311150" y="2428620"/>
            <a:ext cx="0" cy="77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8"/>
          <p:cNvSpPr txBox="1"/>
          <p:nvPr/>
        </p:nvSpPr>
        <p:spPr>
          <a:xfrm rot="-5398629">
            <a:off x="1821475" y="2680751"/>
            <a:ext cx="752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search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053" y="2026554"/>
            <a:ext cx="341700" cy="359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8"/>
          <p:cNvCxnSpPr>
            <a:stCxn id="63" idx="1"/>
            <a:endCxn id="67" idx="3"/>
          </p:cNvCxnSpPr>
          <p:nvPr/>
        </p:nvCxnSpPr>
        <p:spPr>
          <a:xfrm rot="10800000">
            <a:off x="1066900" y="2206320"/>
            <a:ext cx="801600" cy="2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9" name="Google Shape;69;p18"/>
          <p:cNvSpPr txBox="1"/>
          <p:nvPr/>
        </p:nvSpPr>
        <p:spPr>
          <a:xfrm rot="1324">
            <a:off x="1078150" y="1963558"/>
            <a:ext cx="7791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invoke CLI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query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8"/>
          <p:cNvCxnSpPr>
            <a:endCxn id="63" idx="0"/>
          </p:cNvCxnSpPr>
          <p:nvPr/>
        </p:nvCxnSpPr>
        <p:spPr>
          <a:xfrm>
            <a:off x="2311150" y="752520"/>
            <a:ext cx="0" cy="123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" name="Google Shape;71;p18"/>
          <p:cNvSpPr txBox="1"/>
          <p:nvPr/>
        </p:nvSpPr>
        <p:spPr>
          <a:xfrm rot="-5399127">
            <a:off x="1754777" y="1213775"/>
            <a:ext cx="1180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pub tweets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topic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8"/>
          <p:cNvSpPr/>
          <p:nvPr/>
        </p:nvSpPr>
        <p:spPr>
          <a:xfrm>
            <a:off x="3392507" y="1989425"/>
            <a:ext cx="1476000" cy="439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processor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8"/>
          <p:cNvCxnSpPr/>
          <p:nvPr/>
        </p:nvCxnSpPr>
        <p:spPr>
          <a:xfrm>
            <a:off x="3758950" y="752575"/>
            <a:ext cx="0" cy="123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" name="Google Shape;74;p18"/>
          <p:cNvSpPr txBox="1"/>
          <p:nvPr/>
        </p:nvSpPr>
        <p:spPr>
          <a:xfrm rot="-5399127">
            <a:off x="3210665" y="1213775"/>
            <a:ext cx="1180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ub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tweets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topic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8"/>
          <p:cNvCxnSpPr/>
          <p:nvPr/>
        </p:nvCxnSpPr>
        <p:spPr>
          <a:xfrm>
            <a:off x="4673350" y="752575"/>
            <a:ext cx="0" cy="123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 rot="-5399127">
            <a:off x="4121650" y="1213775"/>
            <a:ext cx="1180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pub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processed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to[ic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8"/>
          <p:cNvCxnSpPr/>
          <p:nvPr/>
        </p:nvCxnSpPr>
        <p:spPr>
          <a:xfrm>
            <a:off x="4139945" y="2427062"/>
            <a:ext cx="0" cy="77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" name="Google Shape;78;p18"/>
          <p:cNvSpPr txBox="1"/>
          <p:nvPr/>
        </p:nvSpPr>
        <p:spPr>
          <a:xfrm rot="-5398614">
            <a:off x="3654300" y="2665200"/>
            <a:ext cx="744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send alert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655" y="3195274"/>
            <a:ext cx="408575" cy="4531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5526100" y="1989420"/>
            <a:ext cx="885300" cy="439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viewer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4453" y="2026554"/>
            <a:ext cx="341700" cy="359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8"/>
          <p:cNvCxnSpPr>
            <a:stCxn id="80" idx="3"/>
            <a:endCxn id="81" idx="1"/>
          </p:cNvCxnSpPr>
          <p:nvPr/>
        </p:nvCxnSpPr>
        <p:spPr>
          <a:xfrm flipH="1" rot="10800000">
            <a:off x="6411400" y="2206320"/>
            <a:ext cx="943200" cy="2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3" name="Google Shape;83;p18"/>
          <p:cNvSpPr txBox="1"/>
          <p:nvPr/>
        </p:nvSpPr>
        <p:spPr>
          <a:xfrm rot="1093">
            <a:off x="6451328" y="1963550"/>
            <a:ext cx="943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view UI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dashboard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8"/>
          <p:cNvCxnSpPr>
            <a:endCxn id="80" idx="0"/>
          </p:cNvCxnSpPr>
          <p:nvPr/>
        </p:nvCxnSpPr>
        <p:spPr>
          <a:xfrm>
            <a:off x="5968750" y="752520"/>
            <a:ext cx="0" cy="123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5" name="Google Shape;85;p18"/>
          <p:cNvSpPr txBox="1"/>
          <p:nvPr/>
        </p:nvSpPr>
        <p:spPr>
          <a:xfrm rot="-5399127">
            <a:off x="5412377" y="1213775"/>
            <a:ext cx="1180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sub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processed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latin typeface="Roboto"/>
                <a:ea typeface="Roboto"/>
                <a:cs typeface="Roboto"/>
                <a:sym typeface="Roboto"/>
              </a:rPr>
              <a:t>topic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