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</p:sldIdLst>
  <p:sldSz cy="41148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Google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95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296" orient="horz"/>
        <p:guide pos="2880"/>
        <p:guide pos="95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GoogleSans-italic.fntdata"/><Relationship Id="rId12" Type="http://schemas.openxmlformats.org/officeDocument/2006/relationships/font" Target="fonts/Google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Google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-380700" y="685800"/>
            <a:ext cx="7620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34d7a524c_1_0:notes"/>
          <p:cNvSpPr/>
          <p:nvPr>
            <p:ph idx="2" type="sldImg"/>
          </p:nvPr>
        </p:nvSpPr>
        <p:spPr>
          <a:xfrm>
            <a:off x="-380700" y="685800"/>
            <a:ext cx="7620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34d7a524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1_Title">
  <p:cSld name="CUSTOM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body"/>
          </p:nvPr>
        </p:nvSpPr>
        <p:spPr>
          <a:xfrm>
            <a:off x="5207050" y="1211480"/>
            <a:ext cx="1904700" cy="8460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type="title"/>
          </p:nvPr>
        </p:nvSpPr>
        <p:spPr>
          <a:xfrm>
            <a:off x="761950" y="1775520"/>
            <a:ext cx="4445100" cy="16914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One image">
  <p:cSld name="CUSTOM_3_1_1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761950" y="647540"/>
            <a:ext cx="3174900" cy="1127700"/>
          </a:xfrm>
          <a:prstGeom prst="rect">
            <a:avLst/>
          </a:prstGeom>
        </p:spPr>
        <p:txBody>
          <a:bodyPr anchorCtr="0" anchor="b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762002" y="2057400"/>
            <a:ext cx="2540100" cy="14094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Two images">
  <p:cSld name="CUSTOM_3_1_1_1_1_1_1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762100" y="647500"/>
            <a:ext cx="5079900" cy="2820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762000" y="2903100"/>
            <a:ext cx="3657300" cy="563400"/>
          </a:xfrm>
          <a:prstGeom prst="rect">
            <a:avLst/>
          </a:prstGeom>
        </p:spPr>
        <p:txBody>
          <a:bodyPr anchorCtr="0" anchor="t" bIns="0" lIns="0" spcFirstLastPara="1" rIns="0" wrap="square" tIns="22860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2" type="body"/>
          </p:nvPr>
        </p:nvSpPr>
        <p:spPr>
          <a:xfrm>
            <a:off x="4572125" y="2903100"/>
            <a:ext cx="3657300" cy="563400"/>
          </a:xfrm>
          <a:prstGeom prst="rect">
            <a:avLst/>
          </a:prstGeom>
        </p:spPr>
        <p:txBody>
          <a:bodyPr anchorCtr="0" anchor="t" bIns="0" lIns="0" spcFirstLastPara="1" rIns="0" wrap="square" tIns="22860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2_Three images">
  <p:cSld name="CUSTOM_3_1_1_1_1_1_1_1_1_1_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762100" y="647500"/>
            <a:ext cx="5079900" cy="2820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762000" y="2339480"/>
            <a:ext cx="2540100" cy="845700"/>
          </a:xfrm>
          <a:prstGeom prst="rect">
            <a:avLst/>
          </a:prstGeom>
        </p:spPr>
        <p:txBody>
          <a:bodyPr anchorCtr="0" anchor="t" bIns="0" lIns="0" spcFirstLastPara="1" rIns="228600" wrap="square" tIns="22860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2" type="body"/>
          </p:nvPr>
        </p:nvSpPr>
        <p:spPr>
          <a:xfrm>
            <a:off x="3301950" y="2339480"/>
            <a:ext cx="2540100" cy="845700"/>
          </a:xfrm>
          <a:prstGeom prst="rect">
            <a:avLst/>
          </a:prstGeom>
        </p:spPr>
        <p:txBody>
          <a:bodyPr anchorCtr="0" anchor="t" bIns="0" lIns="0" spcFirstLastPara="1" rIns="228600" wrap="square" tIns="22860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3" type="body"/>
          </p:nvPr>
        </p:nvSpPr>
        <p:spPr>
          <a:xfrm>
            <a:off x="5841900" y="2339480"/>
            <a:ext cx="2540100" cy="845700"/>
          </a:xfrm>
          <a:prstGeom prst="rect">
            <a:avLst/>
          </a:prstGeom>
        </p:spPr>
        <p:txBody>
          <a:bodyPr anchorCtr="0" anchor="t" bIns="0" lIns="0" spcFirstLastPara="1" rIns="228600" wrap="square" tIns="22860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3_Hero image">
  <p:cSld name="CUSTOM_3_1_1_1_1_1_1_1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" type="body"/>
          </p:nvPr>
        </p:nvSpPr>
        <p:spPr>
          <a:xfrm>
            <a:off x="4571950" y="3612280"/>
            <a:ext cx="3810000" cy="28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 rtl="0" algn="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4_Dark break">
  <p:cSld name="CUSTOM_3_1_1_1_1_1_1_1_1_1_1_1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761950" y="647500"/>
            <a:ext cx="5079900" cy="1409700"/>
          </a:xfrm>
          <a:prstGeom prst="rect">
            <a:avLst/>
          </a:prstGeom>
        </p:spPr>
        <p:txBody>
          <a:bodyPr anchorCtr="0" anchor="b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5_Dark content">
  <p:cSld name="CUSTOM_3_1_1_1_1_1_1_1_1_1_1_1_2">
    <p:bg>
      <p:bgPr>
        <a:solidFill>
          <a:srgbClr val="20212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761950" y="647500"/>
            <a:ext cx="5079900" cy="282000"/>
          </a:xfrm>
          <a:prstGeom prst="rect">
            <a:avLst/>
          </a:prstGeom>
        </p:spPr>
        <p:txBody>
          <a:bodyPr anchorCtr="0" anchor="b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761975" y="1211420"/>
            <a:ext cx="5079900" cy="1973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4_Blank">
  <p:cSld name="CUSTOM_4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2_Title + photo">
  <p:cSld name="CUSTOM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61950" y="1775520"/>
            <a:ext cx="3174900" cy="1409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3_Break">
  <p:cSld name="CUSTOM_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761950" y="647500"/>
            <a:ext cx="5080200" cy="1410000"/>
          </a:xfrm>
          <a:prstGeom prst="rect">
            <a:avLst/>
          </a:prstGeom>
        </p:spPr>
        <p:txBody>
          <a:bodyPr anchorCtr="0" anchor="b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4_Break + image">
  <p:cSld name="CUSTOM_2_4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761950" y="647500"/>
            <a:ext cx="3175200" cy="1410000"/>
          </a:xfrm>
          <a:prstGeom prst="rect">
            <a:avLst/>
          </a:prstGeom>
        </p:spPr>
        <p:txBody>
          <a:bodyPr anchorCtr="0" anchor="b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5_Content">
  <p:cSld name="CUSTOM_2_3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761950" y="647660"/>
            <a:ext cx="5080200" cy="281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762025" y="1211380"/>
            <a:ext cx="5080200" cy="2255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6_Two columns">
  <p:cSld name="CUSTOM_2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761950" y="647660"/>
            <a:ext cx="5080200" cy="281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762025" y="1211380"/>
            <a:ext cx="3810000" cy="2255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571950" y="1211380"/>
            <a:ext cx="3810000" cy="2255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7_Three columns">
  <p:cSld name="CUSTOM_3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761950" y="647660"/>
            <a:ext cx="5080200" cy="281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761950" y="1211380"/>
            <a:ext cx="2540100" cy="2255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3301950" y="1211380"/>
            <a:ext cx="2540100" cy="2255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5841900" y="1211380"/>
            <a:ext cx="2540100" cy="2255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8_Four columns">
  <p:cSld name="CUSTOM_3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761950" y="647660"/>
            <a:ext cx="5080200" cy="281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761950" y="1211380"/>
            <a:ext cx="1905000" cy="2255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2666938" y="1211380"/>
            <a:ext cx="1905000" cy="2255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571888" y="1211380"/>
            <a:ext cx="1905000" cy="2255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4" type="body"/>
          </p:nvPr>
        </p:nvSpPr>
        <p:spPr>
          <a:xfrm>
            <a:off x="6476938" y="1211380"/>
            <a:ext cx="1905000" cy="2255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9_Quote">
  <p:cSld name="CUSTOM_3_1_1_1_1_1_2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761950" y="929460"/>
            <a:ext cx="5715000" cy="1409700"/>
          </a:xfrm>
          <a:prstGeom prst="rect">
            <a:avLst/>
          </a:prstGeom>
        </p:spPr>
        <p:txBody>
          <a:bodyPr anchorCtr="0" anchor="b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762000" y="2621120"/>
            <a:ext cx="2540100" cy="845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61950" y="365740"/>
            <a:ext cx="50802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61825" y="929460"/>
            <a:ext cx="5080200" cy="25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408">
          <p15:clr>
            <a:srgbClr val="F06B4A"/>
          </p15:clr>
        </p15:guide>
        <p15:guide id="2" orient="horz" pos="585">
          <p15:clr>
            <a:srgbClr val="F06B4A"/>
          </p15:clr>
        </p15:guide>
        <p15:guide id="3" orient="horz" pos="763">
          <p15:clr>
            <a:srgbClr val="F06B4A"/>
          </p15:clr>
        </p15:guide>
        <p15:guide id="4" orient="horz" pos="941">
          <p15:clr>
            <a:srgbClr val="F06B4A"/>
          </p15:clr>
        </p15:guide>
        <p15:guide id="5" orient="horz" pos="1118">
          <p15:clr>
            <a:srgbClr val="F06B4A"/>
          </p15:clr>
        </p15:guide>
        <p15:guide id="6" orient="horz" pos="1296">
          <p15:clr>
            <a:srgbClr val="F06B4A"/>
          </p15:clr>
        </p15:guide>
        <p15:guide id="7" orient="horz" pos="1473">
          <p15:clr>
            <a:srgbClr val="F06B4A"/>
          </p15:clr>
        </p15:guide>
        <p15:guide id="8" orient="horz" pos="1651">
          <p15:clr>
            <a:srgbClr val="F06B4A"/>
          </p15:clr>
        </p15:guide>
        <p15:guide id="9" orient="horz" pos="1829">
          <p15:clr>
            <a:srgbClr val="F06B4A"/>
          </p15:clr>
        </p15:guide>
        <p15:guide id="10" orient="horz" pos="2006">
          <p15:clr>
            <a:srgbClr val="F06B4A"/>
          </p15:clr>
        </p15:guide>
        <p15:guide id="11" orient="horz" pos="2184">
          <p15:clr>
            <a:srgbClr val="F06B4A"/>
          </p15:clr>
        </p15:guide>
        <p15:guide id="12" orient="horz" pos="2362">
          <p15:clr>
            <a:srgbClr val="F06B4A"/>
          </p15:clr>
        </p15:guide>
        <p15:guide id="13" orient="horz" pos="230">
          <p15:clr>
            <a:srgbClr val="F06B4A"/>
          </p15:clr>
        </p15:guide>
        <p15:guide id="14" pos="480">
          <p15:clr>
            <a:srgbClr val="F06B4A"/>
          </p15:clr>
        </p15:guide>
        <p15:guide id="15" pos="880">
          <p15:clr>
            <a:srgbClr val="F06B4A"/>
          </p15:clr>
        </p15:guide>
        <p15:guide id="16" pos="1280">
          <p15:clr>
            <a:srgbClr val="F06B4A"/>
          </p15:clr>
        </p15:guide>
        <p15:guide id="17" pos="1680">
          <p15:clr>
            <a:srgbClr val="F06B4A"/>
          </p15:clr>
        </p15:guide>
        <p15:guide id="18" pos="2080">
          <p15:clr>
            <a:srgbClr val="F06B4A"/>
          </p15:clr>
        </p15:guide>
        <p15:guide id="19" pos="2480">
          <p15:clr>
            <a:srgbClr val="F06B4A"/>
          </p15:clr>
        </p15:guide>
        <p15:guide id="20" pos="2880">
          <p15:clr>
            <a:srgbClr val="F06B4A"/>
          </p15:clr>
        </p15:guide>
        <p15:guide id="21" pos="3280">
          <p15:clr>
            <a:srgbClr val="F06B4A"/>
          </p15:clr>
        </p15:guide>
        <p15:guide id="22" pos="3680">
          <p15:clr>
            <a:srgbClr val="F06B4A"/>
          </p15:clr>
        </p15:guide>
        <p15:guide id="23" pos="4080">
          <p15:clr>
            <a:srgbClr val="F06B4A"/>
          </p15:clr>
        </p15:guide>
        <p15:guide id="24" pos="4480">
          <p15:clr>
            <a:srgbClr val="F06B4A"/>
          </p15:clr>
        </p15:guide>
        <p15:guide id="25" pos="4880">
          <p15:clr>
            <a:srgbClr val="F06B4A"/>
          </p15:clr>
        </p15:guide>
        <p15:guide id="26" pos="5280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/>
        </p:nvSpPr>
        <p:spPr>
          <a:xfrm>
            <a:off x="120875" y="90450"/>
            <a:ext cx="8933100" cy="516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dapr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8"/>
          <p:cNvSpPr/>
          <p:nvPr/>
        </p:nvSpPr>
        <p:spPr>
          <a:xfrm>
            <a:off x="1575098" y="2192448"/>
            <a:ext cx="1571700" cy="558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provider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" name="Google Shape;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949" y="3460218"/>
            <a:ext cx="434222" cy="4342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8"/>
          <p:cNvCxnSpPr/>
          <p:nvPr/>
        </p:nvCxnSpPr>
        <p:spPr>
          <a:xfrm>
            <a:off x="2124847" y="2751048"/>
            <a:ext cx="0" cy="711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66" name="Google Shape;66;p18"/>
          <p:cNvSpPr txBox="1"/>
          <p:nvPr/>
        </p:nvSpPr>
        <p:spPr>
          <a:xfrm rot="-5398427">
            <a:off x="1711925" y="2913850"/>
            <a:ext cx="6558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search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869" y="2239686"/>
            <a:ext cx="434575" cy="4574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8"/>
          <p:cNvCxnSpPr>
            <a:stCxn id="63" idx="1"/>
            <a:endCxn id="67" idx="3"/>
          </p:cNvCxnSpPr>
          <p:nvPr/>
        </p:nvCxnSpPr>
        <p:spPr>
          <a:xfrm rot="10800000">
            <a:off x="555398" y="2468448"/>
            <a:ext cx="1019700" cy="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69" name="Google Shape;69;p18"/>
          <p:cNvSpPr txBox="1"/>
          <p:nvPr/>
        </p:nvSpPr>
        <p:spPr>
          <a:xfrm rot="1041">
            <a:off x="569938" y="2159520"/>
            <a:ext cx="990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invoke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query</a:t>
            </a:r>
            <a:br>
              <a:rPr lang="en" sz="1000"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latin typeface="Roboto"/>
                <a:ea typeface="Roboto"/>
                <a:cs typeface="Roboto"/>
                <a:sym typeface="Roboto"/>
              </a:rPr>
              <a:t>CLI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" name="Google Shape;70;p18"/>
          <p:cNvCxnSpPr/>
          <p:nvPr/>
        </p:nvCxnSpPr>
        <p:spPr>
          <a:xfrm>
            <a:off x="2900075" y="593050"/>
            <a:ext cx="0" cy="159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71" name="Google Shape;71;p18"/>
          <p:cNvSpPr txBox="1"/>
          <p:nvPr/>
        </p:nvSpPr>
        <p:spPr>
          <a:xfrm rot="-5399354">
            <a:off x="2052100" y="1235300"/>
            <a:ext cx="1597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search results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8"/>
          <p:cNvSpPr/>
          <p:nvPr/>
        </p:nvSpPr>
        <p:spPr>
          <a:xfrm>
            <a:off x="3741937" y="2192461"/>
            <a:ext cx="1877100" cy="558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processor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" name="Google Shape;73;p18"/>
          <p:cNvCxnSpPr/>
          <p:nvPr/>
        </p:nvCxnSpPr>
        <p:spPr>
          <a:xfrm>
            <a:off x="4055475" y="608050"/>
            <a:ext cx="0" cy="1575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4" name="Google Shape;74;p18"/>
          <p:cNvSpPr txBox="1"/>
          <p:nvPr/>
        </p:nvSpPr>
        <p:spPr>
          <a:xfrm rot="-5399342">
            <a:off x="3223825" y="1235300"/>
            <a:ext cx="1567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tweets to process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" name="Google Shape;75;p18"/>
          <p:cNvCxnSpPr/>
          <p:nvPr/>
        </p:nvCxnSpPr>
        <p:spPr>
          <a:xfrm>
            <a:off x="5363550" y="630550"/>
            <a:ext cx="0" cy="1560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76" name="Google Shape;76;p18"/>
          <p:cNvSpPr txBox="1"/>
          <p:nvPr/>
        </p:nvSpPr>
        <p:spPr>
          <a:xfrm rot="-5399351">
            <a:off x="4517625" y="1231550"/>
            <a:ext cx="1590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processed tweets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8"/>
          <p:cNvCxnSpPr/>
          <p:nvPr/>
        </p:nvCxnSpPr>
        <p:spPr>
          <a:xfrm>
            <a:off x="4692525" y="2749084"/>
            <a:ext cx="0" cy="649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8" name="Google Shape;78;p18"/>
          <p:cNvSpPr txBox="1"/>
          <p:nvPr/>
        </p:nvSpPr>
        <p:spPr>
          <a:xfrm rot="-5398444">
            <a:off x="4270425" y="2910400"/>
            <a:ext cx="6627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alert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7709" y="3413877"/>
            <a:ext cx="434575" cy="48201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8"/>
          <p:cNvSpPr/>
          <p:nvPr/>
        </p:nvSpPr>
        <p:spPr>
          <a:xfrm>
            <a:off x="6264347" y="2192455"/>
            <a:ext cx="1125900" cy="558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viewer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2139" y="2239686"/>
            <a:ext cx="434575" cy="4574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8"/>
          <p:cNvCxnSpPr>
            <a:stCxn id="80" idx="3"/>
            <a:endCxn id="81" idx="1"/>
          </p:cNvCxnSpPr>
          <p:nvPr/>
        </p:nvCxnSpPr>
        <p:spPr>
          <a:xfrm flipH="1" rot="10800000">
            <a:off x="7390247" y="2468455"/>
            <a:ext cx="1161900" cy="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83" name="Google Shape;83;p18"/>
          <p:cNvSpPr txBox="1"/>
          <p:nvPr/>
        </p:nvSpPr>
        <p:spPr>
          <a:xfrm rot="860">
            <a:off x="7403546" y="2159510"/>
            <a:ext cx="1199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iew results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UI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" name="Google Shape;84;p18"/>
          <p:cNvCxnSpPr/>
          <p:nvPr/>
        </p:nvCxnSpPr>
        <p:spPr>
          <a:xfrm>
            <a:off x="7055900" y="600550"/>
            <a:ext cx="0" cy="1582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5" name="Google Shape;85;p18"/>
          <p:cNvSpPr txBox="1"/>
          <p:nvPr/>
        </p:nvSpPr>
        <p:spPr>
          <a:xfrm rot="-5399349">
            <a:off x="6203050" y="1234850"/>
            <a:ext cx="15834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processed tweets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" name="Google Shape;86;p18"/>
          <p:cNvCxnSpPr/>
          <p:nvPr/>
        </p:nvCxnSpPr>
        <p:spPr>
          <a:xfrm>
            <a:off x="1757075" y="593050"/>
            <a:ext cx="0" cy="156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87" name="Google Shape;87;p18"/>
          <p:cNvSpPr txBox="1"/>
          <p:nvPr/>
        </p:nvSpPr>
        <p:spPr>
          <a:xfrm rot="-5399348">
            <a:off x="916600" y="1227800"/>
            <a:ext cx="1582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last tweet ID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985886" y="314680"/>
            <a:ext cx="15717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/v1.0/state/producer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2699793" y="314680"/>
            <a:ext cx="15717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/v1.0/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publish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tweets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5363550" y="314675"/>
            <a:ext cx="16923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/v1.0/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publish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processed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oud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