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9ee981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9ee981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9ee981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9ee981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9ee981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9ee981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9ee981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9ee981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aplicație făcută </a:t>
            </a:r>
            <a:r>
              <a:rPr lang="ro"/>
              <a:t>în</a:t>
            </a:r>
            <a:r>
              <a:rPr lang="ro"/>
              <a:t> react native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explicare diagramă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o"/>
              <a:t>explicare OCRSpace(</a:t>
            </a:r>
            <a:r>
              <a:rPr lang="ro">
                <a:solidFill>
                  <a:schemeClr val="dk1"/>
                </a:solidFill>
              </a:rPr>
              <a:t>serviciu gratis care ofera recunoasterea caracterelor din poze.)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9ee981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9ee981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9ee981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9ee981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9ee981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9ee981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AF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1275" y="1874538"/>
            <a:ext cx="87501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Finance App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edit_14_5329254299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82" y="370506"/>
            <a:ext cx="1905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91600" y="399300"/>
            <a:ext cx="5030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FACULTATEA DE</a:t>
            </a:r>
            <a:endParaRPr b="1" sz="1800">
              <a:solidFill>
                <a:srgbClr val="FE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INFORMATICĂ</a:t>
            </a:r>
            <a:endParaRPr b="1" sz="1800">
              <a:solidFill>
                <a:srgbClr val="FE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IAȘI</a:t>
            </a:r>
            <a:endParaRPr b="1" sz="1800">
              <a:solidFill>
                <a:srgbClr val="FE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91600" y="3204000"/>
            <a:ext cx="73266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Chmilevski Monica Eliza</a:t>
            </a:r>
            <a:br>
              <a:rPr lang="ro" sz="24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" sz="24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Coordonator: Prof. Colab. Florin Olariu</a:t>
            </a:r>
            <a:endParaRPr sz="2400">
              <a:solidFill>
                <a:srgbClr val="FE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E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Iulie 2019</a:t>
            </a:r>
            <a:endParaRPr sz="2400">
              <a:solidFill>
                <a:srgbClr val="FE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Cuprins</a:t>
            </a:r>
            <a:endParaRPr sz="36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Introducere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Contribuții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Arhitectura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Concluzii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 sz="30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2400" y="1937875"/>
            <a:ext cx="86592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Aplicația “Personal Finance App” este o aplicație finance ce are scopul de-al ajuta pe utilizator să își organizeze banii și să aibă o evidență cât mai bună asupra lor.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Contribuții</a:t>
            </a:r>
            <a:endParaRPr sz="30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975125"/>
            <a:ext cx="85206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interfața intuitivă și plăcută pentru utilizator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mod 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ușor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a introduce banii : printr-un formular sau printr-o poză la bonul fiscal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notificări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legate de buget 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notificare 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săptămânală</a:t>
            </a: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legată de cheltuieli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ecran cu statistici legate de categorii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210075"/>
            <a:ext cx="425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Aplicația pune la dispoziție: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Arhitectura generală</a:t>
            </a:r>
            <a:endParaRPr sz="30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2970"/>
            <a:ext cx="8520600" cy="330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959900" y="782250"/>
            <a:ext cx="5224200" cy="3579000"/>
          </a:xfrm>
          <a:prstGeom prst="star8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436800" y="2024575"/>
            <a:ext cx="2270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60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60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solidFill>
                  <a:srgbClr val="41AF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Concluzii</a:t>
            </a:r>
            <a:endParaRPr sz="3000">
              <a:solidFill>
                <a:srgbClr val="41AF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evidența cheltuielilor </a:t>
            </a: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</a:t>
            </a: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veniturilor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acțiuni </a:t>
            </a: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ușoare</a:t>
            </a: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pentru a updata situația </a:t>
            </a: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financiară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Direcții pe viitor: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Backup ul datelor în iCloud / Google Drive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Tranzacțiile recurente (ex. salariul, chiria etc.) introduse automat în aplicație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ro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 de economii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017475" y="1862550"/>
            <a:ext cx="56055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6000">
                <a:solidFill>
                  <a:srgbClr val="41AFEB"/>
                </a:solidFill>
              </a:rPr>
              <a:t>Vă mulțumesc!</a:t>
            </a:r>
            <a:endParaRPr b="1" sz="6000">
              <a:solidFill>
                <a:srgbClr val="41AF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