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838" y="14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68B2-8C90-4E71-9887-72B863A267BB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186-CBB2-42E8-ACA4-B0A1F59FE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68B2-8C90-4E71-9887-72B863A267BB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186-CBB2-42E8-ACA4-B0A1F59FE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68B2-8C90-4E71-9887-72B863A267BB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186-CBB2-42E8-ACA4-B0A1F59FE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68B2-8C90-4E71-9887-72B863A267BB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186-CBB2-42E8-ACA4-B0A1F59FE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68B2-8C90-4E71-9887-72B863A267BB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186-CBB2-42E8-ACA4-B0A1F59FE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68B2-8C90-4E71-9887-72B863A267BB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186-CBB2-42E8-ACA4-B0A1F59FE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68B2-8C90-4E71-9887-72B863A267BB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186-CBB2-42E8-ACA4-B0A1F59FE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68B2-8C90-4E71-9887-72B863A267BB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186-CBB2-42E8-ACA4-B0A1F59FE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68B2-8C90-4E71-9887-72B863A267BB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186-CBB2-42E8-ACA4-B0A1F59FE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68B2-8C90-4E71-9887-72B863A267BB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186-CBB2-42E8-ACA4-B0A1F59FE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68B2-8C90-4E71-9887-72B863A267BB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186-CBB2-42E8-ACA4-B0A1F59FE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68B2-8C90-4E71-9887-72B863A267BB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7186-CBB2-42E8-ACA4-B0A1F59FEE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6467210" y="2067190"/>
            <a:ext cx="2200474" cy="172369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38" name="Right Triangle 37"/>
          <p:cNvSpPr/>
          <p:nvPr/>
        </p:nvSpPr>
        <p:spPr>
          <a:xfrm flipH="1">
            <a:off x="1524000" y="1981200"/>
            <a:ext cx="6019800" cy="1752600"/>
          </a:xfrm>
          <a:prstGeom prst="rtTriangl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524000" y="3733800"/>
            <a:ext cx="6019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Left Bracket 32"/>
          <p:cNvSpPr/>
          <p:nvPr/>
        </p:nvSpPr>
        <p:spPr>
          <a:xfrm>
            <a:off x="6801678" y="1931505"/>
            <a:ext cx="76200" cy="3810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00800" y="1916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i="1" baseline="-25000" dirty="0" smtClean="0"/>
              <a:t>x</a:t>
            </a:r>
            <a:endParaRPr lang="en-US" i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8534400" y="3581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i="1" baseline="-25000" dirty="0" smtClean="0"/>
              <a:t>n</a:t>
            </a:r>
            <a:endParaRPr lang="en-US" i="1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458200" y="1905000"/>
            <a:ext cx="0" cy="2133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3018207">
            <a:off x="2394625" y="3169866"/>
            <a:ext cx="762000" cy="838200"/>
          </a:xfrm>
          <a:prstGeom prst="arc">
            <a:avLst>
              <a:gd name="adj1" fmla="val 15854453"/>
              <a:gd name="adj2" fmla="val 1971059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429000" y="3276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2</a:t>
            </a:r>
            <a:r>
              <a:rPr lang="el-GR" dirty="0" smtClean="0">
                <a:latin typeface="Calibri"/>
              </a:rPr>
              <a:t>θ</a:t>
            </a:r>
            <a:endParaRPr lang="en-US" dirty="0"/>
          </a:p>
        </p:txBody>
      </p:sp>
      <p:sp>
        <p:nvSpPr>
          <p:cNvPr id="41" name="Left Bracket 40"/>
          <p:cNvSpPr/>
          <p:nvPr/>
        </p:nvSpPr>
        <p:spPr>
          <a:xfrm rot="-5400000">
            <a:off x="4465983" y="1027044"/>
            <a:ext cx="152400" cy="6096000"/>
          </a:xfrm>
          <a:prstGeom prst="leftBracket">
            <a:avLst/>
          </a:prstGeom>
          <a:ln w="28575">
            <a:solidFill>
              <a:schemeClr val="tx1"/>
            </a:solidFill>
          </a:ln>
          <a:scene3d>
            <a:camera prst="orthographicFront">
              <a:rot lat="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Magnetic Disk 41"/>
          <p:cNvSpPr/>
          <p:nvPr/>
        </p:nvSpPr>
        <p:spPr>
          <a:xfrm>
            <a:off x="1066800" y="3276600"/>
            <a:ext cx="304800" cy="838200"/>
          </a:xfrm>
          <a:prstGeom prst="flowChartMagneticDisk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8200" y="2819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196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Mina</dc:creator>
  <cp:lastModifiedBy>Mina</cp:lastModifiedBy>
  <cp:revision>21</cp:revision>
  <dcterms:created xsi:type="dcterms:W3CDTF">2014-03-24T17:46:39Z</dcterms:created>
  <dcterms:modified xsi:type="dcterms:W3CDTF">2014-03-24T21:03:00Z</dcterms:modified>
</cp:coreProperties>
</file>