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5" y="-9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0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7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7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3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1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4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32A7-FAEB-4119-9686-4D9122066C92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329FF-935F-49F7-B9F2-619346893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0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6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>
                <a:latin typeface="원신한 Bold" pitchFamily="50" charset="-127"/>
                <a:ea typeface="원신한 Bold" pitchFamily="50" charset="-127"/>
              </a:rPr>
              <a:t>SDII 2018</a:t>
            </a:r>
            <a:r>
              <a:rPr lang="ko-KR" altLang="en-US" sz="2000" dirty="0" smtClean="0">
                <a:latin typeface="원신한 Bold" pitchFamily="50" charset="-127"/>
                <a:ea typeface="원신한 Bold" pitchFamily="50" charset="-127"/>
              </a:rPr>
              <a:t>년 사업추진 현황</a:t>
            </a:r>
            <a:endParaRPr lang="ko-KR" altLang="en-US" sz="2000" dirty="0">
              <a:latin typeface="원신한 Bold" pitchFamily="50" charset="-127"/>
              <a:ea typeface="원신한 Bold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13345"/>
              </p:ext>
            </p:extLst>
          </p:nvPr>
        </p:nvGraphicFramePr>
        <p:xfrm>
          <a:off x="272480" y="1036965"/>
          <a:ext cx="9361040" cy="559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592288"/>
                <a:gridCol w="2808312"/>
                <a:gridCol w="2880320"/>
              </a:tblGrid>
              <a:tr h="10739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구분</a:t>
                      </a:r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18.2Q (4-6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월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18.3Q(7-9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월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18.4Q(10-12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월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</a:tr>
              <a:tr h="10739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최민정</a:t>
                      </a: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(18.03.05)</a:t>
                      </a:r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은행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 </a:t>
                      </a:r>
                      <a:r>
                        <a:rPr lang="ko-KR" altLang="en-US" sz="1200" dirty="0" err="1" smtClean="0">
                          <a:latin typeface="원신한 Light" pitchFamily="50" charset="-127"/>
                          <a:ea typeface="원신한 Light" pitchFamily="50" charset="-127"/>
                        </a:rPr>
                        <a:t>로보어드바이저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 내재화 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TF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자산진단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자산진단 측정 항목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원신한 Light" pitchFamily="50" charset="-127"/>
                          <a:ea typeface="원신한 Light" pitchFamily="50" charset="-127"/>
                        </a:rPr>
                        <a:t>스코어링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 방법론 정립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★★★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자산배분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: TDF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Glide path 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구축 방법론 제안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★★★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그룹공통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 Data Scientist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양성과정 커리큘럼 검토</a:t>
                      </a: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</a:b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은행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 </a:t>
                      </a:r>
                      <a:r>
                        <a:rPr lang="ko-KR" altLang="en-US" sz="1200" dirty="0" err="1" smtClean="0">
                          <a:latin typeface="원신한 Light" pitchFamily="50" charset="-127"/>
                          <a:ea typeface="원신한 Light" pitchFamily="50" charset="-127"/>
                        </a:rPr>
                        <a:t>로보어드바이저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 내재화 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TF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고객분석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전행 고객 대상 위험성향 </a:t>
                      </a:r>
                      <a:r>
                        <a:rPr lang="ko-KR" altLang="en-US" sz="1200" baseline="0" dirty="0" err="1" smtClean="0">
                          <a:latin typeface="원신한 Light" pitchFamily="50" charset="-127"/>
                          <a:ea typeface="원신한 Light" pitchFamily="50" charset="-127"/>
                        </a:rPr>
                        <a:t>프로파일링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등급도출 공식 수립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★★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시장예측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기존 업체의 시장예측 방식 개선 제안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★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상품선택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최적화 알고리즘 검토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★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 </a:t>
                      </a: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카드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초개인화 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TF [</a:t>
                      </a:r>
                      <a:r>
                        <a:rPr lang="ko-KR" altLang="en-US" sz="1200" dirty="0" err="1" smtClean="0">
                          <a:latin typeface="원신한 Light" pitchFamily="50" charset="-127"/>
                          <a:ea typeface="원신한 Light" pitchFamily="50" charset="-127"/>
                        </a:rPr>
                        <a:t>진행중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]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TPO</a:t>
                      </a:r>
                      <a:r>
                        <a:rPr lang="en-US" altLang="ko-KR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중심 고객 소비패턴 파악</a:t>
                      </a: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baseline="0" dirty="0" smtClean="0">
                          <a:latin typeface="원신한 Light" pitchFamily="50" charset="-127"/>
                          <a:ea typeface="원신한 Light" pitchFamily="50" charset="-127"/>
                        </a:rPr>
                        <a:t>매출 기반 고객별 클러스터 분석 등</a:t>
                      </a:r>
                      <a:endParaRPr lang="en-US" altLang="ko-KR" sz="1200" baseline="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지주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퇴직연금 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TF 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[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차년도까지 예정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]</a:t>
                      </a: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퇴직연금 대상 고객 </a:t>
                      </a:r>
                      <a:r>
                        <a:rPr lang="ko-KR" altLang="en-US" sz="1200" dirty="0" err="1" smtClean="0">
                          <a:latin typeface="원신한 Light" pitchFamily="50" charset="-127"/>
                          <a:ea typeface="원신한 Light" pitchFamily="50" charset="-127"/>
                        </a:rPr>
                        <a:t>프로파일링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펀드 평가방법론 수립</a:t>
                      </a: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보물섬 연계 분석 방법론 수립</a:t>
                      </a: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지주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) </a:t>
                      </a:r>
                      <a:r>
                        <a:rPr lang="ko-KR" altLang="en-US" sz="1200" dirty="0" err="1" smtClean="0">
                          <a:latin typeface="원신한 Light" pitchFamily="50" charset="-127"/>
                          <a:ea typeface="원신한 Light" pitchFamily="50" charset="-127"/>
                        </a:rPr>
                        <a:t>인전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TF 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연계 대안신용평가모형신기술</a:t>
                      </a:r>
                      <a:r>
                        <a:rPr lang="en-US" altLang="ko-KR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원신한 Light" pitchFamily="50" charset="-127"/>
                          <a:ea typeface="원신한 Light" pitchFamily="50" charset="-127"/>
                        </a:rPr>
                        <a:t>검토</a:t>
                      </a:r>
                      <a:endParaRPr lang="en-US" altLang="ko-KR" sz="1200" dirty="0" smtClean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</a:tr>
              <a:tr h="107393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</a:tr>
              <a:tr h="1073937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원신한 Light" pitchFamily="50" charset="-127"/>
                        <a:ea typeface="원신한 Light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54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107</Words>
  <Application>Microsoft Office PowerPoint</Application>
  <PresentationFormat>A4 용지(210x297mm)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SDII 2018년 사업추진 현황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24</cp:revision>
  <dcterms:created xsi:type="dcterms:W3CDTF">2018-11-22T15:08:02Z</dcterms:created>
  <dcterms:modified xsi:type="dcterms:W3CDTF">2018-11-22T15:42:18Z</dcterms:modified>
</cp:coreProperties>
</file>