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62" y="-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E6681-0741-401D-84EB-DE253FF74BF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51F4C-54EF-42F5-843D-66E8E24B9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51F4C-54EF-42F5-843D-66E8E24B97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0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9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3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0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2654-FF53-4D2F-9EE2-81C98A2F429B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8012" y="392116"/>
            <a:ext cx="5829300" cy="64807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2019 One </a:t>
            </a:r>
            <a:r>
              <a:rPr lang="en-US" altLang="ko-KR" sz="2000" dirty="0" err="1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Shinhan</a:t>
            </a:r>
            <a:r>
              <a:rPr lang="en-US" altLang="ko-KR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 </a:t>
            </a:r>
            <a:r>
              <a:rPr lang="ko-KR" altLang="en-US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상품 추천 모델 개발</a:t>
            </a:r>
            <a:r>
              <a:rPr lang="en-US" altLang="ko-KR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(</a:t>
            </a:r>
            <a:r>
              <a:rPr lang="ko-KR" altLang="en-US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案</a:t>
            </a:r>
            <a:r>
              <a:rPr lang="en-US" altLang="ko-KR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)</a:t>
            </a:r>
            <a:endParaRPr lang="ko-KR" altLang="en-US" sz="20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40" y="7797006"/>
            <a:ext cx="6336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인원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분석가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현업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 </a:t>
            </a:r>
            <a:r>
              <a:rPr lang="en-US" altLang="ko-KR" sz="1400" dirty="0" smtClean="0"/>
              <a:t>TF </a:t>
            </a:r>
            <a:r>
              <a:rPr lang="ko-KR" altLang="en-US" sz="1400" dirty="0" smtClean="0"/>
              <a:t>구성 예정</a:t>
            </a:r>
            <a:endParaRPr lang="en-US" altLang="ko-KR" sz="1400" dirty="0" smtClean="0"/>
          </a:p>
          <a:p>
            <a:r>
              <a:rPr lang="ko-KR" altLang="en-US" sz="1200" dirty="0" smtClean="0"/>
              <a:t>기존 </a:t>
            </a:r>
            <a:r>
              <a:rPr lang="en-US" altLang="ko-KR" sz="1200" dirty="0" smtClean="0"/>
              <a:t>as-is</a:t>
            </a:r>
            <a:r>
              <a:rPr lang="ko-KR" altLang="en-US" sz="1200" dirty="0" smtClean="0"/>
              <a:t>를 빠르게 파악하고 그룹사별 </a:t>
            </a:r>
            <a:r>
              <a:rPr lang="ko-KR" altLang="en-US" sz="1200" dirty="0" err="1" smtClean="0"/>
              <a:t>니즈를</a:t>
            </a:r>
            <a:r>
              <a:rPr lang="ko-KR" altLang="en-US" sz="1200" dirty="0" smtClean="0"/>
              <a:t> 반영하기 위함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일정</a:t>
            </a:r>
            <a:r>
              <a:rPr lang="en-US" altLang="ko-KR" sz="1200" dirty="0" smtClean="0"/>
              <a:t>: 2019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2Q</a:t>
            </a:r>
            <a:r>
              <a:rPr lang="ko-KR" altLang="en-US" sz="1200" dirty="0" smtClean="0"/>
              <a:t> 내 </a:t>
            </a:r>
            <a:r>
              <a:rPr lang="en-US" altLang="ko-KR" sz="1200" dirty="0" err="1" smtClean="0"/>
              <a:t>PoC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목표</a:t>
            </a:r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8640" y="1470482"/>
            <a:ext cx="432048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640" y="4016896"/>
            <a:ext cx="432048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defRPr>
            </a:lvl1pPr>
          </a:lstStyle>
          <a:p>
            <a:r>
              <a:rPr lang="en-US" altLang="ko-KR" sz="16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640" y="7458452"/>
            <a:ext cx="432048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defRPr>
            </a:lvl1pPr>
          </a:lstStyle>
          <a:p>
            <a:r>
              <a:rPr lang="en-US" altLang="ko-KR" sz="16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688" y="1470482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원신한 Bold" panose="020B0803000000000000" pitchFamily="50" charset="-127"/>
                <a:ea typeface="원신한 Bold" panose="020B0803000000000000" pitchFamily="50" charset="-127"/>
                <a:cs typeface="+mj-cs"/>
              </a:rPr>
              <a:t>배경 및 목적</a:t>
            </a:r>
            <a:endParaRPr lang="en-US" altLang="ko-KR" sz="1600" dirty="0">
              <a:latin typeface="원신한 Bold" panose="020B0803000000000000" pitchFamily="50" charset="-127"/>
              <a:ea typeface="원신한 Bold" panose="020B0803000000000000" pitchFamily="50" charset="-127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688" y="4016896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원신한 Bold" panose="020B0803000000000000" pitchFamily="50" charset="-127"/>
                <a:ea typeface="원신한 Bold" panose="020B0803000000000000" pitchFamily="50" charset="-127"/>
                <a:cs typeface="+mj-cs"/>
              </a:rPr>
              <a:t>기대효과</a:t>
            </a:r>
            <a:endParaRPr lang="en-US" altLang="ko-KR" sz="1600" dirty="0">
              <a:latin typeface="원신한 Bold" panose="020B0803000000000000" pitchFamily="50" charset="-127"/>
              <a:ea typeface="원신한 Bold" panose="020B0803000000000000" pitchFamily="50" charset="-127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688" y="7449616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원신한 Bold" panose="020B0803000000000000" pitchFamily="50" charset="-127"/>
                <a:ea typeface="원신한 Bold" panose="020B0803000000000000" pitchFamily="50" charset="-127"/>
                <a:cs typeface="+mj-cs"/>
              </a:rPr>
              <a:t>추진 계획</a:t>
            </a:r>
            <a:endParaRPr lang="en-US" altLang="ko-KR" sz="1600" dirty="0">
              <a:latin typeface="원신한 Bold" panose="020B0803000000000000" pitchFamily="50" charset="-127"/>
              <a:ea typeface="원신한 Bold" panose="020B0803000000000000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640" y="1839814"/>
            <a:ext cx="63367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개인화 부족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플랫폼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신한플러스</a:t>
            </a:r>
            <a:r>
              <a:rPr lang="ko-KR" altLang="en-US" sz="1400" dirty="0" smtClean="0"/>
              <a:t> 연계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신한플러스는</a:t>
            </a:r>
            <a:r>
              <a:rPr lang="ko-KR" altLang="en-US" sz="1400" dirty="0" smtClean="0"/>
              <a:t> 별도의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설치 없이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그룹사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앱상에서</a:t>
            </a:r>
            <a:r>
              <a:rPr lang="ko-KR" altLang="en-US" sz="1400" dirty="0" smtClean="0"/>
              <a:t> 입장 가능하다는 장점이 있음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그러나 목적과 기능이 명확하지 못하며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개인화 수준이 높지 않은 상황임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신한플러스의</a:t>
            </a:r>
            <a:r>
              <a:rPr lang="ko-KR" altLang="en-US" sz="1400" dirty="0" smtClean="0"/>
              <a:t> 추천상품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편의성 제고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맞춤 상품 제안하는 </a:t>
            </a:r>
            <a:r>
              <a:rPr lang="ko-KR" altLang="en-US" sz="1400" dirty="0" err="1" smtClean="0"/>
              <a:t>금융큐레이터</a:t>
            </a:r>
            <a:r>
              <a:rPr lang="ko-KR" altLang="en-US" sz="1400" dirty="0" smtClean="0"/>
              <a:t> 서비스</a:t>
            </a:r>
            <a:r>
              <a:rPr lang="en-US" altLang="ko-KR" sz="1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myData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규제완화 대비한 플랫폼으로 </a:t>
            </a:r>
            <a:r>
              <a:rPr lang="ko-KR" altLang="en-US" sz="1400" dirty="0" err="1" smtClean="0"/>
              <a:t>신한플러스</a:t>
            </a:r>
            <a:r>
              <a:rPr lang="ko-KR" altLang="en-US" sz="1400" dirty="0" smtClean="0"/>
              <a:t> 활용하고자 함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640" y="4355450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조회 이후의 점유율과 </a:t>
            </a:r>
            <a:r>
              <a:rPr lang="ko-KR" altLang="en-US" sz="1400" dirty="0" err="1" smtClean="0"/>
              <a:t>사용도를</a:t>
            </a:r>
            <a:r>
              <a:rPr lang="ko-KR" altLang="en-US" sz="1400" dirty="0" smtClean="0"/>
              <a:t> 높여 상품 가입으로 전환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그룹사</a:t>
            </a:r>
            <a:r>
              <a:rPr lang="ko-KR" altLang="en-US" sz="1400" dirty="0" smtClean="0"/>
              <a:t> 활용도 제고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활용 例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생명 약관 대출 고객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/>
              <a:t>카드론 대출 고객으로 전환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점차 확대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25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127</Words>
  <Application>Microsoft Office PowerPoint</Application>
  <PresentationFormat>A4 용지(210x297mm)</PresentationFormat>
  <Paragraphs>31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2019 One Shinhan 상품 추천 모델 개발(案)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2019년 SDII Big Data lab 사업계획(案)</dc:title>
  <dc:creator>MinjungChoi</dc:creator>
  <cp:lastModifiedBy>MinjungChoi</cp:lastModifiedBy>
  <cp:revision>24</cp:revision>
  <dcterms:created xsi:type="dcterms:W3CDTF">2019-01-15T05:05:59Z</dcterms:created>
  <dcterms:modified xsi:type="dcterms:W3CDTF">2019-01-15T07:35:20Z</dcterms:modified>
</cp:coreProperties>
</file>