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6">
  <p:sldMasterIdLst>
    <p:sldMasterId id="2147483648" r:id="rId1"/>
    <p:sldMasterId id="2147483649" r:id="rId2"/>
  </p:sldMasterIdLst>
  <p:notesMasterIdLst>
    <p:notesMasterId r:id="rId18"/>
  </p:notesMasterIdLst>
  <p:handoutMasterIdLst>
    <p:handoutMasterId r:id="rId19"/>
  </p:handoutMasterIdLst>
  <p:sldIdLst>
    <p:sldId id="349" r:id="rId3"/>
    <p:sldId id="725" r:id="rId4"/>
    <p:sldId id="717" r:id="rId5"/>
    <p:sldId id="726" r:id="rId6"/>
    <p:sldId id="727" r:id="rId7"/>
    <p:sldId id="728" r:id="rId8"/>
    <p:sldId id="730" r:id="rId9"/>
    <p:sldId id="729" r:id="rId10"/>
    <p:sldId id="731" r:id="rId11"/>
    <p:sldId id="732" r:id="rId12"/>
    <p:sldId id="737" r:id="rId13"/>
    <p:sldId id="735" r:id="rId14"/>
    <p:sldId id="734" r:id="rId15"/>
    <p:sldId id="736" r:id="rId16"/>
    <p:sldId id="739" r:id="rId17"/>
  </p:sldIdLst>
  <p:sldSz cx="12192000" cy="6858000"/>
  <p:notesSz cx="6797675" cy="9926638"/>
  <p:defaultTextStyle>
    <a:defPPr>
      <a:defRPr lang="en-GB"/>
    </a:defPPr>
    <a:lvl1pPr algn="ctr" defTabSz="449263" rtl="0" eaLnBrk="0" fontAlgn="base" hangingPunct="0">
      <a:lnSpc>
        <a:spcPct val="87000"/>
      </a:lnSpc>
      <a:spcBef>
        <a:spcPct val="0"/>
      </a:spcBef>
      <a:spcAft>
        <a:spcPct val="0"/>
      </a:spcAft>
      <a:buClr>
        <a:srgbClr val="000000"/>
      </a:buClr>
      <a:buSzPct val="100000"/>
      <a:buFont typeface="Arial" charset="0"/>
      <a:defRPr sz="2000" kern="1200">
        <a:solidFill>
          <a:schemeClr val="bg1"/>
        </a:solidFill>
        <a:latin typeface="Arial" charset="0"/>
        <a:ea typeface="+mn-ea"/>
        <a:cs typeface="Lucida Sans Unicode" pitchFamily="34" charset="0"/>
      </a:defRPr>
    </a:lvl1pPr>
    <a:lvl2pPr marL="457200" algn="ctr" defTabSz="449263" rtl="0" eaLnBrk="0" fontAlgn="base" hangingPunct="0">
      <a:lnSpc>
        <a:spcPct val="87000"/>
      </a:lnSpc>
      <a:spcBef>
        <a:spcPct val="0"/>
      </a:spcBef>
      <a:spcAft>
        <a:spcPct val="0"/>
      </a:spcAft>
      <a:buClr>
        <a:srgbClr val="000000"/>
      </a:buClr>
      <a:buSzPct val="100000"/>
      <a:buFont typeface="Arial" charset="0"/>
      <a:defRPr sz="2000" kern="1200">
        <a:solidFill>
          <a:schemeClr val="bg1"/>
        </a:solidFill>
        <a:latin typeface="Arial" charset="0"/>
        <a:ea typeface="+mn-ea"/>
        <a:cs typeface="Lucida Sans Unicode" pitchFamily="34" charset="0"/>
      </a:defRPr>
    </a:lvl2pPr>
    <a:lvl3pPr marL="914400" algn="ctr" defTabSz="449263" rtl="0" eaLnBrk="0" fontAlgn="base" hangingPunct="0">
      <a:lnSpc>
        <a:spcPct val="87000"/>
      </a:lnSpc>
      <a:spcBef>
        <a:spcPct val="0"/>
      </a:spcBef>
      <a:spcAft>
        <a:spcPct val="0"/>
      </a:spcAft>
      <a:buClr>
        <a:srgbClr val="000000"/>
      </a:buClr>
      <a:buSzPct val="100000"/>
      <a:buFont typeface="Arial" charset="0"/>
      <a:defRPr sz="2000" kern="1200">
        <a:solidFill>
          <a:schemeClr val="bg1"/>
        </a:solidFill>
        <a:latin typeface="Arial" charset="0"/>
        <a:ea typeface="+mn-ea"/>
        <a:cs typeface="Lucida Sans Unicode" pitchFamily="34" charset="0"/>
      </a:defRPr>
    </a:lvl3pPr>
    <a:lvl4pPr marL="1371600" algn="ctr" defTabSz="449263" rtl="0" eaLnBrk="0" fontAlgn="base" hangingPunct="0">
      <a:lnSpc>
        <a:spcPct val="87000"/>
      </a:lnSpc>
      <a:spcBef>
        <a:spcPct val="0"/>
      </a:spcBef>
      <a:spcAft>
        <a:spcPct val="0"/>
      </a:spcAft>
      <a:buClr>
        <a:srgbClr val="000000"/>
      </a:buClr>
      <a:buSzPct val="100000"/>
      <a:buFont typeface="Arial" charset="0"/>
      <a:defRPr sz="2000" kern="1200">
        <a:solidFill>
          <a:schemeClr val="bg1"/>
        </a:solidFill>
        <a:latin typeface="Arial" charset="0"/>
        <a:ea typeface="+mn-ea"/>
        <a:cs typeface="Lucida Sans Unicode" pitchFamily="34" charset="0"/>
      </a:defRPr>
    </a:lvl4pPr>
    <a:lvl5pPr marL="1828800" algn="ctr" defTabSz="449263" rtl="0" eaLnBrk="0" fontAlgn="base" hangingPunct="0">
      <a:lnSpc>
        <a:spcPct val="87000"/>
      </a:lnSpc>
      <a:spcBef>
        <a:spcPct val="0"/>
      </a:spcBef>
      <a:spcAft>
        <a:spcPct val="0"/>
      </a:spcAft>
      <a:buClr>
        <a:srgbClr val="000000"/>
      </a:buClr>
      <a:buSzPct val="100000"/>
      <a:buFont typeface="Arial" charset="0"/>
      <a:defRPr sz="2000" kern="1200">
        <a:solidFill>
          <a:schemeClr val="bg1"/>
        </a:solidFill>
        <a:latin typeface="Arial" charset="0"/>
        <a:ea typeface="+mn-ea"/>
        <a:cs typeface="Lucida Sans Unicode" pitchFamily="34" charset="0"/>
      </a:defRPr>
    </a:lvl5pPr>
    <a:lvl6pPr marL="2286000" algn="l" defTabSz="914400" rtl="0" eaLnBrk="1" latinLnBrk="0" hangingPunct="1">
      <a:defRPr sz="2000" kern="1200">
        <a:solidFill>
          <a:schemeClr val="bg1"/>
        </a:solidFill>
        <a:latin typeface="Arial" charset="0"/>
        <a:ea typeface="+mn-ea"/>
        <a:cs typeface="Lucida Sans Unicode" pitchFamily="34" charset="0"/>
      </a:defRPr>
    </a:lvl6pPr>
    <a:lvl7pPr marL="2743200" algn="l" defTabSz="914400" rtl="0" eaLnBrk="1" latinLnBrk="0" hangingPunct="1">
      <a:defRPr sz="2000" kern="1200">
        <a:solidFill>
          <a:schemeClr val="bg1"/>
        </a:solidFill>
        <a:latin typeface="Arial" charset="0"/>
        <a:ea typeface="+mn-ea"/>
        <a:cs typeface="Lucida Sans Unicode" pitchFamily="34" charset="0"/>
      </a:defRPr>
    </a:lvl7pPr>
    <a:lvl8pPr marL="3200400" algn="l" defTabSz="914400" rtl="0" eaLnBrk="1" latinLnBrk="0" hangingPunct="1">
      <a:defRPr sz="2000" kern="1200">
        <a:solidFill>
          <a:schemeClr val="bg1"/>
        </a:solidFill>
        <a:latin typeface="Arial" charset="0"/>
        <a:ea typeface="+mn-ea"/>
        <a:cs typeface="Lucida Sans Unicode" pitchFamily="34" charset="0"/>
      </a:defRPr>
    </a:lvl8pPr>
    <a:lvl9pPr marL="3657600" algn="l" defTabSz="914400" rtl="0" eaLnBrk="1" latinLnBrk="0" hangingPunct="1">
      <a:defRPr sz="2000" kern="1200">
        <a:solidFill>
          <a:schemeClr val="bg1"/>
        </a:solidFill>
        <a:latin typeface="Arial" charset="0"/>
        <a:ea typeface="+mn-ea"/>
        <a:cs typeface="Lucida Sans Unicode" pitchFamily="34" charset="0"/>
      </a:defRPr>
    </a:lvl9pPr>
  </p:defaultTextStyle>
  <p:extLst>
    <p:ext uri="{EFAFB233-063F-42B5-8137-9DF3F51BA10A}">
      <p15:sldGuideLst xmlns:p15="http://schemas.microsoft.com/office/powerpoint/2012/main">
        <p15:guide id="1" orient="horz" pos="709" userDrawn="1">
          <p15:clr>
            <a:srgbClr val="A4A3A4"/>
          </p15:clr>
        </p15:guide>
        <p15:guide id="2" pos="658"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CCFF"/>
    <a:srgbClr val="333333"/>
    <a:srgbClr val="4F81BD"/>
    <a:srgbClr val="DDDDF7"/>
    <a:srgbClr val="CC00FF"/>
    <a:srgbClr val="FF9933"/>
    <a:srgbClr val="33CC33"/>
    <a:srgbClr val="008080"/>
    <a:srgbClr val="00CC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9" autoAdjust="0"/>
    <p:restoredTop sz="91508" autoAdjust="0"/>
  </p:normalViewPr>
  <p:slideViewPr>
    <p:cSldViewPr>
      <p:cViewPr varScale="1">
        <p:scale>
          <a:sx n="116" d="100"/>
          <a:sy n="116" d="100"/>
        </p:scale>
        <p:origin x="390" y="114"/>
      </p:cViewPr>
      <p:guideLst>
        <p:guide orient="horz" pos="709"/>
        <p:guide pos="658"/>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90" d="100"/>
        <a:sy n="90" d="100"/>
      </p:scale>
      <p:origin x="0" y="4770"/>
    </p:cViewPr>
  </p:sorterViewPr>
  <p:notesViewPr>
    <p:cSldViewPr>
      <p:cViewPr varScale="1">
        <p:scale>
          <a:sx n="90" d="100"/>
          <a:sy n="90" d="100"/>
        </p:scale>
        <p:origin x="-3756"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45862" cy="495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62" tIns="47781" rIns="95562" bIns="47781" numCol="1" anchor="t" anchorCtr="0" compatLnSpc="1">
            <a:prstTxWarp prst="textNoShape">
              <a:avLst/>
            </a:prstTxWarp>
          </a:bodyPr>
          <a:lstStyle>
            <a:lvl1pPr algn="l" defTabSz="470208">
              <a:defRPr sz="1300">
                <a:solidFill>
                  <a:srgbClr val="000000"/>
                </a:solidFill>
                <a:latin typeface="Calibri" pitchFamily="34" charset="0"/>
                <a:ea typeface="Lucida Sans Unicode" pitchFamily="34" charset="0"/>
                <a:cs typeface="Courier New" pitchFamily="49" charset="0"/>
              </a:defRPr>
            </a:lvl1pPr>
          </a:lstStyle>
          <a:p>
            <a:pPr>
              <a:defRPr/>
            </a:pPr>
            <a:endParaRPr lang="fr-FR"/>
          </a:p>
        </p:txBody>
      </p:sp>
      <p:sp>
        <p:nvSpPr>
          <p:cNvPr id="59395" name="Rectangle 3"/>
          <p:cNvSpPr>
            <a:spLocks noGrp="1" noChangeArrowheads="1"/>
          </p:cNvSpPr>
          <p:nvPr>
            <p:ph type="dt" sz="quarter" idx="1"/>
          </p:nvPr>
        </p:nvSpPr>
        <p:spPr bwMode="auto">
          <a:xfrm>
            <a:off x="3850294" y="0"/>
            <a:ext cx="2945862" cy="495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62" tIns="47781" rIns="95562" bIns="47781" numCol="1" anchor="t" anchorCtr="0" compatLnSpc="1">
            <a:prstTxWarp prst="textNoShape">
              <a:avLst/>
            </a:prstTxWarp>
          </a:bodyPr>
          <a:lstStyle>
            <a:lvl1pPr algn="r" defTabSz="470208">
              <a:defRPr sz="1300">
                <a:solidFill>
                  <a:srgbClr val="000000"/>
                </a:solidFill>
                <a:latin typeface="Calibri" pitchFamily="34" charset="0"/>
                <a:ea typeface="Lucida Sans Unicode" pitchFamily="34" charset="0"/>
                <a:cs typeface="Courier New" pitchFamily="49" charset="0"/>
              </a:defRPr>
            </a:lvl1pPr>
          </a:lstStyle>
          <a:p>
            <a:pPr>
              <a:defRPr/>
            </a:pPr>
            <a:endParaRPr lang="fr-FR"/>
          </a:p>
        </p:txBody>
      </p:sp>
      <p:sp>
        <p:nvSpPr>
          <p:cNvPr id="59396" name="Rectangle 4"/>
          <p:cNvSpPr>
            <a:spLocks noGrp="1" noChangeArrowheads="1"/>
          </p:cNvSpPr>
          <p:nvPr>
            <p:ph type="ftr" sz="quarter" idx="2"/>
          </p:nvPr>
        </p:nvSpPr>
        <p:spPr bwMode="auto">
          <a:xfrm>
            <a:off x="0" y="9429305"/>
            <a:ext cx="2945862" cy="495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62" tIns="47781" rIns="95562" bIns="47781" numCol="1" anchor="b" anchorCtr="0" compatLnSpc="1">
            <a:prstTxWarp prst="textNoShape">
              <a:avLst/>
            </a:prstTxWarp>
          </a:bodyPr>
          <a:lstStyle>
            <a:lvl1pPr algn="l" defTabSz="470208">
              <a:defRPr sz="1300">
                <a:solidFill>
                  <a:srgbClr val="000000"/>
                </a:solidFill>
                <a:latin typeface="Calibri" pitchFamily="34" charset="0"/>
                <a:ea typeface="Lucida Sans Unicode" pitchFamily="34" charset="0"/>
                <a:cs typeface="Courier New" pitchFamily="49" charset="0"/>
              </a:defRPr>
            </a:lvl1pPr>
          </a:lstStyle>
          <a:p>
            <a:pPr>
              <a:defRPr/>
            </a:pPr>
            <a:endParaRPr lang="fr-FR"/>
          </a:p>
        </p:txBody>
      </p:sp>
      <p:sp>
        <p:nvSpPr>
          <p:cNvPr id="59397" name="Rectangle 5"/>
          <p:cNvSpPr>
            <a:spLocks noGrp="1" noChangeArrowheads="1"/>
          </p:cNvSpPr>
          <p:nvPr>
            <p:ph type="sldNum" sz="quarter" idx="3"/>
          </p:nvPr>
        </p:nvSpPr>
        <p:spPr bwMode="auto">
          <a:xfrm>
            <a:off x="3850294" y="9429305"/>
            <a:ext cx="2945862" cy="495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62" tIns="47781" rIns="95562" bIns="47781" numCol="1" anchor="b" anchorCtr="0" compatLnSpc="1">
            <a:prstTxWarp prst="textNoShape">
              <a:avLst/>
            </a:prstTxWarp>
          </a:bodyPr>
          <a:lstStyle>
            <a:lvl1pPr algn="r" defTabSz="470208">
              <a:defRPr sz="1300">
                <a:solidFill>
                  <a:srgbClr val="000000"/>
                </a:solidFill>
                <a:latin typeface="Calibri" pitchFamily="34" charset="0"/>
                <a:ea typeface="Lucida Sans Unicode" pitchFamily="34" charset="0"/>
                <a:cs typeface="Courier New" pitchFamily="49" charset="0"/>
              </a:defRPr>
            </a:lvl1pPr>
          </a:lstStyle>
          <a:p>
            <a:pPr>
              <a:defRPr/>
            </a:pPr>
            <a:fld id="{387C7E1E-F07C-437E-BF5A-68FF1DC652B5}" type="slidenum">
              <a:rPr lang="fr-FR"/>
              <a:pPr>
                <a:defRPr/>
              </a:pPr>
              <a:t>‹N°›</a:t>
            </a:fld>
            <a:endParaRPr lang="fr-FR" dirty="0"/>
          </a:p>
        </p:txBody>
      </p:sp>
    </p:spTree>
    <p:extLst>
      <p:ext uri="{BB962C8B-B14F-4D97-AF65-F5344CB8AC3E}">
        <p14:creationId xmlns:p14="http://schemas.microsoft.com/office/powerpoint/2010/main" val="3815820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AutoShape 1"/>
          <p:cNvSpPr>
            <a:spLocks noChangeArrowheads="1"/>
          </p:cNvSpPr>
          <p:nvPr/>
        </p:nvSpPr>
        <p:spPr bwMode="auto">
          <a:xfrm>
            <a:off x="0" y="0"/>
            <a:ext cx="6797675" cy="9926638"/>
          </a:xfrm>
          <a:prstGeom prst="roundRect">
            <a:avLst>
              <a:gd name="adj" fmla="val 23"/>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8221" tIns="44111" rIns="88221" bIns="44111" anchor="ctr"/>
          <a:lstStyle/>
          <a:p>
            <a:pPr algn="l"/>
            <a:endParaRPr lang="fr-FR">
              <a:latin typeface="Calibri" pitchFamily="34" charset="0"/>
              <a:cs typeface="Courier New" pitchFamily="49" charset="0"/>
            </a:endParaRPr>
          </a:p>
        </p:txBody>
      </p:sp>
      <p:sp>
        <p:nvSpPr>
          <p:cNvPr id="36867" name="AutoShape 2"/>
          <p:cNvSpPr>
            <a:spLocks noChangeArrowheads="1"/>
          </p:cNvSpPr>
          <p:nvPr/>
        </p:nvSpPr>
        <p:spPr bwMode="auto">
          <a:xfrm>
            <a:off x="0" y="0"/>
            <a:ext cx="6797675" cy="9926638"/>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8221" tIns="44111" rIns="88221" bIns="44111" anchor="ctr"/>
          <a:lstStyle/>
          <a:p>
            <a:pPr algn="l"/>
            <a:endParaRPr lang="fr-FR">
              <a:latin typeface="Calibri" pitchFamily="34" charset="0"/>
              <a:cs typeface="Courier New" pitchFamily="49" charset="0"/>
            </a:endParaRPr>
          </a:p>
        </p:txBody>
      </p:sp>
      <p:sp>
        <p:nvSpPr>
          <p:cNvPr id="3075" name="Rectangle 3"/>
          <p:cNvSpPr>
            <a:spLocks noGrp="1" noChangeArrowheads="1"/>
          </p:cNvSpPr>
          <p:nvPr>
            <p:ph type="body"/>
          </p:nvPr>
        </p:nvSpPr>
        <p:spPr bwMode="auto">
          <a:xfrm>
            <a:off x="905952" y="4714653"/>
            <a:ext cx="4982732" cy="4465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33" tIns="46276" rIns="94433" bIns="46276" numCol="1" anchor="t" anchorCtr="0" compatLnSpc="1">
            <a:prstTxWarp prst="textNoShape">
              <a:avLst/>
            </a:prstTxWarp>
          </a:bodyPr>
          <a:lstStyle/>
          <a:p>
            <a:pPr lvl="0"/>
            <a:endParaRPr lang="fr-FR" noProof="0" dirty="0"/>
          </a:p>
        </p:txBody>
      </p:sp>
      <p:sp>
        <p:nvSpPr>
          <p:cNvPr id="36869" name="Rectangle 4"/>
          <p:cNvSpPr>
            <a:spLocks noGrp="1" noRot="1" noChangeAspect="1" noChangeArrowheads="1"/>
          </p:cNvSpPr>
          <p:nvPr>
            <p:ph type="sldImg"/>
          </p:nvPr>
        </p:nvSpPr>
        <p:spPr bwMode="auto">
          <a:xfrm>
            <a:off x="104775" y="750888"/>
            <a:ext cx="6584950" cy="3705225"/>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Tree>
    <p:extLst>
      <p:ext uri="{BB962C8B-B14F-4D97-AF65-F5344CB8AC3E}">
        <p14:creationId xmlns:p14="http://schemas.microsoft.com/office/powerpoint/2010/main" val="3611525989"/>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Calibri" pitchFamily="34"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dirty="0"/>
          </a:p>
        </p:txBody>
      </p:sp>
      <p:sp>
        <p:nvSpPr>
          <p:cNvPr id="3" name="Espace réservé du contenu 2"/>
          <p:cNvSpPr>
            <a:spLocks noGrp="1"/>
          </p:cNvSpPr>
          <p:nvPr>
            <p:ph idx="1"/>
          </p:nvPr>
        </p:nvSpPr>
        <p:spPr/>
        <p:txBody>
          <a:bodyPr/>
          <a:lstStyle>
            <a:lvl1pPr>
              <a:defRPr/>
            </a:lvl1pPr>
            <a:lvl2pPr>
              <a:defRPr/>
            </a:lvl2pPr>
            <a:lvl3pPr>
              <a:defRPr sz="1600"/>
            </a:lvl3pPr>
            <a:lvl4pPr>
              <a:defRPr/>
            </a:lvl4pPr>
            <a:lvl5pPr>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Rectangle 4"/>
          <p:cNvSpPr>
            <a:spLocks noGrp="1" noChangeArrowheads="1"/>
          </p:cNvSpPr>
          <p:nvPr>
            <p:ph type="dt" idx="10"/>
          </p:nvPr>
        </p:nvSpPr>
        <p:spPr>
          <a:ln/>
        </p:spPr>
        <p:txBody>
          <a:bodyPr/>
          <a:lstStyle>
            <a:lvl1pPr>
              <a:defRPr/>
            </a:lvl1pPr>
          </a:lstStyle>
          <a:p>
            <a:pPr>
              <a:defRPr/>
            </a:pPr>
            <a:r>
              <a:rPr lang="fr-FR"/>
              <a:t>Page : </a:t>
            </a:r>
            <a:fld id="{E8BDA331-85B7-407C-BF04-90E275D93BF4}" type="slidenum">
              <a:rPr lang="fr-FR"/>
              <a:pPr>
                <a:defRPr/>
              </a:pPr>
              <a:t>‹N°›</a:t>
            </a:fld>
            <a:endParaRPr lang="fr-FR"/>
          </a:p>
        </p:txBody>
      </p:sp>
      <p:sp>
        <p:nvSpPr>
          <p:cNvPr id="7" name="Rectangle 5"/>
          <p:cNvSpPr>
            <a:spLocks noGrp="1" noChangeArrowheads="1"/>
          </p:cNvSpPr>
          <p:nvPr>
            <p:ph type="ftr" idx="11"/>
          </p:nvPr>
        </p:nvSpPr>
        <p:spPr bwMode="auto">
          <a:xfrm>
            <a:off x="3082742" y="6564313"/>
            <a:ext cx="5495284" cy="245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lnSpc>
                <a:spcPct val="100000"/>
              </a:lnSpc>
              <a:buClr>
                <a:srgbClr val="333399"/>
              </a:buClr>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b="1">
                <a:solidFill>
                  <a:srgbClr val="333399"/>
                </a:solidFill>
                <a:latin typeface="Calibri" pitchFamily="34" charset="0"/>
                <a:cs typeface="Courier New" pitchFamily="49" charset="0"/>
              </a:defRPr>
            </a:lvl1pPr>
          </a:lstStyle>
          <a:p>
            <a:pPr>
              <a:defRPr/>
            </a:pPr>
            <a:r>
              <a:rPr lang="fr-FR" dirty="0" smtClean="0"/>
              <a:t>Partenaire de vos     évolutions</a:t>
            </a:r>
            <a:endParaRPr lang="fr-FR" dirty="0"/>
          </a:p>
        </p:txBody>
      </p:sp>
    </p:spTree>
    <p:extLst>
      <p:ext uri="{BB962C8B-B14F-4D97-AF65-F5344CB8AC3E}">
        <p14:creationId xmlns:p14="http://schemas.microsoft.com/office/powerpoint/2010/main" val="1704188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dirty="0"/>
          </a:p>
        </p:txBody>
      </p:sp>
      <p:sp>
        <p:nvSpPr>
          <p:cNvPr id="3" name="Rectangle 4"/>
          <p:cNvSpPr>
            <a:spLocks noGrp="1" noChangeArrowheads="1"/>
          </p:cNvSpPr>
          <p:nvPr>
            <p:ph type="dt" idx="10"/>
          </p:nvPr>
        </p:nvSpPr>
        <p:spPr>
          <a:ln/>
        </p:spPr>
        <p:txBody>
          <a:bodyPr/>
          <a:lstStyle>
            <a:lvl1pPr>
              <a:defRPr/>
            </a:lvl1pPr>
          </a:lstStyle>
          <a:p>
            <a:pPr>
              <a:defRPr/>
            </a:pPr>
            <a:r>
              <a:rPr lang="fr-FR"/>
              <a:t>Page : </a:t>
            </a:r>
            <a:fld id="{85A0005B-83A5-4232-B04F-B78548E970B7}" type="slidenum">
              <a:rPr lang="fr-FR"/>
              <a:pPr>
                <a:defRPr/>
              </a:pPr>
              <a:t>‹N°›</a:t>
            </a:fld>
            <a:endParaRPr lang="fr-FR"/>
          </a:p>
        </p:txBody>
      </p:sp>
      <p:sp>
        <p:nvSpPr>
          <p:cNvPr id="5" name="Rectangle 5"/>
          <p:cNvSpPr>
            <a:spLocks noGrp="1" noChangeArrowheads="1"/>
          </p:cNvSpPr>
          <p:nvPr>
            <p:ph type="ftr" idx="11"/>
          </p:nvPr>
        </p:nvSpPr>
        <p:spPr bwMode="auto">
          <a:xfrm>
            <a:off x="3082742" y="6564313"/>
            <a:ext cx="5495284" cy="245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lnSpc>
                <a:spcPct val="100000"/>
              </a:lnSpc>
              <a:buClr>
                <a:srgbClr val="333399"/>
              </a:buClr>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b="1">
                <a:solidFill>
                  <a:srgbClr val="333399"/>
                </a:solidFill>
                <a:latin typeface="Calibri" pitchFamily="34" charset="0"/>
                <a:cs typeface="Courier New" pitchFamily="49" charset="0"/>
              </a:defRPr>
            </a:lvl1pPr>
          </a:lstStyle>
          <a:p>
            <a:pPr>
              <a:defRPr/>
            </a:pPr>
            <a:r>
              <a:rPr lang="fr-FR" dirty="0" smtClean="0"/>
              <a:t>Partenaire de vos     évolutions</a:t>
            </a:r>
            <a:endParaRPr lang="fr-FR" dirty="0"/>
          </a:p>
        </p:txBody>
      </p:sp>
    </p:spTree>
    <p:extLst>
      <p:ext uri="{BB962C8B-B14F-4D97-AF65-F5344CB8AC3E}">
        <p14:creationId xmlns:p14="http://schemas.microsoft.com/office/powerpoint/2010/main" val="2234101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idx="10"/>
          </p:nvPr>
        </p:nvSpPr>
        <p:spPr>
          <a:ln/>
        </p:spPr>
        <p:txBody>
          <a:bodyPr/>
          <a:lstStyle>
            <a:lvl1pPr>
              <a:defRPr/>
            </a:lvl1pPr>
          </a:lstStyle>
          <a:p>
            <a:pPr>
              <a:defRPr/>
            </a:pPr>
            <a:r>
              <a:rPr lang="fr-FR"/>
              <a:t>Page : </a:t>
            </a:r>
            <a:fld id="{138CB601-8F5C-41B9-BA4D-A7BA105F9A99}" type="slidenum">
              <a:rPr lang="fr-FR"/>
              <a:pPr>
                <a:defRPr/>
              </a:pPr>
              <a:t>‹N°›</a:t>
            </a:fld>
            <a:endParaRPr lang="fr-FR"/>
          </a:p>
        </p:txBody>
      </p:sp>
      <p:sp>
        <p:nvSpPr>
          <p:cNvPr id="6" name="Espace réservé du pied de page 5"/>
          <p:cNvSpPr>
            <a:spLocks noGrp="1" noChangeArrowheads="1"/>
          </p:cNvSpPr>
          <p:nvPr>
            <p:ph type="ftr"/>
          </p:nvPr>
        </p:nvSpPr>
        <p:spPr bwMode="auto">
          <a:xfrm>
            <a:off x="3082742" y="6564313"/>
            <a:ext cx="5495284" cy="245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lnSpc>
                <a:spcPct val="100000"/>
              </a:lnSpc>
              <a:buClr>
                <a:srgbClr val="333399"/>
              </a:buClr>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b="1">
                <a:solidFill>
                  <a:srgbClr val="333399"/>
                </a:solidFill>
                <a:latin typeface="Calibri" pitchFamily="34" charset="0"/>
                <a:cs typeface="Courier New" pitchFamily="49" charset="0"/>
              </a:defRPr>
            </a:lvl1pPr>
          </a:lstStyle>
          <a:p>
            <a:pPr>
              <a:defRPr/>
            </a:pPr>
            <a:r>
              <a:rPr lang="fr-FR" dirty="0" smtClean="0"/>
              <a:t>Partenaire de vos     évolutions</a:t>
            </a:r>
            <a:endParaRPr lang="fr-FR" dirty="0"/>
          </a:p>
        </p:txBody>
      </p:sp>
    </p:spTree>
    <p:extLst>
      <p:ext uri="{BB962C8B-B14F-4D97-AF65-F5344CB8AC3E}">
        <p14:creationId xmlns:p14="http://schemas.microsoft.com/office/powerpoint/2010/main" val="3266759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117217" y="404814"/>
            <a:ext cx="7822738" cy="2304107"/>
          </a:xfrm>
        </p:spPr>
        <p:txBody>
          <a:bodyPr/>
          <a:lstStyle>
            <a:lvl1pPr>
              <a:defRPr/>
            </a:lvl1pPr>
          </a:lstStyle>
          <a:p>
            <a:r>
              <a:rPr lang="fr-FR" dirty="0"/>
              <a:t>Modifiez le style du titre</a:t>
            </a:r>
          </a:p>
        </p:txBody>
      </p:sp>
      <p:sp>
        <p:nvSpPr>
          <p:cNvPr id="3" name="Espace réservé du contenu 2"/>
          <p:cNvSpPr>
            <a:spLocks noGrp="1"/>
          </p:cNvSpPr>
          <p:nvPr>
            <p:ph idx="1"/>
          </p:nvPr>
        </p:nvSpPr>
        <p:spPr>
          <a:xfrm>
            <a:off x="4117217" y="2852936"/>
            <a:ext cx="6321419" cy="3744416"/>
          </a:xfrm>
          <a:prstGeom prst="rect">
            <a:avLst/>
          </a:prstGeom>
        </p:spPr>
        <p:txBody>
          <a:bodyPr/>
          <a:lstStyle>
            <a:lvl1pPr>
              <a:defRPr>
                <a:latin typeface="Calibri" pitchFamily="34" charset="0"/>
                <a:cs typeface="Courier New" pitchFamily="49" charset="0"/>
              </a:defRPr>
            </a:lvl1pPr>
            <a:lvl2pPr>
              <a:defRPr>
                <a:latin typeface="Calibri" pitchFamily="34" charset="0"/>
                <a:cs typeface="Courier New" pitchFamily="49" charset="0"/>
              </a:defRPr>
            </a:lvl2pPr>
            <a:lvl3pPr>
              <a:defRPr>
                <a:latin typeface="Calibri" pitchFamily="34" charset="0"/>
                <a:cs typeface="Courier New" pitchFamily="49" charset="0"/>
              </a:defRPr>
            </a:lvl3pPr>
            <a:lvl4pPr>
              <a:defRPr>
                <a:latin typeface="Calibri" pitchFamily="34" charset="0"/>
                <a:cs typeface="Courier New" pitchFamily="49" charset="0"/>
              </a:defRPr>
            </a:lvl4pPr>
            <a:lvl5pPr>
              <a:defRPr>
                <a:latin typeface="Calibri" pitchFamily="34" charset="0"/>
                <a:cs typeface="Courier New" pitchFamily="49"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2947495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0"/>
            <a:ext cx="695399" cy="11255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6" name="Rectangle 1"/>
          <p:cNvSpPr>
            <a:spLocks noGrp="1" noChangeArrowheads="1"/>
          </p:cNvSpPr>
          <p:nvPr>
            <p:ph type="title"/>
          </p:nvPr>
        </p:nvSpPr>
        <p:spPr bwMode="auto">
          <a:xfrm>
            <a:off x="774946" y="6351"/>
            <a:ext cx="11369726" cy="6207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t>Cliquez pour éditer le format du texte-titre</a:t>
            </a:r>
          </a:p>
        </p:txBody>
      </p:sp>
      <p:sp>
        <p:nvSpPr>
          <p:cNvPr id="1027" name="Rectangle 2"/>
          <p:cNvSpPr>
            <a:spLocks noGrp="1" noChangeArrowheads="1"/>
          </p:cNvSpPr>
          <p:nvPr>
            <p:ph type="body" idx="1"/>
          </p:nvPr>
        </p:nvSpPr>
        <p:spPr bwMode="auto">
          <a:xfrm>
            <a:off x="774946" y="805160"/>
            <a:ext cx="11369726" cy="5696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60" tIns="44280" rIns="90360" bIns="44280" numCol="1" anchor="t" anchorCtr="0" compatLnSpc="1">
            <a:prstTxWarp prst="textNoShape">
              <a:avLst/>
            </a:prstTxWarp>
          </a:bodyPr>
          <a:lstStyle/>
          <a:p>
            <a:pPr lvl="0"/>
            <a:r>
              <a:rPr lang="fr-FR" dirty="0"/>
              <a:t>Cliquez pour éditer le format du plan de texte</a:t>
            </a:r>
          </a:p>
          <a:p>
            <a:pPr lvl="1"/>
            <a:r>
              <a:rPr lang="fr-FR" dirty="0"/>
              <a:t>Second niveau de plan</a:t>
            </a:r>
          </a:p>
          <a:p>
            <a:pPr lvl="2"/>
            <a:r>
              <a:rPr lang="fr-FR" dirty="0"/>
              <a:t>Troisième niveau de plan</a:t>
            </a:r>
          </a:p>
          <a:p>
            <a:pPr lvl="3"/>
            <a:r>
              <a:rPr lang="fr-FR" dirty="0"/>
              <a:t>Quatrième niveau de plan</a:t>
            </a:r>
          </a:p>
          <a:p>
            <a:pPr lvl="4"/>
            <a:r>
              <a:rPr lang="fr-FR" dirty="0"/>
              <a:t>Cinquième niveau de plan</a:t>
            </a:r>
          </a:p>
          <a:p>
            <a:pPr lvl="4"/>
            <a:r>
              <a:rPr lang="fr-FR" dirty="0"/>
              <a:t>Sixième niveau de plan</a:t>
            </a:r>
          </a:p>
          <a:p>
            <a:pPr lvl="4"/>
            <a:r>
              <a:rPr lang="fr-FR" dirty="0"/>
              <a:t>Septième niveau de plan</a:t>
            </a:r>
          </a:p>
          <a:p>
            <a:pPr lvl="4"/>
            <a:r>
              <a:rPr lang="fr-FR" dirty="0"/>
              <a:t>Huitième niveau de plan</a:t>
            </a:r>
          </a:p>
          <a:p>
            <a:pPr lvl="4"/>
            <a:r>
              <a:rPr lang="fr-FR" dirty="0"/>
              <a:t>Neuvième niveau de plan</a:t>
            </a:r>
          </a:p>
        </p:txBody>
      </p:sp>
      <p:sp>
        <p:nvSpPr>
          <p:cNvPr id="2" name="Rectangle 4"/>
          <p:cNvSpPr>
            <a:spLocks noGrp="1" noChangeArrowheads="1"/>
          </p:cNvSpPr>
          <p:nvPr>
            <p:ph type="dt"/>
          </p:nvPr>
        </p:nvSpPr>
        <p:spPr bwMode="auto">
          <a:xfrm>
            <a:off x="1125415" y="6543677"/>
            <a:ext cx="1244601" cy="266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l">
              <a:lnSpc>
                <a:spcPct val="100000"/>
              </a:lnSpc>
              <a:buClr>
                <a:srgbClr val="333399"/>
              </a:buClr>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a:solidFill>
                  <a:srgbClr val="333399"/>
                </a:solidFill>
                <a:latin typeface="Calibri" pitchFamily="34" charset="0"/>
                <a:cs typeface="Courier New" pitchFamily="49" charset="0"/>
              </a:defRPr>
            </a:lvl1pPr>
          </a:lstStyle>
          <a:p>
            <a:pPr>
              <a:defRPr/>
            </a:pPr>
            <a:r>
              <a:rPr lang="fr-FR" smtClean="0"/>
              <a:t>Page : </a:t>
            </a:r>
            <a:fld id="{2ED53298-10DB-418D-B373-B4A3439B7B72}" type="slidenum">
              <a:rPr lang="fr-FR" smtClean="0"/>
              <a:pPr>
                <a:defRPr/>
              </a:pPr>
              <a:t>‹N°›</a:t>
            </a:fld>
            <a:endParaRPr lang="fr-FR"/>
          </a:p>
        </p:txBody>
      </p:sp>
      <p:sp>
        <p:nvSpPr>
          <p:cNvPr id="1029" name="Rectangle 5"/>
          <p:cNvSpPr>
            <a:spLocks noGrp="1" noChangeArrowheads="1"/>
          </p:cNvSpPr>
          <p:nvPr>
            <p:ph type="ftr"/>
          </p:nvPr>
        </p:nvSpPr>
        <p:spPr bwMode="auto">
          <a:xfrm>
            <a:off x="3082742" y="6564313"/>
            <a:ext cx="5495284" cy="245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lnSpc>
                <a:spcPct val="100000"/>
              </a:lnSpc>
              <a:buClr>
                <a:srgbClr val="333399"/>
              </a:buClr>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b="1">
                <a:solidFill>
                  <a:srgbClr val="333399"/>
                </a:solidFill>
                <a:latin typeface="Calibri" pitchFamily="34" charset="0"/>
                <a:cs typeface="Courier New" pitchFamily="49" charset="0"/>
              </a:defRPr>
            </a:lvl1pPr>
          </a:lstStyle>
          <a:p>
            <a:pPr>
              <a:defRPr/>
            </a:pPr>
            <a:r>
              <a:rPr lang="fr-FR" dirty="0" smtClean="0"/>
              <a:t>Partenaire de vos     évolutions</a:t>
            </a:r>
            <a:endParaRPr lang="fr-FR" dirty="0"/>
          </a:p>
        </p:txBody>
      </p:sp>
      <p:pic>
        <p:nvPicPr>
          <p:cNvPr id="103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66" y="6590507"/>
            <a:ext cx="623392" cy="222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2" name="AutoShape 8"/>
          <p:cNvSpPr>
            <a:spLocks noChangeArrowheads="1"/>
          </p:cNvSpPr>
          <p:nvPr/>
        </p:nvSpPr>
        <p:spPr bwMode="auto">
          <a:xfrm>
            <a:off x="423986" y="2516189"/>
            <a:ext cx="127398" cy="121691"/>
          </a:xfrm>
          <a:prstGeom prst="cube">
            <a:avLst>
              <a:gd name="adj" fmla="val 25000"/>
            </a:avLst>
          </a:prstGeom>
          <a:solidFill>
            <a:srgbClr val="00808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z="2000">
              <a:latin typeface="Calibri" pitchFamily="34" charset="0"/>
              <a:cs typeface="Courier New" pitchFamily="49" charset="0"/>
            </a:endParaRPr>
          </a:p>
        </p:txBody>
      </p:sp>
      <p:sp>
        <p:nvSpPr>
          <p:cNvPr id="1033" name="AutoShape 9"/>
          <p:cNvSpPr>
            <a:spLocks noChangeArrowheads="1"/>
          </p:cNvSpPr>
          <p:nvPr/>
        </p:nvSpPr>
        <p:spPr bwMode="auto">
          <a:xfrm>
            <a:off x="336062" y="2773364"/>
            <a:ext cx="127399" cy="121691"/>
          </a:xfrm>
          <a:prstGeom prst="cube">
            <a:avLst>
              <a:gd name="adj" fmla="val 25000"/>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a:endParaRPr lang="fr-FR" sz="2000">
              <a:latin typeface="Calibri" pitchFamily="34" charset="0"/>
              <a:cs typeface="Courier New" pitchFamily="49" charset="0"/>
            </a:endParaRPr>
          </a:p>
        </p:txBody>
      </p:sp>
      <p:sp>
        <p:nvSpPr>
          <p:cNvPr id="1034" name="AutoShape 10"/>
          <p:cNvSpPr>
            <a:spLocks noChangeArrowheads="1"/>
          </p:cNvSpPr>
          <p:nvPr/>
        </p:nvSpPr>
        <p:spPr bwMode="auto">
          <a:xfrm>
            <a:off x="70339" y="4170364"/>
            <a:ext cx="127399" cy="121691"/>
          </a:xfrm>
          <a:prstGeom prst="cube">
            <a:avLst>
              <a:gd name="adj" fmla="val 25000"/>
            </a:avLst>
          </a:prstGeom>
          <a:solidFill>
            <a:srgbClr val="FF993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a:endParaRPr lang="fr-FR" sz="2000">
              <a:latin typeface="Calibri" pitchFamily="34" charset="0"/>
              <a:cs typeface="Courier New" pitchFamily="49" charset="0"/>
            </a:endParaRPr>
          </a:p>
        </p:txBody>
      </p:sp>
      <p:sp>
        <p:nvSpPr>
          <p:cNvPr id="1035" name="AutoShape 11"/>
          <p:cNvSpPr>
            <a:spLocks noChangeArrowheads="1"/>
          </p:cNvSpPr>
          <p:nvPr/>
        </p:nvSpPr>
        <p:spPr bwMode="auto">
          <a:xfrm>
            <a:off x="423986" y="1435100"/>
            <a:ext cx="127398" cy="121692"/>
          </a:xfrm>
          <a:prstGeom prst="cube">
            <a:avLst>
              <a:gd name="adj" fmla="val 25000"/>
            </a:avLst>
          </a:prstGeom>
          <a:solidFill>
            <a:srgbClr val="6666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a:endParaRPr lang="fr-FR" sz="2000">
              <a:latin typeface="Calibri" pitchFamily="34" charset="0"/>
              <a:cs typeface="Courier New" pitchFamily="49" charset="0"/>
            </a:endParaRPr>
          </a:p>
        </p:txBody>
      </p:sp>
      <p:sp>
        <p:nvSpPr>
          <p:cNvPr id="1036" name="AutoShape 12"/>
          <p:cNvSpPr>
            <a:spLocks noChangeArrowheads="1"/>
          </p:cNvSpPr>
          <p:nvPr/>
        </p:nvSpPr>
        <p:spPr bwMode="auto">
          <a:xfrm>
            <a:off x="371231" y="5300664"/>
            <a:ext cx="127399" cy="121691"/>
          </a:xfrm>
          <a:prstGeom prst="cube">
            <a:avLst>
              <a:gd name="adj" fmla="val 25000"/>
            </a:avLst>
          </a:prstGeom>
          <a:solidFill>
            <a:srgbClr val="CC99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a:endParaRPr lang="fr-FR" sz="2000">
              <a:latin typeface="Calibri" pitchFamily="34" charset="0"/>
              <a:cs typeface="Courier New" pitchFamily="49" charset="0"/>
            </a:endParaRPr>
          </a:p>
        </p:txBody>
      </p:sp>
      <p:sp>
        <p:nvSpPr>
          <p:cNvPr id="16" name="Rectangle 7"/>
          <p:cNvSpPr>
            <a:spLocks noChangeArrowheads="1"/>
          </p:cNvSpPr>
          <p:nvPr userDrawn="1"/>
        </p:nvSpPr>
        <p:spPr bwMode="auto">
          <a:xfrm>
            <a:off x="0" y="6527801"/>
            <a:ext cx="10705124" cy="36513"/>
          </a:xfrm>
          <a:prstGeom prst="rect">
            <a:avLst/>
          </a:prstGeom>
          <a:gradFill rotWithShape="0">
            <a:gsLst>
              <a:gs pos="0">
                <a:srgbClr val="008080"/>
              </a:gs>
              <a:gs pos="100000">
                <a:srgbClr val="333399"/>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a:endParaRPr lang="fr-FR" sz="2000">
              <a:solidFill>
                <a:srgbClr val="FFFFFF"/>
              </a:solidFill>
              <a:latin typeface="Calibri" pitchFamily="34" charset="0"/>
              <a:cs typeface="Courier New" pitchFamily="49" charset="0"/>
            </a:endParaRPr>
          </a:p>
        </p:txBody>
      </p:sp>
      <p:pic>
        <p:nvPicPr>
          <p:cNvPr id="17" name="Image 1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016609" y="6182644"/>
            <a:ext cx="1175759" cy="676987"/>
          </a:xfrm>
          <a:prstGeom prst="rect">
            <a:avLst/>
          </a:prstGeom>
        </p:spPr>
      </p:pic>
      <p:sp>
        <p:nvSpPr>
          <p:cNvPr id="15" name="Rectangle 14"/>
          <p:cNvSpPr/>
          <p:nvPr userDrawn="1"/>
        </p:nvSpPr>
        <p:spPr>
          <a:xfrm rot="1492647">
            <a:off x="6000363" y="6563852"/>
            <a:ext cx="193357" cy="215444"/>
          </a:xfrm>
          <a:prstGeom prst="rect">
            <a:avLst/>
          </a:prstGeom>
          <a:noFill/>
        </p:spPr>
        <p:txBody>
          <a:bodyPr wrap="square" lIns="0" tIns="0" rIns="0" bIns="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defTabSz="914400" eaLnBrk="1" fontAlgn="auto" hangingPunct="1">
              <a:lnSpc>
                <a:spcPct val="100000"/>
              </a:lnSpc>
              <a:spcBef>
                <a:spcPts val="0"/>
              </a:spcBef>
              <a:spcAft>
                <a:spcPts val="0"/>
              </a:spcAft>
              <a:buClrTx/>
              <a:buSzTx/>
              <a:buFontTx/>
              <a:buNone/>
            </a:pPr>
            <a:r>
              <a:rPr lang="fr-FR" sz="1400" b="1" cap="all" dirty="0" smtClean="0">
                <a:ln w="0"/>
                <a:gradFill flip="none">
                  <a:gsLst>
                    <a:gs pos="0">
                      <a:srgbClr val="4F81BD">
                        <a:tint val="75000"/>
                        <a:shade val="75000"/>
                        <a:satMod val="170000"/>
                      </a:srgbClr>
                    </a:gs>
                    <a:gs pos="49000">
                      <a:srgbClr val="4F81BD">
                        <a:tint val="88000"/>
                        <a:shade val="65000"/>
                        <a:satMod val="172000"/>
                      </a:srgbClr>
                    </a:gs>
                    <a:gs pos="50000">
                      <a:srgbClr val="4F81BD">
                        <a:shade val="65000"/>
                        <a:satMod val="130000"/>
                      </a:srgbClr>
                    </a:gs>
                    <a:gs pos="92000">
                      <a:srgbClr val="4F81BD">
                        <a:shade val="50000"/>
                        <a:satMod val="120000"/>
                      </a:srgbClr>
                    </a:gs>
                    <a:gs pos="100000">
                      <a:srgbClr val="4F81BD">
                        <a:shade val="48000"/>
                        <a:satMod val="120000"/>
                      </a:srgbClr>
                    </a:gs>
                  </a:gsLst>
                  <a:lin ang="5400000"/>
                </a:gradFill>
                <a:effectLst>
                  <a:reflection blurRad="12700" stA="50000" endPos="50000" dist="5000" dir="5400000" sy="-100000" rotWithShape="0"/>
                </a:effectLst>
                <a:latin typeface="Calibri"/>
                <a:cs typeface="Lucida Sans Unicode"/>
              </a:rPr>
              <a:t>R</a:t>
            </a:r>
            <a:endParaRPr lang="fr-FR" sz="1400" b="1" cap="all" dirty="0">
              <a:ln w="0"/>
              <a:gradFill flip="none">
                <a:gsLst>
                  <a:gs pos="0">
                    <a:srgbClr val="4F81BD">
                      <a:tint val="75000"/>
                      <a:shade val="75000"/>
                      <a:satMod val="170000"/>
                    </a:srgbClr>
                  </a:gs>
                  <a:gs pos="49000">
                    <a:srgbClr val="4F81BD">
                      <a:tint val="88000"/>
                      <a:shade val="65000"/>
                      <a:satMod val="172000"/>
                    </a:srgbClr>
                  </a:gs>
                  <a:gs pos="50000">
                    <a:srgbClr val="4F81BD">
                      <a:shade val="65000"/>
                      <a:satMod val="130000"/>
                    </a:srgbClr>
                  </a:gs>
                  <a:gs pos="92000">
                    <a:srgbClr val="4F81BD">
                      <a:shade val="50000"/>
                      <a:satMod val="120000"/>
                    </a:srgbClr>
                  </a:gs>
                  <a:gs pos="100000">
                    <a:srgbClr val="4F81BD">
                      <a:shade val="48000"/>
                      <a:satMod val="120000"/>
                    </a:srgbClr>
                  </a:gs>
                </a:gsLst>
                <a:lin ang="5400000"/>
              </a:gradFill>
              <a:effectLst>
                <a:reflection blurRad="12700" stA="50000" endPos="50000" dist="5000" dir="5400000" sy="-100000" rotWithShape="0"/>
              </a:effectLst>
              <a:latin typeface="Calibri"/>
              <a:cs typeface="Lucida Sans Unicode"/>
            </a:endParaRPr>
          </a:p>
        </p:txBody>
      </p:sp>
    </p:spTree>
  </p:cSld>
  <p:clrMap bg1="lt1" tx1="dk1" bg2="lt2" tx2="dk2" accent1="accent1" accent2="accent2" accent3="accent3" accent4="accent4" accent5="accent5" accent6="accent6" hlink="hlink" folHlink="folHlink"/>
  <p:sldLayoutIdLst>
    <p:sldLayoutId id="2147483651" r:id="rId1"/>
    <p:sldLayoutId id="2147483655" r:id="rId2"/>
    <p:sldLayoutId id="2147483656" r:id="rId3"/>
  </p:sldLayoutIdLst>
  <p:hf sldNum="0" hdr="0"/>
  <p:txStyles>
    <p:titleStyle>
      <a:lvl1pPr algn="l" defTabSz="449263" rtl="0" eaLnBrk="1" fontAlgn="base" hangingPunct="1">
        <a:lnSpc>
          <a:spcPct val="127000"/>
        </a:lnSpc>
        <a:spcBef>
          <a:spcPct val="0"/>
        </a:spcBef>
        <a:spcAft>
          <a:spcPct val="0"/>
        </a:spcAft>
        <a:buClr>
          <a:srgbClr val="000000"/>
        </a:buClr>
        <a:buSzPct val="100000"/>
        <a:buFont typeface="Arial" charset="0"/>
        <a:defRPr sz="2800" b="1">
          <a:solidFill>
            <a:srgbClr val="000066"/>
          </a:solidFill>
          <a:latin typeface="Calibri" pitchFamily="34" charset="0"/>
          <a:ea typeface="+mj-ea"/>
          <a:cs typeface="Courier New" pitchFamily="49" charset="0"/>
        </a:defRPr>
      </a:lvl1pPr>
      <a:lvl2pPr algn="l" defTabSz="449263" rtl="0" eaLnBrk="1" fontAlgn="base" hangingPunct="1">
        <a:lnSpc>
          <a:spcPct val="127000"/>
        </a:lnSpc>
        <a:spcBef>
          <a:spcPct val="0"/>
        </a:spcBef>
        <a:spcAft>
          <a:spcPct val="0"/>
        </a:spcAft>
        <a:buClr>
          <a:srgbClr val="000000"/>
        </a:buClr>
        <a:buSzPct val="100000"/>
        <a:buFont typeface="Arial" charset="0"/>
        <a:defRPr sz="2800" b="1">
          <a:solidFill>
            <a:srgbClr val="000066"/>
          </a:solidFill>
          <a:latin typeface="Calibri" pitchFamily="34" charset="0"/>
          <a:ea typeface="Lucida Sans Unicode" pitchFamily="34" charset="0"/>
          <a:cs typeface="Courier New" pitchFamily="49" charset="0"/>
        </a:defRPr>
      </a:lvl2pPr>
      <a:lvl3pPr algn="l" defTabSz="449263" rtl="0" eaLnBrk="1" fontAlgn="base" hangingPunct="1">
        <a:lnSpc>
          <a:spcPct val="127000"/>
        </a:lnSpc>
        <a:spcBef>
          <a:spcPct val="0"/>
        </a:spcBef>
        <a:spcAft>
          <a:spcPct val="0"/>
        </a:spcAft>
        <a:buClr>
          <a:srgbClr val="000000"/>
        </a:buClr>
        <a:buSzPct val="100000"/>
        <a:buFont typeface="Arial" charset="0"/>
        <a:defRPr sz="2800" b="1">
          <a:solidFill>
            <a:srgbClr val="000066"/>
          </a:solidFill>
          <a:latin typeface="Calibri" pitchFamily="34" charset="0"/>
          <a:ea typeface="Lucida Sans Unicode" pitchFamily="34" charset="0"/>
          <a:cs typeface="Courier New" pitchFamily="49" charset="0"/>
        </a:defRPr>
      </a:lvl3pPr>
      <a:lvl4pPr algn="l" defTabSz="449263" rtl="0" eaLnBrk="1" fontAlgn="base" hangingPunct="1">
        <a:lnSpc>
          <a:spcPct val="127000"/>
        </a:lnSpc>
        <a:spcBef>
          <a:spcPct val="0"/>
        </a:spcBef>
        <a:spcAft>
          <a:spcPct val="0"/>
        </a:spcAft>
        <a:buClr>
          <a:srgbClr val="000000"/>
        </a:buClr>
        <a:buSzPct val="100000"/>
        <a:buFont typeface="Arial" charset="0"/>
        <a:defRPr sz="2800" b="1">
          <a:solidFill>
            <a:srgbClr val="000066"/>
          </a:solidFill>
          <a:latin typeface="Calibri" pitchFamily="34" charset="0"/>
          <a:ea typeface="Lucida Sans Unicode" pitchFamily="34" charset="0"/>
          <a:cs typeface="Courier New" pitchFamily="49" charset="0"/>
        </a:defRPr>
      </a:lvl4pPr>
      <a:lvl5pPr algn="l" defTabSz="449263" rtl="0" eaLnBrk="1" fontAlgn="base" hangingPunct="1">
        <a:lnSpc>
          <a:spcPct val="127000"/>
        </a:lnSpc>
        <a:spcBef>
          <a:spcPct val="0"/>
        </a:spcBef>
        <a:spcAft>
          <a:spcPct val="0"/>
        </a:spcAft>
        <a:buClr>
          <a:srgbClr val="000000"/>
        </a:buClr>
        <a:buSzPct val="100000"/>
        <a:buFont typeface="Arial" charset="0"/>
        <a:defRPr sz="2800" b="1">
          <a:solidFill>
            <a:srgbClr val="000066"/>
          </a:solidFill>
          <a:latin typeface="Calibri" pitchFamily="34" charset="0"/>
          <a:ea typeface="Lucida Sans Unicode" pitchFamily="34" charset="0"/>
          <a:cs typeface="Courier New" pitchFamily="49" charset="0"/>
        </a:defRPr>
      </a:lvl5pPr>
      <a:lvl6pPr marL="2286000" algn="l" defTabSz="449263" rtl="0" eaLnBrk="1" fontAlgn="base" hangingPunct="1">
        <a:spcBef>
          <a:spcPct val="0"/>
        </a:spcBef>
        <a:spcAft>
          <a:spcPct val="0"/>
        </a:spcAft>
        <a:buClr>
          <a:srgbClr val="333399"/>
        </a:buClr>
        <a:buSzPct val="100000"/>
        <a:buFont typeface="Tahoma" pitchFamily="34" charset="0"/>
        <a:defRPr sz="4400">
          <a:solidFill>
            <a:srgbClr val="000000"/>
          </a:solidFill>
          <a:latin typeface="Times New Roman" pitchFamily="18" charset="0"/>
          <a:ea typeface="Lucida Sans Unicode" pitchFamily="34" charset="0"/>
          <a:cs typeface="Lucida Sans Unicode" pitchFamily="34" charset="0"/>
        </a:defRPr>
      </a:lvl6pPr>
      <a:lvl7pPr marL="2743200" algn="l" defTabSz="449263" rtl="0" eaLnBrk="1" fontAlgn="base" hangingPunct="1">
        <a:spcBef>
          <a:spcPct val="0"/>
        </a:spcBef>
        <a:spcAft>
          <a:spcPct val="0"/>
        </a:spcAft>
        <a:buClr>
          <a:srgbClr val="333399"/>
        </a:buClr>
        <a:buSzPct val="100000"/>
        <a:buFont typeface="Tahoma" pitchFamily="34" charset="0"/>
        <a:defRPr sz="4400">
          <a:solidFill>
            <a:srgbClr val="000000"/>
          </a:solidFill>
          <a:latin typeface="Times New Roman" pitchFamily="18" charset="0"/>
          <a:ea typeface="Lucida Sans Unicode" pitchFamily="34" charset="0"/>
          <a:cs typeface="Lucida Sans Unicode" pitchFamily="34" charset="0"/>
        </a:defRPr>
      </a:lvl7pPr>
      <a:lvl8pPr marL="3200400" algn="l" defTabSz="449263" rtl="0" eaLnBrk="1" fontAlgn="base" hangingPunct="1">
        <a:spcBef>
          <a:spcPct val="0"/>
        </a:spcBef>
        <a:spcAft>
          <a:spcPct val="0"/>
        </a:spcAft>
        <a:buClr>
          <a:srgbClr val="333399"/>
        </a:buClr>
        <a:buSzPct val="100000"/>
        <a:buFont typeface="Tahoma" pitchFamily="34" charset="0"/>
        <a:defRPr sz="4400">
          <a:solidFill>
            <a:srgbClr val="000000"/>
          </a:solidFill>
          <a:latin typeface="Times New Roman" pitchFamily="18" charset="0"/>
          <a:ea typeface="Lucida Sans Unicode" pitchFamily="34" charset="0"/>
          <a:cs typeface="Lucida Sans Unicode" pitchFamily="34" charset="0"/>
        </a:defRPr>
      </a:lvl8pPr>
      <a:lvl9pPr marL="3657600" algn="l" defTabSz="449263" rtl="0" eaLnBrk="1" fontAlgn="base" hangingPunct="1">
        <a:spcBef>
          <a:spcPct val="0"/>
        </a:spcBef>
        <a:spcAft>
          <a:spcPct val="0"/>
        </a:spcAft>
        <a:buClr>
          <a:srgbClr val="333399"/>
        </a:buClr>
        <a:buSzPct val="100000"/>
        <a:buFont typeface="Tahoma" pitchFamily="34" charset="0"/>
        <a:defRPr sz="4400">
          <a:solidFill>
            <a:srgbClr val="000000"/>
          </a:solidFill>
          <a:latin typeface="Times New Roman" pitchFamily="18" charset="0"/>
          <a:ea typeface="Lucida Sans Unicode" pitchFamily="34" charset="0"/>
          <a:cs typeface="Lucida Sans Unicode" pitchFamily="34" charset="0"/>
        </a:defRPr>
      </a:lvl9pPr>
    </p:titleStyle>
    <p:bodyStyle>
      <a:lvl1pPr marL="339725" indent="-339725" algn="l" defTabSz="449263" rtl="0" eaLnBrk="1" fontAlgn="base" hangingPunct="1">
        <a:lnSpc>
          <a:spcPct val="102000"/>
        </a:lnSpc>
        <a:spcBef>
          <a:spcPts val="600"/>
        </a:spcBef>
        <a:spcAft>
          <a:spcPct val="0"/>
        </a:spcAft>
        <a:buClr>
          <a:srgbClr val="3333CC"/>
        </a:buClr>
        <a:buFont typeface="Wingdings" pitchFamily="2" charset="2"/>
        <a:buBlip>
          <a:blip r:embed="rId8"/>
        </a:buBlip>
        <a:defRPr sz="2000" b="1">
          <a:solidFill>
            <a:srgbClr val="002060"/>
          </a:solidFill>
          <a:latin typeface="Calibri" pitchFamily="34" charset="0"/>
          <a:ea typeface="+mn-ea"/>
          <a:cs typeface="Courier New" pitchFamily="49" charset="0"/>
        </a:defRPr>
      </a:lvl1pPr>
      <a:lvl2pPr marL="536575" indent="-176213" algn="l" defTabSz="449263" rtl="0" eaLnBrk="1" fontAlgn="base" hangingPunct="1">
        <a:lnSpc>
          <a:spcPct val="102000"/>
        </a:lnSpc>
        <a:spcBef>
          <a:spcPts val="500"/>
        </a:spcBef>
        <a:spcAft>
          <a:spcPct val="0"/>
        </a:spcAft>
        <a:buClr>
          <a:srgbClr val="008080"/>
        </a:buClr>
        <a:buSzPct val="100000"/>
        <a:buFont typeface="Wingdings" pitchFamily="2" charset="2"/>
        <a:buChar char=""/>
        <a:defRPr>
          <a:solidFill>
            <a:srgbClr val="008080"/>
          </a:solidFill>
          <a:latin typeface="Calibri" pitchFamily="34" charset="0"/>
          <a:ea typeface="+mn-ea"/>
          <a:cs typeface="Courier New" pitchFamily="49" charset="0"/>
        </a:defRPr>
      </a:lvl2pPr>
      <a:lvl3pPr marL="720725" indent="-184150" algn="l" defTabSz="449263" rtl="0" eaLnBrk="1" fontAlgn="base" hangingPunct="1">
        <a:lnSpc>
          <a:spcPct val="102000"/>
        </a:lnSpc>
        <a:spcBef>
          <a:spcPts val="450"/>
        </a:spcBef>
        <a:spcAft>
          <a:spcPct val="0"/>
        </a:spcAft>
        <a:buClr>
          <a:srgbClr val="008080"/>
        </a:buClr>
        <a:buSzPct val="100000"/>
        <a:buFont typeface="Arial" charset="0"/>
        <a:buChar char="•"/>
        <a:defRPr>
          <a:solidFill>
            <a:srgbClr val="008080"/>
          </a:solidFill>
          <a:latin typeface="Calibri" pitchFamily="34" charset="0"/>
          <a:ea typeface="+mn-ea"/>
          <a:cs typeface="Courier New" pitchFamily="49" charset="0"/>
        </a:defRPr>
      </a:lvl3pPr>
      <a:lvl4pPr marL="895350" indent="-174625" algn="l" defTabSz="449263" rtl="0" eaLnBrk="1" fontAlgn="base" hangingPunct="1">
        <a:lnSpc>
          <a:spcPct val="102000"/>
        </a:lnSpc>
        <a:spcBef>
          <a:spcPts val="350"/>
        </a:spcBef>
        <a:spcAft>
          <a:spcPct val="0"/>
        </a:spcAft>
        <a:buClr>
          <a:srgbClr val="C00000"/>
        </a:buClr>
        <a:buSzPct val="60000"/>
        <a:buFont typeface="Courier New" pitchFamily="49" charset="0"/>
        <a:buChar char="o"/>
        <a:defRPr sz="1400">
          <a:solidFill>
            <a:srgbClr val="C00000"/>
          </a:solidFill>
          <a:latin typeface="Calibri" pitchFamily="34" charset="0"/>
          <a:ea typeface="+mn-ea"/>
          <a:cs typeface="Courier New" pitchFamily="49" charset="0"/>
        </a:defRPr>
      </a:lvl4pPr>
      <a:lvl5pPr marL="1073150" indent="-176213" algn="l" defTabSz="449263" rtl="0" eaLnBrk="1" fontAlgn="base" hangingPunct="1">
        <a:lnSpc>
          <a:spcPct val="102000"/>
        </a:lnSpc>
        <a:spcBef>
          <a:spcPts val="300"/>
        </a:spcBef>
        <a:spcAft>
          <a:spcPct val="0"/>
        </a:spcAft>
        <a:buClr>
          <a:srgbClr val="C00000"/>
        </a:buClr>
        <a:buSzPct val="100000"/>
        <a:buFont typeface="Tahoma" pitchFamily="34" charset="0"/>
        <a:buChar char="•"/>
        <a:defRPr sz="1200">
          <a:solidFill>
            <a:srgbClr val="C00000"/>
          </a:solidFill>
          <a:latin typeface="Calibri" pitchFamily="34" charset="0"/>
          <a:ea typeface="+mn-ea"/>
          <a:cs typeface="Courier New" pitchFamily="49" charset="0"/>
        </a:defRPr>
      </a:lvl5pPr>
      <a:lvl6pPr marL="2514600" indent="-228600" algn="l" defTabSz="449263" rtl="0" eaLnBrk="1" fontAlgn="base" hangingPunct="1">
        <a:lnSpc>
          <a:spcPct val="102000"/>
        </a:lnSpc>
        <a:spcBef>
          <a:spcPts val="300"/>
        </a:spcBef>
        <a:spcAft>
          <a:spcPct val="0"/>
        </a:spcAft>
        <a:buClr>
          <a:srgbClr val="618FFD"/>
        </a:buClr>
        <a:buSzPct val="100000"/>
        <a:buFont typeface="Tahoma" pitchFamily="34" charset="0"/>
        <a:buChar char="•"/>
        <a:defRPr sz="1200">
          <a:solidFill>
            <a:srgbClr val="618FFD"/>
          </a:solidFill>
          <a:latin typeface="+mn-lt"/>
          <a:ea typeface="+mn-ea"/>
          <a:cs typeface="+mn-cs"/>
        </a:defRPr>
      </a:lvl6pPr>
      <a:lvl7pPr marL="2971800" indent="-228600" algn="l" defTabSz="449263" rtl="0" eaLnBrk="1" fontAlgn="base" hangingPunct="1">
        <a:lnSpc>
          <a:spcPct val="102000"/>
        </a:lnSpc>
        <a:spcBef>
          <a:spcPts val="300"/>
        </a:spcBef>
        <a:spcAft>
          <a:spcPct val="0"/>
        </a:spcAft>
        <a:buClr>
          <a:srgbClr val="618FFD"/>
        </a:buClr>
        <a:buSzPct val="100000"/>
        <a:buFont typeface="Tahoma" pitchFamily="34" charset="0"/>
        <a:buChar char="•"/>
        <a:defRPr sz="1200">
          <a:solidFill>
            <a:srgbClr val="618FFD"/>
          </a:solidFill>
          <a:latin typeface="+mn-lt"/>
          <a:ea typeface="+mn-ea"/>
          <a:cs typeface="+mn-cs"/>
        </a:defRPr>
      </a:lvl7pPr>
      <a:lvl8pPr marL="3429000" indent="-228600" algn="l" defTabSz="449263" rtl="0" eaLnBrk="1" fontAlgn="base" hangingPunct="1">
        <a:lnSpc>
          <a:spcPct val="102000"/>
        </a:lnSpc>
        <a:spcBef>
          <a:spcPts val="300"/>
        </a:spcBef>
        <a:spcAft>
          <a:spcPct val="0"/>
        </a:spcAft>
        <a:buClr>
          <a:srgbClr val="618FFD"/>
        </a:buClr>
        <a:buSzPct val="100000"/>
        <a:buFont typeface="Tahoma" pitchFamily="34" charset="0"/>
        <a:buChar char="•"/>
        <a:defRPr sz="1200">
          <a:solidFill>
            <a:srgbClr val="618FFD"/>
          </a:solidFill>
          <a:latin typeface="+mn-lt"/>
          <a:ea typeface="+mn-ea"/>
          <a:cs typeface="+mn-cs"/>
        </a:defRPr>
      </a:lvl8pPr>
      <a:lvl9pPr marL="3886200" indent="-228600" algn="l" defTabSz="449263" rtl="0" eaLnBrk="1" fontAlgn="base" hangingPunct="1">
        <a:lnSpc>
          <a:spcPct val="102000"/>
        </a:lnSpc>
        <a:spcBef>
          <a:spcPts val="300"/>
        </a:spcBef>
        <a:spcAft>
          <a:spcPct val="0"/>
        </a:spcAft>
        <a:buClr>
          <a:srgbClr val="618FFD"/>
        </a:buClr>
        <a:buSzPct val="100000"/>
        <a:buFont typeface="Tahoma" pitchFamily="34" charset="0"/>
        <a:buChar char="•"/>
        <a:defRPr sz="1200">
          <a:solidFill>
            <a:srgbClr val="618FFD"/>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3503712"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 name="Rectangle 2"/>
          <p:cNvSpPr>
            <a:spLocks noGrp="1" noChangeArrowheads="1"/>
          </p:cNvSpPr>
          <p:nvPr>
            <p:ph type="title"/>
          </p:nvPr>
        </p:nvSpPr>
        <p:spPr bwMode="auto">
          <a:xfrm>
            <a:off x="3863752" y="404814"/>
            <a:ext cx="8076203" cy="230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60" tIns="44280" rIns="90360" bIns="44280" numCol="1" anchor="ctr" anchorCtr="0" compatLnSpc="1">
            <a:prstTxWarp prst="textNoShape">
              <a:avLst/>
            </a:prstTxWarp>
          </a:bodyPr>
          <a:lstStyle/>
          <a:p>
            <a:pPr lvl="0"/>
            <a:r>
              <a:rPr lang="en-GB"/>
              <a:t>Cliquez pour éditer le format du texte-titre</a:t>
            </a:r>
          </a:p>
        </p:txBody>
      </p:sp>
      <p:pic>
        <p:nvPicPr>
          <p:cNvPr id="2" name="Imag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11631" y="4509120"/>
            <a:ext cx="3537775" cy="203700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Lst>
  <p:txStyles>
    <p:titleStyle>
      <a:lvl1pPr algn="l" defTabSz="449263" rtl="0" eaLnBrk="0" fontAlgn="base" hangingPunct="0">
        <a:lnSpc>
          <a:spcPct val="102000"/>
        </a:lnSpc>
        <a:spcBef>
          <a:spcPct val="0"/>
        </a:spcBef>
        <a:spcAft>
          <a:spcPct val="0"/>
        </a:spcAft>
        <a:buClr>
          <a:srgbClr val="333399"/>
        </a:buClr>
        <a:buSzPct val="100000"/>
        <a:buFont typeface="Tahoma" pitchFamily="34" charset="0"/>
        <a:defRPr sz="3200" b="1">
          <a:solidFill>
            <a:srgbClr val="333399"/>
          </a:solidFill>
          <a:latin typeface="Calibri" pitchFamily="34" charset="0"/>
          <a:ea typeface="+mj-ea"/>
          <a:cs typeface="Courier New" pitchFamily="49" charset="0"/>
        </a:defRPr>
      </a:lvl1pPr>
      <a:lvl2pPr algn="l" defTabSz="449263" rtl="0" eaLnBrk="0" fontAlgn="base" hangingPunct="0">
        <a:lnSpc>
          <a:spcPct val="102000"/>
        </a:lnSpc>
        <a:spcBef>
          <a:spcPct val="0"/>
        </a:spcBef>
        <a:spcAft>
          <a:spcPct val="0"/>
        </a:spcAft>
        <a:buClr>
          <a:srgbClr val="333399"/>
        </a:buClr>
        <a:buSzPct val="100000"/>
        <a:buFont typeface="Tahoma" pitchFamily="34" charset="0"/>
        <a:defRPr sz="3200" b="1">
          <a:solidFill>
            <a:srgbClr val="333399"/>
          </a:solidFill>
          <a:latin typeface="Calibri" pitchFamily="34" charset="0"/>
          <a:ea typeface="Lucida Sans Unicode" pitchFamily="34" charset="0"/>
          <a:cs typeface="Courier New" pitchFamily="49" charset="0"/>
        </a:defRPr>
      </a:lvl2pPr>
      <a:lvl3pPr algn="l" defTabSz="449263" rtl="0" eaLnBrk="0" fontAlgn="base" hangingPunct="0">
        <a:lnSpc>
          <a:spcPct val="102000"/>
        </a:lnSpc>
        <a:spcBef>
          <a:spcPct val="0"/>
        </a:spcBef>
        <a:spcAft>
          <a:spcPct val="0"/>
        </a:spcAft>
        <a:buClr>
          <a:srgbClr val="333399"/>
        </a:buClr>
        <a:buSzPct val="100000"/>
        <a:buFont typeface="Tahoma" pitchFamily="34" charset="0"/>
        <a:defRPr sz="3200" b="1">
          <a:solidFill>
            <a:srgbClr val="333399"/>
          </a:solidFill>
          <a:latin typeface="Calibri" pitchFamily="34" charset="0"/>
          <a:ea typeface="Lucida Sans Unicode" pitchFamily="34" charset="0"/>
          <a:cs typeface="Courier New" pitchFamily="49" charset="0"/>
        </a:defRPr>
      </a:lvl3pPr>
      <a:lvl4pPr algn="l" defTabSz="449263" rtl="0" eaLnBrk="0" fontAlgn="base" hangingPunct="0">
        <a:lnSpc>
          <a:spcPct val="102000"/>
        </a:lnSpc>
        <a:spcBef>
          <a:spcPct val="0"/>
        </a:spcBef>
        <a:spcAft>
          <a:spcPct val="0"/>
        </a:spcAft>
        <a:buClr>
          <a:srgbClr val="333399"/>
        </a:buClr>
        <a:buSzPct val="100000"/>
        <a:buFont typeface="Tahoma" pitchFamily="34" charset="0"/>
        <a:defRPr sz="3200" b="1">
          <a:solidFill>
            <a:srgbClr val="333399"/>
          </a:solidFill>
          <a:latin typeface="Calibri" pitchFamily="34" charset="0"/>
          <a:ea typeface="Lucida Sans Unicode" pitchFamily="34" charset="0"/>
          <a:cs typeface="Courier New" pitchFamily="49" charset="0"/>
        </a:defRPr>
      </a:lvl4pPr>
      <a:lvl5pPr algn="l" defTabSz="449263" rtl="0" eaLnBrk="0" fontAlgn="base" hangingPunct="0">
        <a:lnSpc>
          <a:spcPct val="102000"/>
        </a:lnSpc>
        <a:spcBef>
          <a:spcPct val="0"/>
        </a:spcBef>
        <a:spcAft>
          <a:spcPct val="0"/>
        </a:spcAft>
        <a:buClr>
          <a:srgbClr val="333399"/>
        </a:buClr>
        <a:buSzPct val="100000"/>
        <a:buFont typeface="Tahoma" pitchFamily="34" charset="0"/>
        <a:defRPr sz="3200" b="1">
          <a:solidFill>
            <a:srgbClr val="333399"/>
          </a:solidFill>
          <a:latin typeface="Calibri" pitchFamily="34" charset="0"/>
          <a:ea typeface="Lucida Sans Unicode" pitchFamily="34" charset="0"/>
          <a:cs typeface="Courier New" pitchFamily="49" charset="0"/>
        </a:defRPr>
      </a:lvl5pPr>
      <a:lvl6pPr marL="457200" algn="l" defTabSz="449263" rtl="0" eaLnBrk="0" fontAlgn="base" hangingPunct="0">
        <a:spcBef>
          <a:spcPct val="0"/>
        </a:spcBef>
        <a:spcAft>
          <a:spcPct val="0"/>
        </a:spcAft>
        <a:buClr>
          <a:srgbClr val="333399"/>
        </a:buClr>
        <a:buSzPct val="100000"/>
        <a:buFont typeface="Tahoma" pitchFamily="34" charset="0"/>
        <a:defRPr sz="4400">
          <a:solidFill>
            <a:srgbClr val="000000"/>
          </a:solidFill>
          <a:latin typeface="Times New Roman" pitchFamily="18" charset="0"/>
          <a:ea typeface="Lucida Sans Unicode" pitchFamily="34" charset="0"/>
          <a:cs typeface="Lucida Sans Unicode" pitchFamily="34" charset="0"/>
        </a:defRPr>
      </a:lvl6pPr>
      <a:lvl7pPr marL="914400" algn="l" defTabSz="449263" rtl="0" eaLnBrk="0" fontAlgn="base" hangingPunct="0">
        <a:spcBef>
          <a:spcPct val="0"/>
        </a:spcBef>
        <a:spcAft>
          <a:spcPct val="0"/>
        </a:spcAft>
        <a:buClr>
          <a:srgbClr val="333399"/>
        </a:buClr>
        <a:buSzPct val="100000"/>
        <a:buFont typeface="Tahoma" pitchFamily="34" charset="0"/>
        <a:defRPr sz="4400">
          <a:solidFill>
            <a:srgbClr val="000000"/>
          </a:solidFill>
          <a:latin typeface="Times New Roman" pitchFamily="18" charset="0"/>
          <a:ea typeface="Lucida Sans Unicode" pitchFamily="34" charset="0"/>
          <a:cs typeface="Lucida Sans Unicode" pitchFamily="34" charset="0"/>
        </a:defRPr>
      </a:lvl7pPr>
      <a:lvl8pPr marL="1371600" algn="l" defTabSz="449263" rtl="0" eaLnBrk="0" fontAlgn="base" hangingPunct="0">
        <a:spcBef>
          <a:spcPct val="0"/>
        </a:spcBef>
        <a:spcAft>
          <a:spcPct val="0"/>
        </a:spcAft>
        <a:buClr>
          <a:srgbClr val="333399"/>
        </a:buClr>
        <a:buSzPct val="100000"/>
        <a:buFont typeface="Tahoma" pitchFamily="34" charset="0"/>
        <a:defRPr sz="4400">
          <a:solidFill>
            <a:srgbClr val="000000"/>
          </a:solidFill>
          <a:latin typeface="Times New Roman" pitchFamily="18" charset="0"/>
          <a:ea typeface="Lucida Sans Unicode" pitchFamily="34" charset="0"/>
          <a:cs typeface="Lucida Sans Unicode" pitchFamily="34" charset="0"/>
        </a:defRPr>
      </a:lvl8pPr>
      <a:lvl9pPr marL="1828800" algn="l" defTabSz="449263" rtl="0" eaLnBrk="0" fontAlgn="base" hangingPunct="0">
        <a:spcBef>
          <a:spcPct val="0"/>
        </a:spcBef>
        <a:spcAft>
          <a:spcPct val="0"/>
        </a:spcAft>
        <a:buClr>
          <a:srgbClr val="333399"/>
        </a:buClr>
        <a:buSzPct val="100000"/>
        <a:buFont typeface="Tahoma" pitchFamily="34" charset="0"/>
        <a:defRPr sz="4400">
          <a:solidFill>
            <a:srgbClr val="000000"/>
          </a:solidFill>
          <a:latin typeface="Times New Roman" pitchFamily="18" charset="0"/>
          <a:ea typeface="Lucida Sans Unicode" pitchFamily="34" charset="0"/>
          <a:cs typeface="Lucida Sans Unicode" pitchFamily="34" charset="0"/>
        </a:defRPr>
      </a:lvl9pPr>
    </p:titleStyle>
    <p:bodyStyle>
      <a:lvl1pPr marL="339725" indent="-339725" algn="l" defTabSz="449263" rtl="0" eaLnBrk="0" fontAlgn="base" hangingPunct="0">
        <a:lnSpc>
          <a:spcPct val="102000"/>
        </a:lnSpc>
        <a:spcBef>
          <a:spcPts val="600"/>
        </a:spcBef>
        <a:spcAft>
          <a:spcPct val="0"/>
        </a:spcAft>
        <a:buClr>
          <a:srgbClr val="3333CC"/>
        </a:buClr>
        <a:buSzPct val="120000"/>
        <a:buFont typeface="Wingdings" pitchFamily="2" charset="2"/>
        <a:buChar char=""/>
        <a:defRPr sz="2400" b="1">
          <a:solidFill>
            <a:srgbClr val="3333CC"/>
          </a:solidFill>
          <a:latin typeface="+mn-lt"/>
          <a:ea typeface="+mn-ea"/>
          <a:cs typeface="+mn-cs"/>
        </a:defRPr>
      </a:lvl1pPr>
      <a:lvl2pPr marL="739775" indent="-282575" algn="l" defTabSz="449263" rtl="0" eaLnBrk="0" fontAlgn="base" hangingPunct="0">
        <a:lnSpc>
          <a:spcPct val="102000"/>
        </a:lnSpc>
        <a:spcBef>
          <a:spcPts val="500"/>
        </a:spcBef>
        <a:spcAft>
          <a:spcPct val="0"/>
        </a:spcAft>
        <a:buClr>
          <a:srgbClr val="008080"/>
        </a:buClr>
        <a:buSzPct val="120000"/>
        <a:buFont typeface="Wingdings" pitchFamily="2" charset="2"/>
        <a:buChar char=""/>
        <a:defRPr sz="2000">
          <a:solidFill>
            <a:srgbClr val="008080"/>
          </a:solidFill>
          <a:latin typeface="+mn-lt"/>
          <a:ea typeface="+mn-ea"/>
          <a:cs typeface="+mn-cs"/>
        </a:defRPr>
      </a:lvl2pPr>
      <a:lvl3pPr marL="1143000" indent="-228600" algn="l" defTabSz="449263" rtl="0" eaLnBrk="0" fontAlgn="base" hangingPunct="0">
        <a:lnSpc>
          <a:spcPct val="102000"/>
        </a:lnSpc>
        <a:spcBef>
          <a:spcPts val="450"/>
        </a:spcBef>
        <a:spcAft>
          <a:spcPct val="0"/>
        </a:spcAft>
        <a:buClr>
          <a:srgbClr val="008080"/>
        </a:buClr>
        <a:buSzPct val="120000"/>
        <a:buFont typeface="Wingdings" pitchFamily="2" charset="2"/>
        <a:buChar char=""/>
        <a:defRPr>
          <a:solidFill>
            <a:srgbClr val="008080"/>
          </a:solidFill>
          <a:latin typeface="+mn-lt"/>
          <a:ea typeface="+mn-ea"/>
          <a:cs typeface="+mn-cs"/>
        </a:defRPr>
      </a:lvl3pPr>
      <a:lvl4pPr marL="1600200" indent="-228600" algn="l" defTabSz="449263" rtl="0" eaLnBrk="0" fontAlgn="base" hangingPunct="0">
        <a:lnSpc>
          <a:spcPct val="102000"/>
        </a:lnSpc>
        <a:spcBef>
          <a:spcPts val="350"/>
        </a:spcBef>
        <a:spcAft>
          <a:spcPct val="0"/>
        </a:spcAft>
        <a:buClr>
          <a:srgbClr val="618FFD"/>
        </a:buClr>
        <a:buSzPct val="100000"/>
        <a:buFont typeface="Tahoma" pitchFamily="34" charset="0"/>
        <a:buChar char="•"/>
        <a:defRPr sz="1400">
          <a:solidFill>
            <a:srgbClr val="618FFD"/>
          </a:solidFill>
          <a:latin typeface="+mn-lt"/>
          <a:ea typeface="+mn-ea"/>
          <a:cs typeface="+mn-cs"/>
        </a:defRPr>
      </a:lvl4pPr>
      <a:lvl5pPr marL="2057400" indent="-228600" algn="l" defTabSz="449263" rtl="0" eaLnBrk="0" fontAlgn="base" hangingPunct="0">
        <a:lnSpc>
          <a:spcPct val="102000"/>
        </a:lnSpc>
        <a:spcBef>
          <a:spcPts val="300"/>
        </a:spcBef>
        <a:spcAft>
          <a:spcPct val="0"/>
        </a:spcAft>
        <a:buClr>
          <a:srgbClr val="618FFD"/>
        </a:buClr>
        <a:buSzPct val="100000"/>
        <a:buFont typeface="Tahoma" pitchFamily="34" charset="0"/>
        <a:buChar char="•"/>
        <a:defRPr sz="1200">
          <a:solidFill>
            <a:srgbClr val="618FFD"/>
          </a:solidFill>
          <a:latin typeface="+mn-lt"/>
          <a:ea typeface="+mn-ea"/>
          <a:cs typeface="+mn-cs"/>
        </a:defRPr>
      </a:lvl5pPr>
      <a:lvl6pPr marL="2514600" indent="-228600" algn="l" defTabSz="449263" rtl="0" eaLnBrk="0" fontAlgn="base" hangingPunct="0">
        <a:lnSpc>
          <a:spcPct val="102000"/>
        </a:lnSpc>
        <a:spcBef>
          <a:spcPts val="300"/>
        </a:spcBef>
        <a:spcAft>
          <a:spcPct val="0"/>
        </a:spcAft>
        <a:buClr>
          <a:srgbClr val="618FFD"/>
        </a:buClr>
        <a:buSzPct val="100000"/>
        <a:buFont typeface="Tahoma" pitchFamily="34" charset="0"/>
        <a:buChar char="•"/>
        <a:defRPr sz="1200">
          <a:solidFill>
            <a:srgbClr val="618FFD"/>
          </a:solidFill>
          <a:latin typeface="+mn-lt"/>
          <a:ea typeface="+mn-ea"/>
          <a:cs typeface="+mn-cs"/>
        </a:defRPr>
      </a:lvl6pPr>
      <a:lvl7pPr marL="2971800" indent="-228600" algn="l" defTabSz="449263" rtl="0" eaLnBrk="0" fontAlgn="base" hangingPunct="0">
        <a:lnSpc>
          <a:spcPct val="102000"/>
        </a:lnSpc>
        <a:spcBef>
          <a:spcPts val="300"/>
        </a:spcBef>
        <a:spcAft>
          <a:spcPct val="0"/>
        </a:spcAft>
        <a:buClr>
          <a:srgbClr val="618FFD"/>
        </a:buClr>
        <a:buSzPct val="100000"/>
        <a:buFont typeface="Tahoma" pitchFamily="34" charset="0"/>
        <a:buChar char="•"/>
        <a:defRPr sz="1200">
          <a:solidFill>
            <a:srgbClr val="618FFD"/>
          </a:solidFill>
          <a:latin typeface="+mn-lt"/>
          <a:ea typeface="+mn-ea"/>
          <a:cs typeface="+mn-cs"/>
        </a:defRPr>
      </a:lvl7pPr>
      <a:lvl8pPr marL="3429000" indent="-228600" algn="l" defTabSz="449263" rtl="0" eaLnBrk="0" fontAlgn="base" hangingPunct="0">
        <a:lnSpc>
          <a:spcPct val="102000"/>
        </a:lnSpc>
        <a:spcBef>
          <a:spcPts val="300"/>
        </a:spcBef>
        <a:spcAft>
          <a:spcPct val="0"/>
        </a:spcAft>
        <a:buClr>
          <a:srgbClr val="618FFD"/>
        </a:buClr>
        <a:buSzPct val="100000"/>
        <a:buFont typeface="Tahoma" pitchFamily="34" charset="0"/>
        <a:buChar char="•"/>
        <a:defRPr sz="1200">
          <a:solidFill>
            <a:srgbClr val="618FFD"/>
          </a:solidFill>
          <a:latin typeface="+mn-lt"/>
          <a:ea typeface="+mn-ea"/>
          <a:cs typeface="+mn-cs"/>
        </a:defRPr>
      </a:lvl8pPr>
      <a:lvl9pPr marL="3886200" indent="-228600" algn="l" defTabSz="449263" rtl="0" eaLnBrk="0" fontAlgn="base" hangingPunct="0">
        <a:lnSpc>
          <a:spcPct val="102000"/>
        </a:lnSpc>
        <a:spcBef>
          <a:spcPts val="300"/>
        </a:spcBef>
        <a:spcAft>
          <a:spcPct val="0"/>
        </a:spcAft>
        <a:buClr>
          <a:srgbClr val="618FFD"/>
        </a:buClr>
        <a:buSzPct val="100000"/>
        <a:buFont typeface="Tahoma" pitchFamily="34" charset="0"/>
        <a:buChar char="•"/>
        <a:defRPr sz="1200">
          <a:solidFill>
            <a:srgbClr val="618FFD"/>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0"/>
          <p:cNvSpPr txBox="1">
            <a:spLocks noChangeArrowheads="1"/>
          </p:cNvSpPr>
          <p:nvPr/>
        </p:nvSpPr>
        <p:spPr bwMode="auto">
          <a:xfrm>
            <a:off x="3575720" y="2900672"/>
            <a:ext cx="5616575" cy="142128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bg1"/>
                </a:solidFill>
                <a:latin typeface="Arial" charset="0"/>
                <a:cs typeface="Lucida Sans Unicode" pitchFamily="34" charset="0"/>
              </a:defRPr>
            </a:lvl1pPr>
            <a:lvl2pPr marL="742950" indent="-285750">
              <a:defRPr sz="2000">
                <a:solidFill>
                  <a:schemeClr val="bg1"/>
                </a:solidFill>
                <a:latin typeface="Arial" charset="0"/>
                <a:cs typeface="Lucida Sans Unicode" pitchFamily="34" charset="0"/>
              </a:defRPr>
            </a:lvl2pPr>
            <a:lvl3pPr marL="1143000" indent="-228600">
              <a:defRPr sz="2000">
                <a:solidFill>
                  <a:schemeClr val="bg1"/>
                </a:solidFill>
                <a:latin typeface="Arial" charset="0"/>
                <a:cs typeface="Lucida Sans Unicode" pitchFamily="34" charset="0"/>
              </a:defRPr>
            </a:lvl3pPr>
            <a:lvl4pPr marL="1600200" indent="-228600">
              <a:defRPr sz="2000">
                <a:solidFill>
                  <a:schemeClr val="bg1"/>
                </a:solidFill>
                <a:latin typeface="Arial" charset="0"/>
                <a:cs typeface="Lucida Sans Unicode" pitchFamily="34" charset="0"/>
              </a:defRPr>
            </a:lvl4pPr>
            <a:lvl5pPr marL="2057400" indent="-228600">
              <a:defRPr sz="2000">
                <a:solidFill>
                  <a:schemeClr val="bg1"/>
                </a:solidFill>
                <a:latin typeface="Arial" charset="0"/>
                <a:cs typeface="Lucida Sans Unicode" pitchFamily="34" charset="0"/>
              </a:defRPr>
            </a:lvl5pPr>
            <a:lvl6pPr marL="2514600" indent="-228600" algn="ctr" defTabSz="449263" eaLnBrk="0" fontAlgn="base" hangingPunct="0">
              <a:lnSpc>
                <a:spcPct val="87000"/>
              </a:lnSpc>
              <a:spcBef>
                <a:spcPct val="0"/>
              </a:spcBef>
              <a:spcAft>
                <a:spcPct val="0"/>
              </a:spcAft>
              <a:buClr>
                <a:srgbClr val="000000"/>
              </a:buClr>
              <a:buSzPct val="100000"/>
              <a:buFont typeface="Arial" charset="0"/>
              <a:defRPr sz="2000">
                <a:solidFill>
                  <a:schemeClr val="bg1"/>
                </a:solidFill>
                <a:latin typeface="Arial" charset="0"/>
                <a:cs typeface="Lucida Sans Unicode" pitchFamily="34" charset="0"/>
              </a:defRPr>
            </a:lvl6pPr>
            <a:lvl7pPr marL="2971800" indent="-228600" algn="ctr" defTabSz="449263" eaLnBrk="0" fontAlgn="base" hangingPunct="0">
              <a:lnSpc>
                <a:spcPct val="87000"/>
              </a:lnSpc>
              <a:spcBef>
                <a:spcPct val="0"/>
              </a:spcBef>
              <a:spcAft>
                <a:spcPct val="0"/>
              </a:spcAft>
              <a:buClr>
                <a:srgbClr val="000000"/>
              </a:buClr>
              <a:buSzPct val="100000"/>
              <a:buFont typeface="Arial" charset="0"/>
              <a:defRPr sz="2000">
                <a:solidFill>
                  <a:schemeClr val="bg1"/>
                </a:solidFill>
                <a:latin typeface="Arial" charset="0"/>
                <a:cs typeface="Lucida Sans Unicode" pitchFamily="34" charset="0"/>
              </a:defRPr>
            </a:lvl7pPr>
            <a:lvl8pPr marL="3429000" indent="-228600" algn="ctr" defTabSz="449263" eaLnBrk="0" fontAlgn="base" hangingPunct="0">
              <a:lnSpc>
                <a:spcPct val="87000"/>
              </a:lnSpc>
              <a:spcBef>
                <a:spcPct val="0"/>
              </a:spcBef>
              <a:spcAft>
                <a:spcPct val="0"/>
              </a:spcAft>
              <a:buClr>
                <a:srgbClr val="000000"/>
              </a:buClr>
              <a:buSzPct val="100000"/>
              <a:buFont typeface="Arial" charset="0"/>
              <a:defRPr sz="2000">
                <a:solidFill>
                  <a:schemeClr val="bg1"/>
                </a:solidFill>
                <a:latin typeface="Arial" charset="0"/>
                <a:cs typeface="Lucida Sans Unicode" pitchFamily="34" charset="0"/>
              </a:defRPr>
            </a:lvl8pPr>
            <a:lvl9pPr marL="3886200" indent="-228600" algn="ctr" defTabSz="449263" eaLnBrk="0" fontAlgn="base" hangingPunct="0">
              <a:lnSpc>
                <a:spcPct val="87000"/>
              </a:lnSpc>
              <a:spcBef>
                <a:spcPct val="0"/>
              </a:spcBef>
              <a:spcAft>
                <a:spcPct val="0"/>
              </a:spcAft>
              <a:buClr>
                <a:srgbClr val="000000"/>
              </a:buClr>
              <a:buSzPct val="100000"/>
              <a:buFont typeface="Arial" charset="0"/>
              <a:defRPr sz="2000">
                <a:solidFill>
                  <a:schemeClr val="bg1"/>
                </a:solidFill>
                <a:latin typeface="Arial" charset="0"/>
                <a:cs typeface="Lucida Sans Unicode" pitchFamily="34" charset="0"/>
              </a:defRPr>
            </a:lvl9pPr>
          </a:lstStyle>
          <a:p>
            <a:pPr>
              <a:lnSpc>
                <a:spcPct val="127000"/>
              </a:lnSpc>
            </a:pPr>
            <a:r>
              <a:rPr lang="fr-FR" sz="3200" b="1" dirty="0" smtClean="0">
                <a:solidFill>
                  <a:schemeClr val="accent5">
                    <a:lumMod val="50000"/>
                  </a:schemeClr>
                </a:solidFill>
                <a:latin typeface="Calibri" pitchFamily="34" charset="0"/>
                <a:cs typeface="Courier New" pitchFamily="49" charset="0"/>
              </a:rPr>
              <a:t>Move - </a:t>
            </a:r>
            <a:r>
              <a:rPr lang="fr-FR" sz="2800" b="1" dirty="0" smtClean="0">
                <a:solidFill>
                  <a:schemeClr val="accent5">
                    <a:lumMod val="50000"/>
                  </a:schemeClr>
                </a:solidFill>
                <a:latin typeface="Calibri" pitchFamily="34" charset="0"/>
                <a:cs typeface="Courier New" pitchFamily="49" charset="0"/>
              </a:rPr>
              <a:t>Génération des PEC</a:t>
            </a:r>
          </a:p>
          <a:p>
            <a:pPr>
              <a:lnSpc>
                <a:spcPct val="127000"/>
              </a:lnSpc>
            </a:pPr>
            <a:endParaRPr lang="fr-FR" sz="1800" b="1" dirty="0" smtClean="0">
              <a:solidFill>
                <a:schemeClr val="accent5">
                  <a:lumMod val="50000"/>
                </a:schemeClr>
              </a:solidFill>
              <a:latin typeface="Calibri" pitchFamily="34" charset="0"/>
              <a:cs typeface="Courier New" pitchFamily="49" charset="0"/>
            </a:endParaRPr>
          </a:p>
          <a:p>
            <a:pPr>
              <a:lnSpc>
                <a:spcPct val="127000"/>
              </a:lnSpc>
            </a:pPr>
            <a:r>
              <a:rPr lang="fr-FR" sz="1800" b="1" dirty="0" smtClean="0">
                <a:solidFill>
                  <a:schemeClr val="accent5">
                    <a:lumMod val="50000"/>
                  </a:schemeClr>
                </a:solidFill>
                <a:latin typeface="Calibri" pitchFamily="34" charset="0"/>
                <a:cs typeface="Courier New" pitchFamily="49" charset="0"/>
              </a:rPr>
              <a:t>Vendredi 15/02/2019</a:t>
            </a:r>
            <a:endParaRPr lang="fr-FR" sz="1800" b="1" dirty="0">
              <a:solidFill>
                <a:schemeClr val="accent5">
                  <a:lumMod val="50000"/>
                </a:schemeClr>
              </a:solidFill>
              <a:latin typeface="Calibri" pitchFamily="34" charset="0"/>
              <a:cs typeface="Courier New" pitchFamily="49" charset="0"/>
            </a:endParaRPr>
          </a:p>
        </p:txBody>
      </p:sp>
      <p:pic>
        <p:nvPicPr>
          <p:cNvPr id="3075" name="Picture 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2968" y="116633"/>
            <a:ext cx="5400675" cy="2916237"/>
          </a:xfrm>
          <a:prstGeom prst="rect">
            <a:avLst/>
          </a:prstGeom>
          <a:ln>
            <a:noFill/>
          </a:ln>
          <a:effectLst>
            <a:softEdge rad="112500"/>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bg2"/>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5"/>
          <p:cNvSpPr>
            <a:spLocks noChangeArrowheads="1"/>
          </p:cNvSpPr>
          <p:nvPr/>
        </p:nvSpPr>
        <p:spPr bwMode="auto">
          <a:xfrm>
            <a:off x="6003635" y="48551"/>
            <a:ext cx="184731" cy="36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 name="Rectangle 6"/>
          <p:cNvSpPr>
            <a:spLocks noChangeArrowheads="1"/>
          </p:cNvSpPr>
          <p:nvPr/>
        </p:nvSpPr>
        <p:spPr bwMode="auto">
          <a:xfrm>
            <a:off x="6003635" y="686727"/>
            <a:ext cx="184731" cy="36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7"/>
          <p:cNvSpPr>
            <a:spLocks noChangeArrowheads="1"/>
          </p:cNvSpPr>
          <p:nvPr/>
        </p:nvSpPr>
        <p:spPr bwMode="auto">
          <a:xfrm>
            <a:off x="1143001" y="11964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defTabSz="914400" eaLnBrk="1" hangingPunct="1">
              <a:lnSpc>
                <a:spcPct val="100000"/>
              </a:lnSpc>
              <a:buClrTx/>
              <a:buSzTx/>
              <a:tabLst>
                <a:tab pos="90488" algn="l"/>
                <a:tab pos="809625" algn="l"/>
              </a:tabLst>
            </a:pPr>
            <a:endParaRPr lang="fr-FR" sz="180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PEC – Phase </a:t>
            </a:r>
            <a:r>
              <a:rPr lang="fr-FR" dirty="0" smtClean="0"/>
              <a:t>6 – Création de la PIM sur MVS</a:t>
            </a:r>
            <a:r>
              <a:rPr lang="fr-FR" sz="2000" dirty="0" smtClean="0"/>
              <a:t/>
            </a:r>
            <a:br>
              <a:rPr lang="fr-FR" sz="2000" dirty="0" smtClean="0"/>
            </a:br>
            <a:r>
              <a:rPr lang="fr-FR" sz="1800" dirty="0" smtClean="0"/>
              <a:t>Prérequis</a:t>
            </a:r>
            <a:r>
              <a:rPr lang="fr-FR" sz="2000" dirty="0" smtClean="0"/>
              <a:t/>
            </a:r>
            <a:br>
              <a:rPr lang="fr-FR" sz="2000" dirty="0" smtClean="0"/>
            </a:br>
            <a:r>
              <a:rPr lang="fr-FR" sz="1800" b="0" dirty="0" smtClean="0"/>
              <a:t>Phase 5 terminée</a:t>
            </a:r>
            <a:br>
              <a:rPr lang="fr-FR" sz="1800" b="0" dirty="0" smtClean="0"/>
            </a:br>
            <a:r>
              <a:rPr lang="fr-FR" sz="1800" dirty="0"/>
              <a:t>Action</a:t>
            </a:r>
            <a:r>
              <a:rPr lang="fr-FR" sz="1800" b="0" dirty="0" smtClean="0"/>
              <a:t/>
            </a:r>
            <a:br>
              <a:rPr lang="fr-FR" sz="1800" b="0" dirty="0" smtClean="0"/>
            </a:br>
            <a:r>
              <a:rPr lang="fr-FR" sz="1800" b="0" dirty="0"/>
              <a:t>Aller sur TSO en 3.4 et faire un SUB devant le membre MSOL.INIT.INTSUB</a:t>
            </a:r>
            <a:br>
              <a:rPr lang="fr-FR" sz="1800" b="0" dirty="0"/>
            </a:br>
            <a:r>
              <a:rPr lang="fr-FR" sz="1800" b="0" dirty="0" smtClean="0"/>
              <a:t/>
            </a:r>
            <a:br>
              <a:rPr lang="fr-FR" sz="1800" b="0" dirty="0" smtClean="0"/>
            </a:br>
            <a:r>
              <a:rPr lang="fr-FR" sz="1800" dirty="0" smtClean="0"/>
              <a:t>Objectif </a:t>
            </a:r>
            <a:br>
              <a:rPr lang="fr-FR" sz="1800" dirty="0" smtClean="0"/>
            </a:br>
            <a:r>
              <a:rPr lang="fr-FR" sz="1800" b="0" dirty="0" smtClean="0"/>
              <a:t>Générer tous les PDS utiles à la PIM</a:t>
            </a:r>
            <a:br>
              <a:rPr lang="fr-FR" sz="1800" b="0" dirty="0" smtClean="0"/>
            </a:br>
            <a:r>
              <a:rPr lang="fr-FR" sz="1800" b="0" dirty="0" smtClean="0"/>
              <a:t>MSOL.INIT.CNTL</a:t>
            </a:r>
            <a:r>
              <a:rPr lang="fr-FR" sz="1800" b="0" dirty="0">
                <a:sym typeface="Wingdings" panose="05000000000000000000" pitchFamily="2" charset="2"/>
              </a:rPr>
              <a:t>	 </a:t>
            </a:r>
            <a:r>
              <a:rPr lang="fr-FR" sz="1800" dirty="0">
                <a:sym typeface="Wingdings" panose="05000000000000000000" pitchFamily="2" charset="2"/>
              </a:rPr>
              <a:t>PDS contenant les </a:t>
            </a:r>
            <a:r>
              <a:rPr lang="fr-FR" sz="1800" dirty="0" smtClean="0">
                <a:sym typeface="Wingdings" panose="05000000000000000000" pitchFamily="2" charset="2"/>
              </a:rPr>
              <a:t>JCL du </a:t>
            </a:r>
            <a:r>
              <a:rPr lang="fr-FR" sz="1800" dirty="0">
                <a:sym typeface="Wingdings" panose="05000000000000000000" pitchFamily="2" charset="2"/>
              </a:rPr>
              <a:t>constructeur</a:t>
            </a:r>
            <a:r>
              <a:rPr lang="fr-FR" sz="1800" b="0" dirty="0"/>
              <a:t/>
            </a:r>
            <a:br>
              <a:rPr lang="fr-FR" sz="1800" b="0" dirty="0"/>
            </a:br>
            <a:r>
              <a:rPr lang="fr-FR" sz="1800" b="0" dirty="0" smtClean="0"/>
              <a:t>MSOL.INIT.INCL</a:t>
            </a:r>
            <a:r>
              <a:rPr lang="fr-FR" sz="1800" b="0" dirty="0">
                <a:sym typeface="Wingdings" panose="05000000000000000000" pitchFamily="2" charset="2"/>
              </a:rPr>
              <a:t>	 </a:t>
            </a:r>
            <a:r>
              <a:rPr lang="fr-FR" sz="1800" dirty="0">
                <a:sym typeface="Wingdings" panose="05000000000000000000" pitchFamily="2" charset="2"/>
              </a:rPr>
              <a:t>PDS contenant les </a:t>
            </a:r>
            <a:r>
              <a:rPr lang="fr-FR" sz="1800" dirty="0" smtClean="0">
                <a:sym typeface="Wingdings" panose="05000000000000000000" pitchFamily="2" charset="2"/>
              </a:rPr>
              <a:t>variables d’exécution du constructeur (PARM)</a:t>
            </a:r>
            <a:r>
              <a:rPr lang="fr-FR" sz="1800" b="0" dirty="0"/>
              <a:t/>
            </a:r>
            <a:br>
              <a:rPr lang="fr-FR" sz="1800" b="0" dirty="0"/>
            </a:br>
            <a:r>
              <a:rPr lang="fr-FR" sz="1800" b="0" dirty="0" smtClean="0"/>
              <a:t>MSOL.INIT.REXX</a:t>
            </a:r>
            <a:r>
              <a:rPr lang="fr-FR" sz="1800" b="0" dirty="0">
                <a:sym typeface="Wingdings" panose="05000000000000000000" pitchFamily="2" charset="2"/>
              </a:rPr>
              <a:t>	 </a:t>
            </a:r>
            <a:r>
              <a:rPr lang="fr-FR" sz="1800" dirty="0">
                <a:sym typeface="Wingdings" panose="05000000000000000000" pitchFamily="2" charset="2"/>
              </a:rPr>
              <a:t>PDS contenant </a:t>
            </a:r>
            <a:r>
              <a:rPr lang="fr-FR" sz="1800" dirty="0" smtClean="0">
                <a:sym typeface="Wingdings" panose="05000000000000000000" pitchFamily="2" charset="2"/>
              </a:rPr>
              <a:t>les REXX du constructeur</a:t>
            </a:r>
            <a:br>
              <a:rPr lang="fr-FR" sz="1800" dirty="0" smtClean="0">
                <a:sym typeface="Wingdings" panose="05000000000000000000" pitchFamily="2" charset="2"/>
              </a:rPr>
            </a:br>
            <a:r>
              <a:rPr lang="fr-FR" sz="1800" b="0" dirty="0" smtClean="0"/>
              <a:t>MSOL.TNR.PIMA</a:t>
            </a:r>
            <a:r>
              <a:rPr lang="fr-FR" sz="1800" b="0" dirty="0">
                <a:sym typeface="Wingdings" panose="05000000000000000000" pitchFamily="2" charset="2"/>
              </a:rPr>
              <a:t>	 </a:t>
            </a:r>
            <a:r>
              <a:rPr lang="fr-FR" sz="1800" dirty="0">
                <a:sym typeface="Wingdings" panose="05000000000000000000" pitchFamily="2" charset="2"/>
              </a:rPr>
              <a:t>PDS contenant </a:t>
            </a:r>
            <a:r>
              <a:rPr lang="fr-FR" sz="1800" dirty="0" smtClean="0">
                <a:sym typeface="Wingdings" panose="05000000000000000000" pitchFamily="2" charset="2"/>
              </a:rPr>
              <a:t>tous </a:t>
            </a:r>
            <a:r>
              <a:rPr lang="fr-FR" sz="1800" dirty="0">
                <a:sym typeface="Wingdings" panose="05000000000000000000" pitchFamily="2" charset="2"/>
              </a:rPr>
              <a:t>les JCL </a:t>
            </a:r>
            <a:r>
              <a:rPr lang="fr-FR" sz="1800" dirty="0" smtClean="0">
                <a:sym typeface="Wingdings" panose="05000000000000000000" pitchFamily="2" charset="2"/>
              </a:rPr>
              <a:t>applicatifs</a:t>
            </a:r>
            <a:r>
              <a:rPr lang="fr-FR" sz="1800" b="0" dirty="0"/>
              <a:t/>
            </a:r>
            <a:br>
              <a:rPr lang="fr-FR" sz="1800" b="0" dirty="0"/>
            </a:br>
            <a:r>
              <a:rPr lang="fr-FR" sz="1800" b="0" dirty="0" smtClean="0"/>
              <a:t>MSOL.TNR.PIMI</a:t>
            </a:r>
            <a:r>
              <a:rPr lang="fr-FR" sz="1800" b="0" dirty="0">
                <a:sym typeface="Wingdings" panose="05000000000000000000" pitchFamily="2" charset="2"/>
              </a:rPr>
              <a:t>	 </a:t>
            </a:r>
            <a:r>
              <a:rPr lang="fr-FR" sz="1800" dirty="0">
                <a:sym typeface="Wingdings" panose="05000000000000000000" pitchFamily="2" charset="2"/>
              </a:rPr>
              <a:t>PDS contenant les JCL de PIM </a:t>
            </a:r>
            <a:r>
              <a:rPr lang="fr-FR" sz="1800" dirty="0" smtClean="0">
                <a:sym typeface="Wingdings" panose="05000000000000000000" pitchFamily="2" charset="2"/>
              </a:rPr>
              <a:t>INPUT de </a:t>
            </a:r>
            <a:r>
              <a:rPr lang="fr-FR" sz="1800" dirty="0">
                <a:sym typeface="Wingdings" panose="05000000000000000000" pitchFamily="2" charset="2"/>
              </a:rPr>
              <a:t>tous les JCL </a:t>
            </a:r>
            <a:r>
              <a:rPr lang="fr-FR" sz="1800" dirty="0" smtClean="0">
                <a:sym typeface="Wingdings" panose="05000000000000000000" pitchFamily="2" charset="2"/>
              </a:rPr>
              <a:t>applicatifs</a:t>
            </a:r>
            <a:r>
              <a:rPr lang="fr-FR" sz="1800" b="0" dirty="0"/>
              <a:t/>
            </a:r>
            <a:br>
              <a:rPr lang="fr-FR" sz="1800" b="0" dirty="0"/>
            </a:br>
            <a:r>
              <a:rPr lang="fr-FR" sz="1800" b="0" dirty="0" smtClean="0"/>
              <a:t>MSOL.TNR.PIMO</a:t>
            </a:r>
            <a:r>
              <a:rPr lang="fr-FR" sz="1800" b="0" dirty="0">
                <a:sym typeface="Wingdings" panose="05000000000000000000" pitchFamily="2" charset="2"/>
              </a:rPr>
              <a:t>	 </a:t>
            </a:r>
            <a:r>
              <a:rPr lang="fr-FR" sz="1800" dirty="0">
                <a:sym typeface="Wingdings" panose="05000000000000000000" pitchFamily="2" charset="2"/>
              </a:rPr>
              <a:t>PDS contenant les JCL </a:t>
            </a:r>
            <a:r>
              <a:rPr lang="fr-FR" sz="1800" dirty="0" smtClean="0">
                <a:sym typeface="Wingdings" panose="05000000000000000000" pitchFamily="2" charset="2"/>
              </a:rPr>
              <a:t>de PIM OUTPUT de tous les JCL applicatifs</a:t>
            </a:r>
            <a:br>
              <a:rPr lang="fr-FR" sz="1800" dirty="0" smtClean="0">
                <a:sym typeface="Wingdings" panose="05000000000000000000" pitchFamily="2" charset="2"/>
              </a:rPr>
            </a:br>
            <a:r>
              <a:rPr lang="fr-FR" sz="1800" b="0" dirty="0" smtClean="0"/>
              <a:t>MSOL.TNR.PIMR</a:t>
            </a:r>
            <a:r>
              <a:rPr lang="fr-FR" sz="1800" b="0" dirty="0" smtClean="0">
                <a:sym typeface="Wingdings" panose="05000000000000000000" pitchFamily="2" charset="2"/>
              </a:rPr>
              <a:t> 	 </a:t>
            </a:r>
            <a:r>
              <a:rPr lang="fr-FR" sz="1800" dirty="0" smtClean="0">
                <a:sym typeface="Wingdings" panose="05000000000000000000" pitchFamily="2" charset="2"/>
              </a:rPr>
              <a:t>PDS contenant les JCL de restauration des INPUT </a:t>
            </a:r>
            <a:r>
              <a:rPr lang="fr-FR" sz="1800" dirty="0">
                <a:sym typeface="Wingdings" panose="05000000000000000000" pitchFamily="2" charset="2"/>
              </a:rPr>
              <a:t>de tous les JCL applicatifs</a:t>
            </a:r>
            <a:r>
              <a:rPr lang="fr-FR" sz="1800" dirty="0" smtClean="0">
                <a:sym typeface="Wingdings" panose="05000000000000000000" pitchFamily="2" charset="2"/>
              </a:rPr>
              <a:t/>
            </a:r>
            <a:br>
              <a:rPr lang="fr-FR" sz="1800" dirty="0" smtClean="0">
                <a:sym typeface="Wingdings" panose="05000000000000000000" pitchFamily="2" charset="2"/>
              </a:rPr>
            </a:br>
            <a:r>
              <a:rPr lang="fr-FR" sz="1800" b="0" dirty="0" smtClean="0"/>
              <a:t>MSOL.TNR.SPOOL	</a:t>
            </a:r>
            <a:r>
              <a:rPr lang="fr-FR" sz="1800" b="0" dirty="0" smtClean="0">
                <a:sym typeface="Wingdings" panose="05000000000000000000" pitchFamily="2" charset="2"/>
              </a:rPr>
              <a:t> </a:t>
            </a:r>
            <a:r>
              <a:rPr lang="fr-FR" sz="1800" dirty="0" smtClean="0">
                <a:sym typeface="Wingdings" panose="05000000000000000000" pitchFamily="2" charset="2"/>
              </a:rPr>
              <a:t>Rapport d’activité du constructeur envoyé automatiquement sur le disque de partage</a:t>
            </a:r>
            <a:r>
              <a:rPr lang="fr-FR" sz="1800" b="0" dirty="0"/>
              <a:t/>
            </a:r>
            <a:br>
              <a:rPr lang="fr-FR" sz="1800" b="0" dirty="0"/>
            </a:br>
            <a:r>
              <a:rPr lang="fr-FR" sz="1800" b="0" dirty="0"/>
              <a:t/>
            </a:r>
            <a:br>
              <a:rPr lang="fr-FR" sz="1800" b="0" dirty="0"/>
            </a:br>
            <a:endParaRPr lang="fr-FR" sz="2400" b="0" dirty="0"/>
          </a:p>
        </p:txBody>
      </p:sp>
      <p:sp>
        <p:nvSpPr>
          <p:cNvPr id="7170" name="Espace réservé de la date 3"/>
          <p:cNvSpPr>
            <a:spLocks noGrp="1"/>
          </p:cNvSpPr>
          <p:nvPr>
            <p:ph type="dt" idx="10"/>
          </p:nvPr>
        </p:nvSpPr>
        <p:spPr>
          <a:noFill/>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5pPr>
            <a:lvl6pPr marL="25146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6pPr>
            <a:lvl7pPr marL="29718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7pPr>
            <a:lvl8pPr marL="34290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8pPr>
            <a:lvl9pPr marL="38862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9pPr>
          </a:lstStyle>
          <a:p>
            <a:r>
              <a:rPr lang="fr-FR" sz="1200">
                <a:solidFill>
                  <a:srgbClr val="333399"/>
                </a:solidFill>
                <a:latin typeface="Calibri" pitchFamily="34" charset="0"/>
                <a:cs typeface="Courier New" pitchFamily="49" charset="0"/>
              </a:rPr>
              <a:t>Page : </a:t>
            </a:r>
            <a:fld id="{20B47670-D184-40BC-989E-DD5059117CAA}" type="slidenum">
              <a:rPr lang="fr-FR" sz="1200">
                <a:solidFill>
                  <a:srgbClr val="333399"/>
                </a:solidFill>
                <a:latin typeface="Calibri" pitchFamily="34" charset="0"/>
                <a:cs typeface="Courier New" pitchFamily="49" charset="0"/>
              </a:rPr>
              <a:pPr/>
              <a:t>10</a:t>
            </a:fld>
            <a:endParaRPr lang="fr-FR" sz="1200">
              <a:solidFill>
                <a:srgbClr val="333399"/>
              </a:solidFill>
              <a:latin typeface="Calibri" pitchFamily="34" charset="0"/>
              <a:cs typeface="Courier New" pitchFamily="49" charset="0"/>
            </a:endParaRPr>
          </a:p>
        </p:txBody>
      </p:sp>
      <p:sp>
        <p:nvSpPr>
          <p:cNvPr id="7" name="Rectangle 5"/>
          <p:cNvSpPr>
            <a:spLocks noGrp="1" noChangeArrowheads="1"/>
          </p:cNvSpPr>
          <p:nvPr>
            <p:ph type="ftr"/>
          </p:nvPr>
        </p:nvSpPr>
        <p:spPr bwMode="auto">
          <a:xfrm>
            <a:off x="3082742" y="6564313"/>
            <a:ext cx="5495284" cy="245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lnSpc>
                <a:spcPct val="100000"/>
              </a:lnSpc>
              <a:buClr>
                <a:srgbClr val="333399"/>
              </a:buClr>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b="1">
                <a:solidFill>
                  <a:srgbClr val="333399"/>
                </a:solidFill>
                <a:latin typeface="Calibri" pitchFamily="34" charset="0"/>
                <a:cs typeface="Courier New" pitchFamily="49" charset="0"/>
              </a:defRPr>
            </a:lvl1pPr>
          </a:lstStyle>
          <a:p>
            <a:pPr>
              <a:defRPr/>
            </a:pPr>
            <a:r>
              <a:rPr lang="fr-FR" dirty="0" smtClean="0"/>
              <a:t>Partenaire de vos     évolutions</a:t>
            </a:r>
            <a:endParaRPr lang="fr-FR" dirty="0"/>
          </a:p>
        </p:txBody>
      </p:sp>
    </p:spTree>
    <p:extLst>
      <p:ext uri="{BB962C8B-B14F-4D97-AF65-F5344CB8AC3E}">
        <p14:creationId xmlns:p14="http://schemas.microsoft.com/office/powerpoint/2010/main" val="1874455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PEC – Phase 7 – Lancement de la PIM sous AIX</a:t>
            </a:r>
            <a:br>
              <a:rPr lang="fr-FR" dirty="0"/>
            </a:br>
            <a:r>
              <a:rPr lang="fr-FR" sz="1800" dirty="0" smtClean="0"/>
              <a:t>1 </a:t>
            </a:r>
            <a:r>
              <a:rPr lang="fr-FR" sz="1800" dirty="0"/>
              <a:t>- Configuration serveur MVS</a:t>
            </a:r>
            <a:br>
              <a:rPr lang="fr-FR" sz="1800" dirty="0"/>
            </a:br>
            <a:r>
              <a:rPr lang="fr-CH" sz="1800" b="0" dirty="0"/>
              <a:t>Le fichier « </a:t>
            </a:r>
            <a:r>
              <a:rPr lang="fr-CH" sz="1800" b="0" dirty="0" err="1"/>
              <a:t>mvs.conf</a:t>
            </a:r>
            <a:r>
              <a:rPr lang="fr-CH" sz="1800" b="0" dirty="0"/>
              <a:t> » se trouve sous « ../home/</a:t>
            </a:r>
            <a:r>
              <a:rPr lang="fr-CH" sz="1800" b="0" dirty="0" err="1"/>
              <a:t>tools</a:t>
            </a:r>
            <a:r>
              <a:rPr lang="fr-CH" sz="1800" b="0" dirty="0"/>
              <a:t>/</a:t>
            </a:r>
            <a:r>
              <a:rPr lang="fr-CH" sz="1800" b="0" dirty="0" err="1"/>
              <a:t>mvs</a:t>
            </a:r>
            <a:r>
              <a:rPr lang="fr-CH" sz="1800" b="0" dirty="0"/>
              <a:t>-automate »</a:t>
            </a:r>
            <a:r>
              <a:rPr lang="fr-FR" sz="1800" b="0" dirty="0"/>
              <a:t/>
            </a:r>
            <a:br>
              <a:rPr lang="fr-FR" sz="1800" b="0" dirty="0"/>
            </a:br>
            <a:r>
              <a:rPr lang="fr-FR" sz="1800" dirty="0"/>
              <a:t>2 - Paramétrage du lot à exécuter</a:t>
            </a:r>
            <a:br>
              <a:rPr lang="fr-FR" sz="1800" dirty="0"/>
            </a:br>
            <a:r>
              <a:rPr lang="fr-CH" sz="1800" b="0" dirty="0"/>
              <a:t>Les fichiers des lots a exécuter sont sous « ../home/</a:t>
            </a:r>
            <a:r>
              <a:rPr lang="fr-CH" sz="1800" b="0" dirty="0" err="1"/>
              <a:t>tools</a:t>
            </a:r>
            <a:r>
              <a:rPr lang="fr-CH" sz="1800" b="0" dirty="0"/>
              <a:t>/</a:t>
            </a:r>
            <a:r>
              <a:rPr lang="fr-CH" sz="1800" b="0" dirty="0" err="1"/>
              <a:t>mvs</a:t>
            </a:r>
            <a:r>
              <a:rPr lang="fr-CH" sz="1800" b="0" dirty="0"/>
              <a:t>-automate/</a:t>
            </a:r>
            <a:r>
              <a:rPr lang="fr-CH" sz="1800" b="0" dirty="0" err="1"/>
              <a:t>conf</a:t>
            </a:r>
            <a:r>
              <a:rPr lang="fr-CH" sz="1800" b="0" dirty="0"/>
              <a:t> »</a:t>
            </a:r>
            <a:r>
              <a:rPr lang="fr-FR" sz="1800" b="0" dirty="0"/>
              <a:t/>
            </a:r>
            <a:br>
              <a:rPr lang="fr-FR" sz="1800" b="0" dirty="0"/>
            </a:br>
            <a:r>
              <a:rPr lang="fr-CH" sz="1800" b="0" dirty="0" smtClean="0"/>
              <a:t>Le </a:t>
            </a:r>
            <a:r>
              <a:rPr lang="fr-CH" sz="1800" b="0" dirty="0"/>
              <a:t>format de ces fichiers est le suivant :</a:t>
            </a:r>
            <a:r>
              <a:rPr lang="fr-FR" sz="1800" b="0" dirty="0"/>
              <a:t/>
            </a:r>
            <a:br>
              <a:rPr lang="fr-FR" sz="1800" b="0" dirty="0"/>
            </a:br>
            <a:r>
              <a:rPr lang="fr-CH" sz="1800" b="0" dirty="0"/>
              <a:t>&lt;pds(</a:t>
            </a:r>
            <a:r>
              <a:rPr lang="fr-CH" sz="1800" b="0" dirty="0" err="1"/>
              <a:t>member</a:t>
            </a:r>
            <a:r>
              <a:rPr lang="fr-CH" sz="1800" b="0" dirty="0"/>
              <a:t>)&gt;;&lt;identifiant&gt;</a:t>
            </a:r>
            <a:r>
              <a:rPr lang="fr-FR" sz="1800" b="0" dirty="0"/>
              <a:t/>
            </a:r>
            <a:br>
              <a:rPr lang="fr-FR" sz="1800" b="0" dirty="0"/>
            </a:br>
            <a:r>
              <a:rPr lang="fr-CH" sz="1800" b="0" dirty="0"/>
              <a:t>Pour ne pas exécuter une ligne, il faut mettre « -- » en colonne 1 et 2 (peut servir pour les reprises)</a:t>
            </a:r>
            <a:r>
              <a:rPr lang="fr-FR" sz="1800" b="0" dirty="0"/>
              <a:t/>
            </a:r>
            <a:br>
              <a:rPr lang="fr-FR" sz="1800" b="0" dirty="0"/>
            </a:br>
            <a:r>
              <a:rPr lang="fr-CH" sz="1800" b="0" dirty="0"/>
              <a:t>Pour arrêter volontairement le lot, il faut mettre une ligne « // » en colonne 1 et 2</a:t>
            </a:r>
            <a:r>
              <a:rPr lang="fr-FR" sz="1800" b="0" dirty="0"/>
              <a:t/>
            </a:r>
            <a:br>
              <a:rPr lang="fr-FR" sz="1800" b="0" dirty="0"/>
            </a:br>
            <a:r>
              <a:rPr lang="fr-CH" sz="1800" dirty="0"/>
              <a:t> </a:t>
            </a:r>
            <a:r>
              <a:rPr lang="fr-CH" sz="1800" dirty="0" smtClean="0"/>
              <a:t>3</a:t>
            </a:r>
            <a:r>
              <a:rPr lang="fr-FR" sz="1800" dirty="0" smtClean="0"/>
              <a:t> </a:t>
            </a:r>
            <a:r>
              <a:rPr lang="fr-FR" sz="1800" dirty="0"/>
              <a:t>- Lancer l’exécution d’un lot</a:t>
            </a:r>
            <a:br>
              <a:rPr lang="fr-FR" sz="1800" dirty="0"/>
            </a:br>
            <a:r>
              <a:rPr lang="fr-CH" sz="1800" b="0" dirty="0"/>
              <a:t>Sous «../home/</a:t>
            </a:r>
            <a:r>
              <a:rPr lang="fr-CH" sz="1800" b="0" dirty="0" err="1"/>
              <a:t>tools</a:t>
            </a:r>
            <a:r>
              <a:rPr lang="fr-CH" sz="1800" b="0" dirty="0"/>
              <a:t>/</a:t>
            </a:r>
            <a:r>
              <a:rPr lang="fr-CH" sz="1800" b="0" dirty="0" err="1"/>
              <a:t>mvs</a:t>
            </a:r>
            <a:r>
              <a:rPr lang="fr-CH" sz="1800" b="0" dirty="0"/>
              <a:t>-automate», lancer la commande  run.sh &lt;</a:t>
            </a:r>
            <a:r>
              <a:rPr lang="fr-CH" sz="1800" b="0" dirty="0" err="1"/>
              <a:t>fichier_lot</a:t>
            </a:r>
            <a:r>
              <a:rPr lang="fr-CH" sz="1800" b="0" dirty="0"/>
              <a:t>&gt;</a:t>
            </a:r>
            <a:r>
              <a:rPr lang="fr-FR" sz="1800" b="0" dirty="0"/>
              <a:t/>
            </a:r>
            <a:br>
              <a:rPr lang="fr-FR" sz="1800" b="0" dirty="0"/>
            </a:br>
            <a:r>
              <a:rPr lang="fr-CH" sz="1800" b="0" dirty="0"/>
              <a:t>Exemple :</a:t>
            </a:r>
            <a:r>
              <a:rPr lang="fr-FR" sz="1800" b="0" dirty="0"/>
              <a:t/>
            </a:r>
            <a:br>
              <a:rPr lang="fr-FR" sz="1800" b="0" dirty="0"/>
            </a:br>
            <a:r>
              <a:rPr lang="fr-CH" sz="1800" b="0" dirty="0"/>
              <a:t>	</a:t>
            </a:r>
            <a:r>
              <a:rPr lang="en-US" sz="1800" b="0" dirty="0"/>
              <a:t>run.sh ../home/tools/</a:t>
            </a:r>
            <a:r>
              <a:rPr lang="en-US" sz="1800" b="0" dirty="0" err="1"/>
              <a:t>mvs</a:t>
            </a:r>
            <a:r>
              <a:rPr lang="en-US" sz="1800" b="0" dirty="0"/>
              <a:t>-automate/</a:t>
            </a:r>
            <a:r>
              <a:rPr lang="en-US" sz="1800" b="0" dirty="0" err="1"/>
              <a:t>conf</a:t>
            </a:r>
            <a:r>
              <a:rPr lang="en-US" sz="1800" b="0" dirty="0"/>
              <a:t>/ZLANCEUR.txt</a:t>
            </a:r>
            <a:r>
              <a:rPr lang="fr-FR" sz="1800" dirty="0"/>
              <a:t/>
            </a:r>
            <a:br>
              <a:rPr lang="fr-FR" sz="1800" dirty="0"/>
            </a:br>
            <a:r>
              <a:rPr lang="fr-FR" sz="1800" dirty="0" smtClean="0"/>
              <a:t>4- </a:t>
            </a:r>
            <a:r>
              <a:rPr lang="fr-CH" sz="1800" dirty="0" smtClean="0"/>
              <a:t>Les logs</a:t>
            </a:r>
            <a:br>
              <a:rPr lang="fr-CH" sz="1800" dirty="0" smtClean="0"/>
            </a:br>
            <a:r>
              <a:rPr lang="fr-CH" sz="1800" dirty="0"/>
              <a:t>	</a:t>
            </a:r>
            <a:r>
              <a:rPr lang="en-US" sz="1800" dirty="0"/>
              <a:t>../home/tools/</a:t>
            </a:r>
            <a:r>
              <a:rPr lang="en-US" sz="1800" dirty="0" err="1"/>
              <a:t>mvs</a:t>
            </a:r>
            <a:r>
              <a:rPr lang="en-US" sz="1800" dirty="0"/>
              <a:t>-automate/run.log</a:t>
            </a:r>
            <a:r>
              <a:rPr lang="fr-FR" sz="1800" dirty="0"/>
              <a:t/>
            </a:r>
            <a:br>
              <a:rPr lang="fr-FR" sz="1800" dirty="0"/>
            </a:br>
            <a:r>
              <a:rPr lang="en-US" sz="1800" dirty="0"/>
              <a:t>	../home/tools/</a:t>
            </a:r>
            <a:r>
              <a:rPr lang="en-US" sz="1800" dirty="0" err="1"/>
              <a:t>mvs</a:t>
            </a:r>
            <a:r>
              <a:rPr lang="en-US" sz="1800" dirty="0"/>
              <a:t>-automate/screens.log</a:t>
            </a:r>
            <a:r>
              <a:rPr lang="fr-FR" sz="1800" dirty="0"/>
              <a:t/>
            </a:r>
            <a:br>
              <a:rPr lang="fr-FR" sz="1800" dirty="0"/>
            </a:br>
            <a:endParaRPr lang="fr-FR" sz="1800" b="0" dirty="0"/>
          </a:p>
        </p:txBody>
      </p:sp>
      <p:sp>
        <p:nvSpPr>
          <p:cNvPr id="7170" name="Espace réservé de la date 3"/>
          <p:cNvSpPr>
            <a:spLocks noGrp="1"/>
          </p:cNvSpPr>
          <p:nvPr>
            <p:ph type="dt" idx="10"/>
          </p:nvPr>
        </p:nvSpPr>
        <p:spPr>
          <a:noFill/>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5pPr>
            <a:lvl6pPr marL="25146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6pPr>
            <a:lvl7pPr marL="29718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7pPr>
            <a:lvl8pPr marL="34290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8pPr>
            <a:lvl9pPr marL="38862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9pPr>
          </a:lstStyle>
          <a:p>
            <a:r>
              <a:rPr lang="fr-FR" sz="1200">
                <a:solidFill>
                  <a:srgbClr val="333399"/>
                </a:solidFill>
                <a:latin typeface="Calibri" pitchFamily="34" charset="0"/>
                <a:cs typeface="Courier New" pitchFamily="49" charset="0"/>
              </a:rPr>
              <a:t>Page : </a:t>
            </a:r>
            <a:fld id="{20B47670-D184-40BC-989E-DD5059117CAA}" type="slidenum">
              <a:rPr lang="fr-FR" sz="1200">
                <a:solidFill>
                  <a:srgbClr val="333399"/>
                </a:solidFill>
                <a:latin typeface="Calibri" pitchFamily="34" charset="0"/>
                <a:cs typeface="Courier New" pitchFamily="49" charset="0"/>
              </a:rPr>
              <a:pPr/>
              <a:t>11</a:t>
            </a:fld>
            <a:endParaRPr lang="fr-FR" sz="1200">
              <a:solidFill>
                <a:srgbClr val="333399"/>
              </a:solidFill>
              <a:latin typeface="Calibri" pitchFamily="34" charset="0"/>
              <a:cs typeface="Courier New" pitchFamily="49" charset="0"/>
            </a:endParaRPr>
          </a:p>
        </p:txBody>
      </p:sp>
      <p:sp>
        <p:nvSpPr>
          <p:cNvPr id="7" name="Rectangle 5"/>
          <p:cNvSpPr>
            <a:spLocks noGrp="1" noChangeArrowheads="1"/>
          </p:cNvSpPr>
          <p:nvPr>
            <p:ph type="ftr"/>
          </p:nvPr>
        </p:nvSpPr>
        <p:spPr bwMode="auto">
          <a:xfrm>
            <a:off x="3082742" y="6564313"/>
            <a:ext cx="5495284" cy="245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lnSpc>
                <a:spcPct val="100000"/>
              </a:lnSpc>
              <a:buClr>
                <a:srgbClr val="333399"/>
              </a:buClr>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b="1">
                <a:solidFill>
                  <a:srgbClr val="333399"/>
                </a:solidFill>
                <a:latin typeface="Calibri" pitchFamily="34" charset="0"/>
                <a:cs typeface="Courier New" pitchFamily="49" charset="0"/>
              </a:defRPr>
            </a:lvl1pPr>
          </a:lstStyle>
          <a:p>
            <a:pPr>
              <a:defRPr/>
            </a:pPr>
            <a:r>
              <a:rPr lang="fr-FR" dirty="0" smtClean="0"/>
              <a:t>Partenaire de vos     évolutions</a:t>
            </a:r>
            <a:endParaRPr lang="fr-FR" dirty="0"/>
          </a:p>
        </p:txBody>
      </p:sp>
    </p:spTree>
    <p:extLst>
      <p:ext uri="{BB962C8B-B14F-4D97-AF65-F5344CB8AC3E}">
        <p14:creationId xmlns:p14="http://schemas.microsoft.com/office/powerpoint/2010/main" val="3586398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11424" y="102450"/>
            <a:ext cx="11369726" cy="620713"/>
          </a:xfrm>
        </p:spPr>
        <p:txBody>
          <a:bodyPr/>
          <a:lstStyle/>
          <a:p>
            <a:r>
              <a:rPr lang="fr-FR" dirty="0"/>
              <a:t>PEC – </a:t>
            </a:r>
            <a:r>
              <a:rPr lang="fr-FR" dirty="0" smtClean="0"/>
              <a:t>Génération des </a:t>
            </a:r>
            <a:r>
              <a:rPr lang="fr-FR" dirty="0"/>
              <a:t>PEC </a:t>
            </a:r>
            <a:r>
              <a:rPr lang="fr-FR" dirty="0" smtClean="0"/>
              <a:t>sur Unix</a:t>
            </a:r>
            <a:endParaRPr lang="fr-FR" sz="2000" b="0" dirty="0"/>
          </a:p>
        </p:txBody>
      </p:sp>
      <p:sp>
        <p:nvSpPr>
          <p:cNvPr id="7170" name="Espace réservé de la date 3"/>
          <p:cNvSpPr>
            <a:spLocks noGrp="1"/>
          </p:cNvSpPr>
          <p:nvPr>
            <p:ph type="dt" idx="10"/>
          </p:nvPr>
        </p:nvSpPr>
        <p:spPr>
          <a:noFill/>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5pPr>
            <a:lvl6pPr marL="25146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6pPr>
            <a:lvl7pPr marL="29718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7pPr>
            <a:lvl8pPr marL="34290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8pPr>
            <a:lvl9pPr marL="38862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9pPr>
          </a:lstStyle>
          <a:p>
            <a:r>
              <a:rPr lang="fr-FR" sz="1200">
                <a:solidFill>
                  <a:srgbClr val="333399"/>
                </a:solidFill>
                <a:latin typeface="Calibri" pitchFamily="34" charset="0"/>
                <a:cs typeface="Courier New" pitchFamily="49" charset="0"/>
              </a:rPr>
              <a:t>Page : </a:t>
            </a:r>
            <a:fld id="{20B47670-D184-40BC-989E-DD5059117CAA}" type="slidenum">
              <a:rPr lang="fr-FR" sz="1200">
                <a:solidFill>
                  <a:srgbClr val="333399"/>
                </a:solidFill>
                <a:latin typeface="Calibri" pitchFamily="34" charset="0"/>
                <a:cs typeface="Courier New" pitchFamily="49" charset="0"/>
              </a:rPr>
              <a:pPr/>
              <a:t>12</a:t>
            </a:fld>
            <a:endParaRPr lang="fr-FR" sz="1200">
              <a:solidFill>
                <a:srgbClr val="333399"/>
              </a:solidFill>
              <a:latin typeface="Calibri" pitchFamily="34" charset="0"/>
              <a:cs typeface="Courier New" pitchFamily="49" charset="0"/>
            </a:endParaRPr>
          </a:p>
        </p:txBody>
      </p:sp>
      <p:sp>
        <p:nvSpPr>
          <p:cNvPr id="7" name="Rectangle 5"/>
          <p:cNvSpPr>
            <a:spLocks noGrp="1" noChangeArrowheads="1"/>
          </p:cNvSpPr>
          <p:nvPr>
            <p:ph type="ftr"/>
          </p:nvPr>
        </p:nvSpPr>
        <p:spPr bwMode="auto">
          <a:xfrm>
            <a:off x="3082742" y="6564313"/>
            <a:ext cx="5495284" cy="245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lnSpc>
                <a:spcPct val="100000"/>
              </a:lnSpc>
              <a:buClr>
                <a:srgbClr val="333399"/>
              </a:buClr>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b="1">
                <a:solidFill>
                  <a:srgbClr val="333399"/>
                </a:solidFill>
                <a:latin typeface="Calibri" pitchFamily="34" charset="0"/>
                <a:cs typeface="Courier New" pitchFamily="49" charset="0"/>
              </a:defRPr>
            </a:lvl1pPr>
          </a:lstStyle>
          <a:p>
            <a:pPr>
              <a:defRPr/>
            </a:pPr>
            <a:r>
              <a:rPr lang="fr-FR" dirty="0" smtClean="0"/>
              <a:t>Partenaire de vos     évolutions</a:t>
            </a:r>
            <a:endParaRPr lang="fr-FR" dirty="0"/>
          </a:p>
        </p:txBody>
      </p:sp>
      <p:sp>
        <p:nvSpPr>
          <p:cNvPr id="5" name="Bouée 4"/>
          <p:cNvSpPr/>
          <p:nvPr/>
        </p:nvSpPr>
        <p:spPr bwMode="auto">
          <a:xfrm>
            <a:off x="3774004" y="4156083"/>
            <a:ext cx="2954995" cy="863302"/>
          </a:xfrm>
          <a:prstGeom prst="donu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ctr" anchorCtr="0" compatLnSpc="1">
            <a:prstTxWarp prst="textNoShape">
              <a:avLst/>
            </a:prstTxWarp>
          </a:bodyPr>
          <a:lstStyle/>
          <a:p>
            <a:pPr marL="0" marR="0" indent="0" algn="l" defTabSz="449263" rtl="0" eaLnBrk="0" fontAlgn="base" latinLnBrk="0" hangingPunct="0">
              <a:lnSpc>
                <a:spcPct val="87000"/>
              </a:lnSpc>
              <a:spcBef>
                <a:spcPct val="0"/>
              </a:spcBef>
              <a:spcAft>
                <a:spcPct val="0"/>
              </a:spcAft>
              <a:buClr>
                <a:srgbClr val="000000"/>
              </a:buClr>
              <a:buSzPct val="100000"/>
              <a:buFont typeface="Arial" charset="0"/>
              <a:buNone/>
              <a:tabLst/>
            </a:pPr>
            <a:r>
              <a:rPr kumimoji="0" lang="fr-FR" sz="2000" b="0" i="0" u="none" strike="noStrike" cap="none" normalizeH="0" baseline="0" dirty="0" err="1" smtClean="0">
                <a:ln>
                  <a:noFill/>
                </a:ln>
                <a:solidFill>
                  <a:srgbClr val="002060"/>
                </a:solidFill>
                <a:effectLst/>
                <a:latin typeface="Arial" charset="0"/>
                <a:ea typeface="Lucida Sans Unicode" pitchFamily="34" charset="0"/>
                <a:cs typeface="Lucida Sans Unicode" pitchFamily="34" charset="0"/>
              </a:rPr>
              <a:t>Rmtfscheck,sh</a:t>
            </a:r>
            <a:endParaRPr kumimoji="0" lang="fr-FR" sz="2000" b="0" i="0" u="none" strike="noStrike" cap="none" normalizeH="0" baseline="0" dirty="0" smtClean="0">
              <a:ln>
                <a:noFill/>
              </a:ln>
              <a:solidFill>
                <a:srgbClr val="002060"/>
              </a:solidFill>
              <a:effectLst/>
              <a:latin typeface="Arial" charset="0"/>
              <a:ea typeface="Lucida Sans Unicode" pitchFamily="34" charset="0"/>
              <a:cs typeface="Lucida Sans Unicode" pitchFamily="34" charset="0"/>
            </a:endParaRPr>
          </a:p>
        </p:txBody>
      </p:sp>
      <p:sp>
        <p:nvSpPr>
          <p:cNvPr id="9" name="Cylindre 8"/>
          <p:cNvSpPr/>
          <p:nvPr/>
        </p:nvSpPr>
        <p:spPr bwMode="auto">
          <a:xfrm>
            <a:off x="3955095" y="1814854"/>
            <a:ext cx="2630958" cy="2190209"/>
          </a:xfrm>
          <a:prstGeom prst="can">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ctr" anchorCtr="0" compatLnSpc="1">
            <a:prstTxWarp prst="textNoShape">
              <a:avLst/>
            </a:prstTxWarp>
          </a:bodyPr>
          <a:lstStyle/>
          <a:p>
            <a:endParaRPr lang="fr-FR" sz="1050" dirty="0" smtClean="0"/>
          </a:p>
          <a:p>
            <a:endParaRPr lang="fr-FR" sz="1050" dirty="0"/>
          </a:p>
          <a:p>
            <a:r>
              <a:rPr lang="fr-FR" sz="1050" dirty="0" smtClean="0"/>
              <a:t>TNR_0001_jcl1_fi_file0001,txt</a:t>
            </a:r>
          </a:p>
          <a:p>
            <a:r>
              <a:rPr lang="fr-FR" sz="1050" dirty="0" smtClean="0"/>
              <a:t>TNR_0001_jcl1_ti_table0001,txt</a:t>
            </a:r>
            <a:endParaRPr lang="fr-FR" sz="1050" dirty="0">
              <a:solidFill>
                <a:srgbClr val="FFFF00"/>
              </a:solidFill>
              <a:latin typeface="Arial" charset="0"/>
              <a:ea typeface="Lucida Sans Unicode" pitchFamily="34" charset="0"/>
              <a:cs typeface="Lucida Sans Unicode" pitchFamily="34" charset="0"/>
            </a:endParaRPr>
          </a:p>
          <a:p>
            <a:r>
              <a:rPr lang="fr-FR" sz="1050" dirty="0" smtClean="0"/>
              <a:t>TNR_0001_jcl1_to_table0001,txt</a:t>
            </a:r>
            <a:endParaRPr lang="fr-FR" sz="1050" dirty="0">
              <a:solidFill>
                <a:srgbClr val="FFFF00"/>
              </a:solidFill>
              <a:latin typeface="Arial" charset="0"/>
              <a:ea typeface="Lucida Sans Unicode" pitchFamily="34" charset="0"/>
              <a:cs typeface="Lucida Sans Unicode" pitchFamily="34" charset="0"/>
            </a:endParaRPr>
          </a:p>
          <a:p>
            <a:r>
              <a:rPr lang="fr-FR" sz="1050" dirty="0" smtClean="0"/>
              <a:t>TNR_0001_jcl1_fo_file0001,txt</a:t>
            </a:r>
            <a:endParaRPr lang="fr-FR" sz="1050" dirty="0">
              <a:solidFill>
                <a:srgbClr val="FFFF00"/>
              </a:solidFill>
              <a:latin typeface="Arial" charset="0"/>
              <a:ea typeface="Lucida Sans Unicode" pitchFamily="34" charset="0"/>
              <a:cs typeface="Lucida Sans Unicode" pitchFamily="34" charset="0"/>
            </a:endParaRPr>
          </a:p>
          <a:p>
            <a:r>
              <a:rPr lang="fr-FR" sz="1050" dirty="0" smtClean="0"/>
              <a:t>TNR_0001_jcl1_xdc_sysout,txt</a:t>
            </a:r>
            <a:endParaRPr lang="fr-FR" sz="1050" dirty="0">
              <a:solidFill>
                <a:srgbClr val="FFFF00"/>
              </a:solidFill>
              <a:latin typeface="Arial" charset="0"/>
              <a:ea typeface="Lucida Sans Unicode" pitchFamily="34" charset="0"/>
              <a:cs typeface="Lucida Sans Unicode" pitchFamily="34" charset="0"/>
            </a:endParaRPr>
          </a:p>
          <a:p>
            <a:r>
              <a:rPr lang="fr-FR" sz="1050" dirty="0" smtClean="0"/>
              <a:t>TNR_0001_jcl1_i_logitxt</a:t>
            </a:r>
            <a:endParaRPr lang="fr-FR" sz="1050" dirty="0">
              <a:solidFill>
                <a:srgbClr val="FFFF00"/>
              </a:solidFill>
              <a:latin typeface="Arial" charset="0"/>
              <a:ea typeface="Lucida Sans Unicode" pitchFamily="34" charset="0"/>
              <a:cs typeface="Lucida Sans Unicode" pitchFamily="34" charset="0"/>
            </a:endParaRPr>
          </a:p>
          <a:p>
            <a:r>
              <a:rPr lang="fr-FR" sz="1050" dirty="0" smtClean="0"/>
              <a:t>TNR_0001_jcl1_o_log,txt</a:t>
            </a:r>
            <a:endParaRPr lang="fr-FR" sz="1050" dirty="0">
              <a:solidFill>
                <a:srgbClr val="FFFF00"/>
              </a:solidFill>
              <a:latin typeface="Arial" charset="0"/>
              <a:ea typeface="Lucida Sans Unicode" pitchFamily="34" charset="0"/>
              <a:cs typeface="Lucida Sans Unicode" pitchFamily="34" charset="0"/>
            </a:endParaRPr>
          </a:p>
          <a:p>
            <a:r>
              <a:rPr lang="fr-FR" sz="1050" dirty="0"/>
              <a:t>TNR_0001_jcl1_fin_logo,txt</a:t>
            </a:r>
            <a:endParaRPr lang="fr-FR" sz="1050" dirty="0">
              <a:solidFill>
                <a:srgbClr val="FFFF00"/>
              </a:solidFill>
              <a:latin typeface="Arial" charset="0"/>
              <a:ea typeface="Lucida Sans Unicode" pitchFamily="34" charset="0"/>
              <a:cs typeface="Lucida Sans Unicode" pitchFamily="34" charset="0"/>
            </a:endParaRPr>
          </a:p>
          <a:p>
            <a:r>
              <a:rPr lang="fr-FR" sz="1050" dirty="0"/>
              <a:t>TNR_0001_jcl1_fin_logo,txt</a:t>
            </a:r>
            <a:endParaRPr lang="fr-FR" sz="1050" dirty="0">
              <a:solidFill>
                <a:srgbClr val="FFFF00"/>
              </a:solidFill>
              <a:latin typeface="Arial" charset="0"/>
              <a:ea typeface="Lucida Sans Unicode" pitchFamily="34" charset="0"/>
              <a:cs typeface="Lucida Sans Unicode" pitchFamily="34" charset="0"/>
            </a:endParaRPr>
          </a:p>
          <a:p>
            <a:endParaRPr lang="fr-FR" sz="1050" dirty="0" smtClean="0">
              <a:solidFill>
                <a:srgbClr val="FFFF00"/>
              </a:solidFill>
              <a:latin typeface="Arial" charset="0"/>
              <a:ea typeface="Lucida Sans Unicode" pitchFamily="34" charset="0"/>
              <a:cs typeface="Lucida Sans Unicode" pitchFamily="34" charset="0"/>
            </a:endParaRPr>
          </a:p>
          <a:p>
            <a:endParaRPr lang="fr-FR" sz="1050" dirty="0">
              <a:solidFill>
                <a:srgbClr val="FFFF00"/>
              </a:solidFill>
              <a:latin typeface="Arial" charset="0"/>
              <a:ea typeface="Lucida Sans Unicode" pitchFamily="34" charset="0"/>
              <a:cs typeface="Lucida Sans Unicode" pitchFamily="34" charset="0"/>
            </a:endParaRPr>
          </a:p>
          <a:p>
            <a:endParaRPr kumimoji="0" lang="fr-FR" sz="1050" b="0" i="0" u="none" strike="noStrike" cap="none" normalizeH="0" baseline="0" dirty="0" smtClean="0">
              <a:ln>
                <a:noFill/>
              </a:ln>
              <a:solidFill>
                <a:srgbClr val="FFFF00"/>
              </a:solidFill>
              <a:effectLst/>
              <a:latin typeface="Arial" charset="0"/>
              <a:ea typeface="Lucida Sans Unicode" pitchFamily="34" charset="0"/>
              <a:cs typeface="Lucida Sans Unicode" pitchFamily="34" charset="0"/>
            </a:endParaRPr>
          </a:p>
        </p:txBody>
      </p:sp>
      <p:sp>
        <p:nvSpPr>
          <p:cNvPr id="11" name="Bouée 10"/>
          <p:cNvSpPr/>
          <p:nvPr/>
        </p:nvSpPr>
        <p:spPr bwMode="auto">
          <a:xfrm>
            <a:off x="3436806" y="733996"/>
            <a:ext cx="3668639" cy="863302"/>
          </a:xfrm>
          <a:prstGeom prst="donu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ctr" anchorCtr="0" compatLnSpc="1">
            <a:prstTxWarp prst="textNoShape">
              <a:avLst/>
            </a:prstTxWarp>
          </a:bodyPr>
          <a:lstStyle/>
          <a:p>
            <a:pPr marL="0" marR="0" indent="0" algn="l" defTabSz="449263" rtl="0" eaLnBrk="0" fontAlgn="base" latinLnBrk="0" hangingPunct="0">
              <a:lnSpc>
                <a:spcPct val="87000"/>
              </a:lnSpc>
              <a:spcBef>
                <a:spcPct val="0"/>
              </a:spcBef>
              <a:spcAft>
                <a:spcPct val="0"/>
              </a:spcAft>
              <a:buClr>
                <a:srgbClr val="000000"/>
              </a:buClr>
              <a:buSzPct val="100000"/>
              <a:buFont typeface="Arial" charset="0"/>
              <a:buNone/>
              <a:tabLst/>
            </a:pPr>
            <a:r>
              <a:rPr kumimoji="0" lang="fr-FR" sz="2000" b="0" i="0" u="none" strike="noStrike" cap="none" normalizeH="0" baseline="0" dirty="0" smtClean="0">
                <a:ln>
                  <a:noFill/>
                </a:ln>
                <a:solidFill>
                  <a:srgbClr val="002060"/>
                </a:solidFill>
                <a:effectLst/>
                <a:latin typeface="Arial" charset="0"/>
                <a:ea typeface="Lucida Sans Unicode" pitchFamily="34" charset="0"/>
                <a:cs typeface="Lucida Sans Unicode" pitchFamily="34" charset="0"/>
              </a:rPr>
              <a:t>Nuit Applicative MVS</a:t>
            </a:r>
          </a:p>
        </p:txBody>
      </p:sp>
      <p:cxnSp>
        <p:nvCxnSpPr>
          <p:cNvPr id="24" name="Connecteur droit avec flèche 23"/>
          <p:cNvCxnSpPr/>
          <p:nvPr/>
        </p:nvCxnSpPr>
        <p:spPr bwMode="auto">
          <a:xfrm>
            <a:off x="5270574" y="1640583"/>
            <a:ext cx="0" cy="174271"/>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Connecteur droit avec flèche 34"/>
          <p:cNvCxnSpPr/>
          <p:nvPr/>
        </p:nvCxnSpPr>
        <p:spPr bwMode="auto">
          <a:xfrm>
            <a:off x="5231904" y="5050923"/>
            <a:ext cx="0" cy="178277"/>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Connecteur droit avec flèche 36"/>
          <p:cNvCxnSpPr/>
          <p:nvPr/>
        </p:nvCxnSpPr>
        <p:spPr bwMode="auto">
          <a:xfrm>
            <a:off x="5270574" y="3928662"/>
            <a:ext cx="0" cy="291364"/>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Cylindre 37"/>
          <p:cNvSpPr/>
          <p:nvPr/>
        </p:nvSpPr>
        <p:spPr bwMode="auto">
          <a:xfrm>
            <a:off x="3916425" y="5236942"/>
            <a:ext cx="2630958" cy="906472"/>
          </a:xfrm>
          <a:prstGeom prst="can">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ctr" anchorCtr="0" compatLnSpc="1">
            <a:prstTxWarp prst="textNoShape">
              <a:avLst/>
            </a:prstTxWarp>
          </a:bodyPr>
          <a:lstStyle/>
          <a:p>
            <a:endParaRPr lang="fr-FR" sz="1050" dirty="0" smtClean="0"/>
          </a:p>
          <a:p>
            <a:endParaRPr lang="fr-FR" sz="1050" dirty="0"/>
          </a:p>
          <a:p>
            <a:r>
              <a:rPr kumimoji="0" lang="fr-FR" sz="1050" b="0" i="0" u="none" strike="noStrike" cap="none" normalizeH="0" baseline="0" dirty="0" smtClean="0">
                <a:ln>
                  <a:noFill/>
                </a:ln>
                <a:solidFill>
                  <a:srgbClr val="FFFF00"/>
                </a:solidFill>
                <a:effectLst/>
                <a:latin typeface="Arial" charset="0"/>
                <a:ea typeface="Lucida Sans Unicode" pitchFamily="34" charset="0"/>
                <a:cs typeface="Lucida Sans Unicode" pitchFamily="34" charset="0"/>
              </a:rPr>
              <a:t>TNR_0001_jcl1,tgz</a:t>
            </a:r>
          </a:p>
        </p:txBody>
      </p:sp>
      <p:sp>
        <p:nvSpPr>
          <p:cNvPr id="16" name="ZoneTexte 15"/>
          <p:cNvSpPr txBox="1"/>
          <p:nvPr/>
        </p:nvSpPr>
        <p:spPr>
          <a:xfrm>
            <a:off x="8328248" y="1988840"/>
            <a:ext cx="2952328" cy="792088"/>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560005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PEC </a:t>
            </a:r>
            <a:r>
              <a:rPr lang="fr-FR" dirty="0" smtClean="0"/>
              <a:t>–Génération </a:t>
            </a:r>
            <a:r>
              <a:rPr lang="fr-FR" dirty="0"/>
              <a:t>des </a:t>
            </a:r>
            <a:r>
              <a:rPr lang="fr-FR"/>
              <a:t>PEC </a:t>
            </a:r>
            <a:r>
              <a:rPr lang="fr-FR" smtClean="0"/>
              <a:t>sur UNIX (suite</a:t>
            </a:r>
            <a:r>
              <a:rPr lang="fr-FR" dirty="0" smtClean="0"/>
              <a:t>)</a:t>
            </a:r>
            <a:r>
              <a:rPr lang="fr-FR" dirty="0"/>
              <a:t/>
            </a:r>
            <a:br>
              <a:rPr lang="fr-FR" dirty="0"/>
            </a:br>
            <a:r>
              <a:rPr lang="fr-FR" sz="1800" dirty="0" smtClean="0"/>
              <a:t>Objectif </a:t>
            </a:r>
            <a:r>
              <a:rPr lang="fr-FR" sz="1800" dirty="0" smtClean="0"/>
              <a:t/>
            </a:r>
            <a:br>
              <a:rPr lang="fr-FR" sz="1800" dirty="0" smtClean="0"/>
            </a:br>
            <a:r>
              <a:rPr lang="fr-CH" sz="1800" b="0" dirty="0" smtClean="0"/>
              <a:t>Lors de l’exécution d’un scénario sur MVS les objets suivants sont générés automatiquement sur le disque d’échange :</a:t>
            </a:r>
            <a:br>
              <a:rPr lang="fr-CH" sz="1800" b="0" dirty="0" smtClean="0"/>
            </a:br>
            <a:r>
              <a:rPr lang="fr-CH" sz="1800" b="0" dirty="0" smtClean="0"/>
              <a:t>- de 0 à n objets «_ti_» et «_fi_» que de tables et de fichiers en entrée du scénario</a:t>
            </a:r>
            <a:br>
              <a:rPr lang="fr-CH" sz="1800" b="0" dirty="0" smtClean="0"/>
            </a:br>
            <a:r>
              <a:rPr lang="fr-CH" sz="1800" b="0" dirty="0" smtClean="0"/>
              <a:t>- </a:t>
            </a:r>
            <a:r>
              <a:rPr lang="fr-CH" sz="1800" b="0" dirty="0"/>
              <a:t>de 0 à n objets </a:t>
            </a:r>
            <a:r>
              <a:rPr lang="fr-CH" sz="1800" b="0" dirty="0" smtClean="0"/>
              <a:t>«_to_» </a:t>
            </a:r>
            <a:r>
              <a:rPr lang="fr-CH" sz="1800" b="0" dirty="0"/>
              <a:t>et </a:t>
            </a:r>
            <a:r>
              <a:rPr lang="fr-CH" sz="1800" b="0" dirty="0" smtClean="0"/>
              <a:t>«_</a:t>
            </a:r>
            <a:r>
              <a:rPr lang="fr-CH" sz="1800" b="0" dirty="0" err="1" smtClean="0"/>
              <a:t>fo</a:t>
            </a:r>
            <a:r>
              <a:rPr lang="fr-CH" sz="1800" b="0" dirty="0" smtClean="0"/>
              <a:t>_» </a:t>
            </a:r>
            <a:r>
              <a:rPr lang="fr-CH" sz="1800" b="0" dirty="0"/>
              <a:t>que de tables et de fichiers en </a:t>
            </a:r>
            <a:r>
              <a:rPr lang="fr-CH" sz="1800" b="0" dirty="0" smtClean="0"/>
              <a:t>sortie du scénario</a:t>
            </a:r>
            <a:br>
              <a:rPr lang="fr-CH" sz="1800" b="0" dirty="0" smtClean="0"/>
            </a:br>
            <a:r>
              <a:rPr lang="fr-CH" sz="1800" b="0" dirty="0" smtClean="0"/>
              <a:t>- 1 objet «</a:t>
            </a:r>
            <a:r>
              <a:rPr lang="fr-FR" sz="1800" b="0" dirty="0" smtClean="0"/>
              <a:t>_</a:t>
            </a:r>
            <a:r>
              <a:rPr lang="fr-FR" sz="1800" b="0" dirty="0" err="1" smtClean="0"/>
              <a:t>xdc</a:t>
            </a:r>
            <a:r>
              <a:rPr lang="fr-FR" sz="1800" b="0" dirty="0" smtClean="0"/>
              <a:t>_» qui c</a:t>
            </a:r>
            <a:r>
              <a:rPr lang="fr-FR" sz="1800" b="0" dirty="0" smtClean="0">
                <a:sym typeface="Wingdings" panose="05000000000000000000" pitchFamily="2" charset="2"/>
              </a:rPr>
              <a:t>ontient </a:t>
            </a:r>
            <a:r>
              <a:rPr lang="fr-FR" sz="1800" b="0" dirty="0">
                <a:sym typeface="Wingdings" panose="05000000000000000000" pitchFamily="2" charset="2"/>
              </a:rPr>
              <a:t>le détail du traitement </a:t>
            </a:r>
            <a:r>
              <a:rPr lang="fr-FR" sz="1800" b="0" dirty="0" smtClean="0">
                <a:sym typeface="Wingdings" panose="05000000000000000000" pitchFamily="2" charset="2"/>
              </a:rPr>
              <a:t>du JCL applicatif </a:t>
            </a:r>
            <a:r>
              <a:rPr lang="fr-FR" sz="1800" b="0" dirty="0">
                <a:sym typeface="Wingdings" panose="05000000000000000000" pitchFamily="2" charset="2"/>
              </a:rPr>
              <a:t>et les états </a:t>
            </a:r>
            <a:r>
              <a:rPr lang="fr-FR" sz="1800" b="0" dirty="0" smtClean="0">
                <a:sym typeface="Wingdings" panose="05000000000000000000" pitchFamily="2" charset="2"/>
              </a:rPr>
              <a:t>éventuels</a:t>
            </a:r>
            <a:r>
              <a:rPr lang="fr-FR" sz="1800" b="0" dirty="0"/>
              <a:t/>
            </a:r>
            <a:br>
              <a:rPr lang="fr-FR" sz="1800" b="0" dirty="0"/>
            </a:br>
            <a:r>
              <a:rPr lang="fr-CH" sz="1800" b="0" dirty="0"/>
              <a:t>- 1 objet </a:t>
            </a:r>
            <a:r>
              <a:rPr lang="fr-CH" sz="1800" b="0" dirty="0" smtClean="0"/>
              <a:t>«</a:t>
            </a:r>
            <a:r>
              <a:rPr lang="fr-FR" sz="1800" b="0" dirty="0" smtClean="0"/>
              <a:t>_i_ » </a:t>
            </a:r>
            <a:r>
              <a:rPr lang="fr-FR" sz="1800" b="0" dirty="0"/>
              <a:t>qui c</a:t>
            </a:r>
            <a:r>
              <a:rPr lang="fr-FR" sz="1800" b="0" dirty="0">
                <a:sym typeface="Wingdings" panose="05000000000000000000" pitchFamily="2" charset="2"/>
              </a:rPr>
              <a:t>ontient le </a:t>
            </a:r>
            <a:r>
              <a:rPr lang="fr-FR" sz="1800" b="0" dirty="0" smtClean="0"/>
              <a:t>les compteurs de traitement de la PIM Input</a:t>
            </a:r>
            <a:br>
              <a:rPr lang="fr-FR" sz="1800" b="0" dirty="0" smtClean="0"/>
            </a:br>
            <a:r>
              <a:rPr lang="fr-CH" sz="1800" b="0" dirty="0"/>
              <a:t>- 1 objet </a:t>
            </a:r>
            <a:r>
              <a:rPr lang="fr-CH" sz="1800" b="0" dirty="0" smtClean="0"/>
              <a:t>«</a:t>
            </a:r>
            <a:r>
              <a:rPr lang="fr-FR" sz="1800" b="0" dirty="0" smtClean="0"/>
              <a:t>_o_ » </a:t>
            </a:r>
            <a:r>
              <a:rPr lang="fr-FR" sz="1800" b="0" dirty="0"/>
              <a:t>qui c</a:t>
            </a:r>
            <a:r>
              <a:rPr lang="fr-FR" sz="1800" b="0" dirty="0">
                <a:sym typeface="Wingdings" panose="05000000000000000000" pitchFamily="2" charset="2"/>
              </a:rPr>
              <a:t>ontient le </a:t>
            </a:r>
            <a:r>
              <a:rPr lang="fr-FR" sz="1800" b="0" dirty="0"/>
              <a:t>les compteurs de traitement de la PIM </a:t>
            </a:r>
            <a:r>
              <a:rPr lang="fr-FR" sz="1800" b="0" dirty="0" smtClean="0"/>
              <a:t>Output</a:t>
            </a:r>
            <a:r>
              <a:rPr lang="fr-FR" sz="1800" b="0" dirty="0"/>
              <a:t/>
            </a:r>
            <a:br>
              <a:rPr lang="fr-FR" sz="1800" b="0" dirty="0"/>
            </a:br>
            <a:r>
              <a:rPr lang="fr-CH" sz="1800" b="0" dirty="0"/>
              <a:t>- 1 objet </a:t>
            </a:r>
            <a:r>
              <a:rPr lang="fr-CH" sz="1800" b="0" dirty="0" smtClean="0"/>
              <a:t>«</a:t>
            </a:r>
            <a:r>
              <a:rPr lang="fr-FR" sz="1800" b="0" dirty="0" smtClean="0"/>
              <a:t>_</a:t>
            </a:r>
            <a:r>
              <a:rPr lang="fr-FR" sz="1800" b="0" dirty="0" err="1" smtClean="0"/>
              <a:t>fin_logi,txt</a:t>
            </a:r>
            <a:r>
              <a:rPr lang="fr-FR" sz="1800" b="0" dirty="0" smtClean="0"/>
              <a:t> » qui signale le bon déroulement de la phase input</a:t>
            </a:r>
            <a:br>
              <a:rPr lang="fr-FR" sz="1800" b="0" dirty="0" smtClean="0"/>
            </a:br>
            <a:r>
              <a:rPr lang="fr-CH" sz="1800" b="0" dirty="0"/>
              <a:t>- 1 objet </a:t>
            </a:r>
            <a:r>
              <a:rPr lang="fr-CH" sz="1800" b="0" dirty="0" smtClean="0"/>
              <a:t>«</a:t>
            </a:r>
            <a:r>
              <a:rPr lang="fr-FR" sz="1800" b="0" dirty="0" smtClean="0"/>
              <a:t>_</a:t>
            </a:r>
            <a:r>
              <a:rPr lang="fr-FR" sz="1800" b="0" dirty="0" err="1" smtClean="0"/>
              <a:t>fin_logo,txt</a:t>
            </a:r>
            <a:r>
              <a:rPr lang="fr-FR" sz="1800" b="0" dirty="0" smtClean="0"/>
              <a:t> » </a:t>
            </a:r>
            <a:r>
              <a:rPr lang="fr-FR" sz="1800" b="0" dirty="0"/>
              <a:t>qui signale le bon déroulement de la phase input</a:t>
            </a:r>
            <a:br>
              <a:rPr lang="fr-FR" sz="1800" b="0" dirty="0"/>
            </a:br>
            <a:r>
              <a:rPr lang="fr-FR" sz="1800" b="0" dirty="0" smtClean="0"/>
              <a:t>Chaque </a:t>
            </a:r>
            <a:r>
              <a:rPr lang="fr-FR" sz="1800" b="0" dirty="0"/>
              <a:t>job lancé sur MVS donne lieu à un dépôt de fichiers sur AIX : </a:t>
            </a:r>
            <a:r>
              <a:rPr lang="fr-FR" sz="1800" b="0" dirty="0" smtClean="0"/>
              <a:t>/</a:t>
            </a:r>
            <a:r>
              <a:rPr lang="fr-FR" sz="1800" b="0" dirty="0" err="1" smtClean="0"/>
              <a:t>nfs</a:t>
            </a:r>
            <a:r>
              <a:rPr lang="fr-FR" sz="1800" b="0" dirty="0" smtClean="0"/>
              <a:t>/</a:t>
            </a:r>
            <a:r>
              <a:rPr lang="fr-FR" sz="1800" b="0" dirty="0" err="1" smtClean="0"/>
              <a:t>sastoaix</a:t>
            </a:r>
            <a:r>
              <a:rPr lang="fr-FR" sz="1800" b="0" dirty="0" smtClean="0"/>
              <a:t>/pec</a:t>
            </a:r>
            <a:r>
              <a:rPr lang="fr-FR" sz="1800" b="0" dirty="0"/>
              <a:t/>
            </a:r>
            <a:br>
              <a:rPr lang="fr-FR" sz="1800" b="0" dirty="0"/>
            </a:br>
            <a:r>
              <a:rPr lang="fr-FR" sz="1800" b="0" dirty="0" smtClean="0"/>
              <a:t>C’est </a:t>
            </a:r>
            <a:r>
              <a:rPr lang="fr-FR" sz="1800" b="0" dirty="0"/>
              <a:t>la présence des 2 objets _</a:t>
            </a:r>
            <a:r>
              <a:rPr lang="fr-FR" sz="1800" b="0" dirty="0" err="1"/>
              <a:t>fin_logi,txt</a:t>
            </a:r>
            <a:r>
              <a:rPr lang="fr-FR" sz="1800" b="0" dirty="0"/>
              <a:t> </a:t>
            </a:r>
            <a:r>
              <a:rPr lang="fr-FR" sz="1800" b="0" dirty="0" smtClean="0"/>
              <a:t> et </a:t>
            </a:r>
            <a:r>
              <a:rPr lang="fr-FR" sz="1800" b="0" dirty="0"/>
              <a:t>_</a:t>
            </a:r>
            <a:r>
              <a:rPr lang="fr-FR" sz="1800" b="0" dirty="0" err="1"/>
              <a:t>fin_logi,txt</a:t>
            </a:r>
            <a:r>
              <a:rPr lang="fr-FR" sz="1800" b="0" dirty="0"/>
              <a:t> </a:t>
            </a:r>
            <a:r>
              <a:rPr lang="fr-FR" sz="1800" b="0" dirty="0" smtClean="0"/>
              <a:t> qui déclenche la construction du ZIP</a:t>
            </a:r>
            <a:br>
              <a:rPr lang="fr-FR" sz="1800" b="0" dirty="0" smtClean="0"/>
            </a:br>
            <a:r>
              <a:rPr lang="fr-FR" sz="1800" b="0" dirty="0" smtClean="0"/>
              <a:t>Le nom du zip devra être obligatoirement commencer par « TYPETEST_CHRONO_NOM-DU-JCL_ » </a:t>
            </a:r>
            <a:br>
              <a:rPr lang="fr-FR" sz="1800" b="0" dirty="0" smtClean="0"/>
            </a:br>
            <a:r>
              <a:rPr lang="fr-FR" sz="1800" b="0" dirty="0" smtClean="0"/>
              <a:t>Commande à passer : </a:t>
            </a:r>
            <a:r>
              <a:rPr lang="fr-FR" sz="1800" b="0" dirty="0" err="1" smtClean="0"/>
              <a:t>rmtfsChek,sh</a:t>
            </a:r>
            <a:r>
              <a:rPr lang="fr-FR" sz="1800" b="0" dirty="0" smtClean="0"/>
              <a:t> </a:t>
            </a:r>
            <a:r>
              <a:rPr lang="fr-FR" sz="1800" b="0" dirty="0" err="1" smtClean="0"/>
              <a:t>répertoire_source</a:t>
            </a:r>
            <a:r>
              <a:rPr lang="fr-FR" sz="1800" b="0" dirty="0" smtClean="0"/>
              <a:t> </a:t>
            </a:r>
            <a:r>
              <a:rPr lang="fr-FR" sz="1800" b="0" dirty="0" err="1" smtClean="0"/>
              <a:t>répertoire_cible</a:t>
            </a:r>
            <a:r>
              <a:rPr lang="fr-FR" sz="1800" b="0" dirty="0" smtClean="0"/>
              <a:t> </a:t>
            </a:r>
            <a:r>
              <a:rPr lang="fr-FR" sz="1800" b="0" dirty="0"/>
              <a:t/>
            </a:r>
            <a:br>
              <a:rPr lang="fr-FR" sz="1800" b="0" dirty="0"/>
            </a:br>
            <a:r>
              <a:rPr lang="fr-FR" sz="1800" b="0" dirty="0" smtClean="0"/>
              <a:t>	</a:t>
            </a:r>
            <a:r>
              <a:rPr lang="fr-FR" sz="1800" b="0" dirty="0" smtClean="0"/>
              <a:t>- </a:t>
            </a:r>
            <a:r>
              <a:rPr lang="fr-FR" sz="1800" b="0" dirty="0" err="1"/>
              <a:t>répertoire_source</a:t>
            </a:r>
            <a:r>
              <a:rPr lang="fr-FR" sz="1800" b="0" dirty="0"/>
              <a:t> </a:t>
            </a:r>
            <a:r>
              <a:rPr lang="fr-FR" sz="1800" b="0" dirty="0">
                <a:sym typeface="Wingdings" panose="05000000000000000000" pitchFamily="2" charset="2"/>
              </a:rPr>
              <a:t> N</a:t>
            </a:r>
            <a:r>
              <a:rPr lang="fr-FR" sz="1800" b="0" dirty="0"/>
              <a:t>om du répertoire sur lequel </a:t>
            </a:r>
            <a:r>
              <a:rPr lang="fr-FR" sz="1800" b="0" dirty="0" smtClean="0"/>
              <a:t>sont déposées les fichiers MVS</a:t>
            </a:r>
            <a:br>
              <a:rPr lang="fr-FR" sz="1800" b="0" dirty="0" smtClean="0"/>
            </a:br>
            <a:r>
              <a:rPr lang="fr-FR" sz="1800" b="0" dirty="0" smtClean="0"/>
              <a:t>	- </a:t>
            </a:r>
            <a:r>
              <a:rPr lang="fr-FR" sz="1800" b="0" dirty="0" err="1"/>
              <a:t>répertoire_cible</a:t>
            </a:r>
            <a:r>
              <a:rPr lang="fr-FR" sz="1800" b="0" dirty="0"/>
              <a:t>  	</a:t>
            </a:r>
            <a:r>
              <a:rPr lang="fr-FR" sz="1800" b="0" dirty="0">
                <a:sym typeface="Wingdings" panose="05000000000000000000" pitchFamily="2" charset="2"/>
              </a:rPr>
              <a:t> </a:t>
            </a:r>
            <a:r>
              <a:rPr lang="fr-FR" sz="1800" b="0" dirty="0"/>
              <a:t> </a:t>
            </a:r>
            <a:r>
              <a:rPr lang="fr-FR" sz="1800" b="0" dirty="0">
                <a:sym typeface="Wingdings" panose="05000000000000000000" pitchFamily="2" charset="2"/>
              </a:rPr>
              <a:t>N</a:t>
            </a:r>
            <a:r>
              <a:rPr lang="fr-FR" sz="1800" b="0" dirty="0"/>
              <a:t>om du répertoire sur lequel est déposé le PEC</a:t>
            </a:r>
            <a:br>
              <a:rPr lang="fr-FR" sz="1800" b="0" dirty="0"/>
            </a:br>
            <a:endParaRPr lang="fr-FR" sz="1800" b="0" dirty="0"/>
          </a:p>
        </p:txBody>
      </p:sp>
      <p:sp>
        <p:nvSpPr>
          <p:cNvPr id="7170" name="Espace réservé de la date 3"/>
          <p:cNvSpPr>
            <a:spLocks noGrp="1"/>
          </p:cNvSpPr>
          <p:nvPr>
            <p:ph type="dt" idx="10"/>
          </p:nvPr>
        </p:nvSpPr>
        <p:spPr>
          <a:noFill/>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5pPr>
            <a:lvl6pPr marL="25146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6pPr>
            <a:lvl7pPr marL="29718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7pPr>
            <a:lvl8pPr marL="34290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8pPr>
            <a:lvl9pPr marL="38862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9pPr>
          </a:lstStyle>
          <a:p>
            <a:r>
              <a:rPr lang="fr-FR" sz="1200">
                <a:solidFill>
                  <a:srgbClr val="333399"/>
                </a:solidFill>
                <a:latin typeface="Calibri" pitchFamily="34" charset="0"/>
                <a:cs typeface="Courier New" pitchFamily="49" charset="0"/>
              </a:rPr>
              <a:t>Page : </a:t>
            </a:r>
            <a:fld id="{20B47670-D184-40BC-989E-DD5059117CAA}" type="slidenum">
              <a:rPr lang="fr-FR" sz="1200">
                <a:solidFill>
                  <a:srgbClr val="333399"/>
                </a:solidFill>
                <a:latin typeface="Calibri" pitchFamily="34" charset="0"/>
                <a:cs typeface="Courier New" pitchFamily="49" charset="0"/>
              </a:rPr>
              <a:pPr/>
              <a:t>13</a:t>
            </a:fld>
            <a:endParaRPr lang="fr-FR" sz="1200">
              <a:solidFill>
                <a:srgbClr val="333399"/>
              </a:solidFill>
              <a:latin typeface="Calibri" pitchFamily="34" charset="0"/>
              <a:cs typeface="Courier New" pitchFamily="49" charset="0"/>
            </a:endParaRPr>
          </a:p>
        </p:txBody>
      </p:sp>
      <p:sp>
        <p:nvSpPr>
          <p:cNvPr id="7" name="Rectangle 5"/>
          <p:cNvSpPr>
            <a:spLocks noGrp="1" noChangeArrowheads="1"/>
          </p:cNvSpPr>
          <p:nvPr>
            <p:ph type="ftr"/>
          </p:nvPr>
        </p:nvSpPr>
        <p:spPr bwMode="auto">
          <a:xfrm>
            <a:off x="3082742" y="6564313"/>
            <a:ext cx="5495284" cy="245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lnSpc>
                <a:spcPct val="100000"/>
              </a:lnSpc>
              <a:buClr>
                <a:srgbClr val="333399"/>
              </a:buClr>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b="1">
                <a:solidFill>
                  <a:srgbClr val="333399"/>
                </a:solidFill>
                <a:latin typeface="Calibri" pitchFamily="34" charset="0"/>
                <a:cs typeface="Courier New" pitchFamily="49" charset="0"/>
              </a:defRPr>
            </a:lvl1pPr>
          </a:lstStyle>
          <a:p>
            <a:pPr>
              <a:defRPr/>
            </a:pPr>
            <a:r>
              <a:rPr lang="fr-FR" dirty="0" smtClean="0"/>
              <a:t>Partenaire de vos     évolutions</a:t>
            </a:r>
            <a:endParaRPr lang="fr-FR" dirty="0"/>
          </a:p>
        </p:txBody>
      </p:sp>
    </p:spTree>
    <p:extLst>
      <p:ext uri="{BB962C8B-B14F-4D97-AF65-F5344CB8AC3E}">
        <p14:creationId xmlns:p14="http://schemas.microsoft.com/office/powerpoint/2010/main" val="521973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11424" y="102450"/>
            <a:ext cx="11369726" cy="620713"/>
          </a:xfrm>
        </p:spPr>
        <p:txBody>
          <a:bodyPr/>
          <a:lstStyle/>
          <a:p>
            <a:r>
              <a:rPr lang="fr-FR" dirty="0"/>
              <a:t>PEC – </a:t>
            </a:r>
            <a:r>
              <a:rPr lang="fr-FR" dirty="0" smtClean="0"/>
              <a:t>Restauration des PEC sur Unix</a:t>
            </a:r>
            <a:endParaRPr lang="fr-FR" sz="2000" b="0" dirty="0"/>
          </a:p>
        </p:txBody>
      </p:sp>
      <p:sp>
        <p:nvSpPr>
          <p:cNvPr id="7170" name="Espace réservé de la date 3"/>
          <p:cNvSpPr>
            <a:spLocks noGrp="1"/>
          </p:cNvSpPr>
          <p:nvPr>
            <p:ph type="dt" idx="10"/>
          </p:nvPr>
        </p:nvSpPr>
        <p:spPr>
          <a:noFill/>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5pPr>
            <a:lvl6pPr marL="25146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6pPr>
            <a:lvl7pPr marL="29718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7pPr>
            <a:lvl8pPr marL="34290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8pPr>
            <a:lvl9pPr marL="38862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9pPr>
          </a:lstStyle>
          <a:p>
            <a:r>
              <a:rPr lang="fr-FR" sz="1200">
                <a:solidFill>
                  <a:srgbClr val="333399"/>
                </a:solidFill>
                <a:latin typeface="Calibri" pitchFamily="34" charset="0"/>
                <a:cs typeface="Courier New" pitchFamily="49" charset="0"/>
              </a:rPr>
              <a:t>Page : </a:t>
            </a:r>
            <a:fld id="{20B47670-D184-40BC-989E-DD5059117CAA}" type="slidenum">
              <a:rPr lang="fr-FR" sz="1200">
                <a:solidFill>
                  <a:srgbClr val="333399"/>
                </a:solidFill>
                <a:latin typeface="Calibri" pitchFamily="34" charset="0"/>
                <a:cs typeface="Courier New" pitchFamily="49" charset="0"/>
              </a:rPr>
              <a:pPr/>
              <a:t>14</a:t>
            </a:fld>
            <a:endParaRPr lang="fr-FR" sz="1200">
              <a:solidFill>
                <a:srgbClr val="333399"/>
              </a:solidFill>
              <a:latin typeface="Calibri" pitchFamily="34" charset="0"/>
              <a:cs typeface="Courier New" pitchFamily="49" charset="0"/>
            </a:endParaRPr>
          </a:p>
        </p:txBody>
      </p:sp>
      <p:sp>
        <p:nvSpPr>
          <p:cNvPr id="7" name="Rectangle 5"/>
          <p:cNvSpPr>
            <a:spLocks noGrp="1" noChangeArrowheads="1"/>
          </p:cNvSpPr>
          <p:nvPr>
            <p:ph type="ftr"/>
          </p:nvPr>
        </p:nvSpPr>
        <p:spPr bwMode="auto">
          <a:xfrm>
            <a:off x="3082742" y="6564313"/>
            <a:ext cx="5495284" cy="245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lnSpc>
                <a:spcPct val="100000"/>
              </a:lnSpc>
              <a:buClr>
                <a:srgbClr val="333399"/>
              </a:buClr>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b="1">
                <a:solidFill>
                  <a:srgbClr val="333399"/>
                </a:solidFill>
                <a:latin typeface="Calibri" pitchFamily="34" charset="0"/>
                <a:cs typeface="Courier New" pitchFamily="49" charset="0"/>
              </a:defRPr>
            </a:lvl1pPr>
          </a:lstStyle>
          <a:p>
            <a:pPr>
              <a:defRPr/>
            </a:pPr>
            <a:r>
              <a:rPr lang="fr-FR" dirty="0" smtClean="0"/>
              <a:t>Partenaire de vos     évolutions</a:t>
            </a:r>
            <a:endParaRPr lang="fr-FR" dirty="0"/>
          </a:p>
        </p:txBody>
      </p:sp>
      <p:sp>
        <p:nvSpPr>
          <p:cNvPr id="5" name="Bouée 4"/>
          <p:cNvSpPr/>
          <p:nvPr/>
        </p:nvSpPr>
        <p:spPr bwMode="auto">
          <a:xfrm>
            <a:off x="3945758" y="2973018"/>
            <a:ext cx="2954995" cy="863302"/>
          </a:xfrm>
          <a:prstGeom prst="donu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ctr" anchorCtr="0" compatLnSpc="1">
            <a:prstTxWarp prst="textNoShape">
              <a:avLst/>
            </a:prstTxWarp>
          </a:bodyPr>
          <a:lstStyle/>
          <a:p>
            <a:pPr marL="0" marR="0" indent="0" algn="l" defTabSz="449263" rtl="0" eaLnBrk="0" fontAlgn="base" latinLnBrk="0" hangingPunct="0">
              <a:lnSpc>
                <a:spcPct val="87000"/>
              </a:lnSpc>
              <a:spcBef>
                <a:spcPct val="0"/>
              </a:spcBef>
              <a:spcAft>
                <a:spcPct val="0"/>
              </a:spcAft>
              <a:buClr>
                <a:srgbClr val="000000"/>
              </a:buClr>
              <a:buSzPct val="100000"/>
              <a:buFont typeface="Arial" charset="0"/>
              <a:buNone/>
              <a:tabLst/>
            </a:pPr>
            <a:r>
              <a:rPr kumimoji="0" lang="fr-FR" sz="2000" b="0" i="0" u="none" strike="noStrike" cap="none" normalizeH="0" baseline="0" dirty="0" err="1" smtClean="0">
                <a:ln>
                  <a:noFill/>
                </a:ln>
                <a:solidFill>
                  <a:srgbClr val="002060"/>
                </a:solidFill>
                <a:effectLst/>
                <a:latin typeface="Arial" charset="0"/>
                <a:ea typeface="Lucida Sans Unicode" pitchFamily="34" charset="0"/>
                <a:cs typeface="Lucida Sans Unicode" pitchFamily="34" charset="0"/>
              </a:rPr>
              <a:t>Rmtfsunzip,sh</a:t>
            </a:r>
            <a:endParaRPr kumimoji="0" lang="fr-FR" sz="2000" b="0" i="0" u="none" strike="noStrike" cap="none" normalizeH="0" baseline="0" dirty="0" smtClean="0">
              <a:ln>
                <a:noFill/>
              </a:ln>
              <a:solidFill>
                <a:srgbClr val="002060"/>
              </a:solidFill>
              <a:effectLst/>
              <a:latin typeface="Arial" charset="0"/>
              <a:ea typeface="Lucida Sans Unicode" pitchFamily="34" charset="0"/>
              <a:cs typeface="Lucida Sans Unicode" pitchFamily="34" charset="0"/>
            </a:endParaRPr>
          </a:p>
        </p:txBody>
      </p:sp>
      <p:sp>
        <p:nvSpPr>
          <p:cNvPr id="9" name="Cylindre 8"/>
          <p:cNvSpPr/>
          <p:nvPr/>
        </p:nvSpPr>
        <p:spPr bwMode="auto">
          <a:xfrm>
            <a:off x="2370016" y="4262563"/>
            <a:ext cx="2630958" cy="979565"/>
          </a:xfrm>
          <a:prstGeom prst="can">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ctr" anchorCtr="0" compatLnSpc="1">
            <a:prstTxWarp prst="textNoShape">
              <a:avLst/>
            </a:prstTxWarp>
          </a:bodyPr>
          <a:lstStyle/>
          <a:p>
            <a:endParaRPr lang="fr-FR" sz="1050" dirty="0" smtClean="0"/>
          </a:p>
          <a:p>
            <a:endParaRPr lang="fr-FR" sz="1050" dirty="0"/>
          </a:p>
          <a:p>
            <a:r>
              <a:rPr lang="fr-FR" sz="1050" dirty="0" smtClean="0"/>
              <a:t>TNR_0001_jcl1_fi_file0001,txt</a:t>
            </a:r>
          </a:p>
          <a:p>
            <a:r>
              <a:rPr lang="fr-FR" sz="1050" dirty="0" smtClean="0"/>
              <a:t>TNR_0001_jcl1_ti_table0001,txt</a:t>
            </a:r>
            <a:endParaRPr lang="fr-FR" sz="1050" dirty="0">
              <a:solidFill>
                <a:srgbClr val="FFFF00"/>
              </a:solidFill>
              <a:latin typeface="Arial" charset="0"/>
              <a:ea typeface="Lucida Sans Unicode" pitchFamily="34" charset="0"/>
              <a:cs typeface="Lucida Sans Unicode" pitchFamily="34" charset="0"/>
            </a:endParaRPr>
          </a:p>
          <a:p>
            <a:endParaRPr lang="fr-FR" sz="1050" dirty="0" smtClean="0">
              <a:solidFill>
                <a:srgbClr val="FFFF00"/>
              </a:solidFill>
              <a:latin typeface="Arial" charset="0"/>
              <a:ea typeface="Lucida Sans Unicode" pitchFamily="34" charset="0"/>
              <a:cs typeface="Lucida Sans Unicode" pitchFamily="34" charset="0"/>
            </a:endParaRPr>
          </a:p>
          <a:p>
            <a:endParaRPr lang="fr-FR" sz="1050" dirty="0">
              <a:solidFill>
                <a:srgbClr val="FFFF00"/>
              </a:solidFill>
              <a:latin typeface="Arial" charset="0"/>
              <a:ea typeface="Lucida Sans Unicode" pitchFamily="34" charset="0"/>
              <a:cs typeface="Lucida Sans Unicode" pitchFamily="34" charset="0"/>
            </a:endParaRPr>
          </a:p>
          <a:p>
            <a:endParaRPr kumimoji="0" lang="fr-FR" sz="1050" b="0" i="0" u="none" strike="noStrike" cap="none" normalizeH="0" baseline="0" dirty="0" smtClean="0">
              <a:ln>
                <a:noFill/>
              </a:ln>
              <a:solidFill>
                <a:srgbClr val="FFFF00"/>
              </a:solidFill>
              <a:effectLst/>
              <a:latin typeface="Arial" charset="0"/>
              <a:ea typeface="Lucida Sans Unicode" pitchFamily="34" charset="0"/>
              <a:cs typeface="Lucida Sans Unicode" pitchFamily="34" charset="0"/>
            </a:endParaRPr>
          </a:p>
        </p:txBody>
      </p:sp>
      <p:sp>
        <p:nvSpPr>
          <p:cNvPr id="11" name="Bouée 10"/>
          <p:cNvSpPr/>
          <p:nvPr/>
        </p:nvSpPr>
        <p:spPr bwMode="auto">
          <a:xfrm>
            <a:off x="3436806" y="733996"/>
            <a:ext cx="3668639" cy="863302"/>
          </a:xfrm>
          <a:prstGeom prst="donu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ctr" anchorCtr="0" compatLnSpc="1">
            <a:prstTxWarp prst="textNoShape">
              <a:avLst/>
            </a:prstTxWarp>
          </a:bodyPr>
          <a:lstStyle/>
          <a:p>
            <a:pPr marL="0" marR="0" indent="0" algn="l" defTabSz="449263" rtl="0" eaLnBrk="0" fontAlgn="base" latinLnBrk="0" hangingPunct="0">
              <a:lnSpc>
                <a:spcPct val="87000"/>
              </a:lnSpc>
              <a:spcBef>
                <a:spcPct val="0"/>
              </a:spcBef>
              <a:spcAft>
                <a:spcPct val="0"/>
              </a:spcAft>
              <a:buClr>
                <a:srgbClr val="000000"/>
              </a:buClr>
              <a:buSzPct val="100000"/>
              <a:buFont typeface="Arial" charset="0"/>
              <a:buNone/>
              <a:tabLst/>
            </a:pPr>
            <a:r>
              <a:rPr kumimoji="0" lang="fr-FR" sz="2000" b="0" i="0" u="none" strike="noStrike" cap="none" normalizeH="0" baseline="0" dirty="0" smtClean="0">
                <a:ln>
                  <a:noFill/>
                </a:ln>
                <a:solidFill>
                  <a:srgbClr val="002060"/>
                </a:solidFill>
                <a:effectLst/>
                <a:latin typeface="Arial" charset="0"/>
                <a:ea typeface="Lucida Sans Unicode" pitchFamily="34" charset="0"/>
                <a:cs typeface="Lucida Sans Unicode" pitchFamily="34" charset="0"/>
              </a:rPr>
              <a:t>Nuit Applicative MVS</a:t>
            </a:r>
          </a:p>
        </p:txBody>
      </p:sp>
      <p:cxnSp>
        <p:nvCxnSpPr>
          <p:cNvPr id="24" name="Connecteur droit avec flèche 23"/>
          <p:cNvCxnSpPr/>
          <p:nvPr/>
        </p:nvCxnSpPr>
        <p:spPr bwMode="auto">
          <a:xfrm>
            <a:off x="5270574" y="1640583"/>
            <a:ext cx="0" cy="174271"/>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Connecteur droit avec flèche 34"/>
          <p:cNvCxnSpPr>
            <a:stCxn id="38" idx="3"/>
          </p:cNvCxnSpPr>
          <p:nvPr/>
        </p:nvCxnSpPr>
        <p:spPr bwMode="auto">
          <a:xfrm flipH="1">
            <a:off x="5270574" y="2721327"/>
            <a:ext cx="10234" cy="259814"/>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Cylindre 37"/>
          <p:cNvSpPr/>
          <p:nvPr/>
        </p:nvSpPr>
        <p:spPr bwMode="auto">
          <a:xfrm>
            <a:off x="3965329" y="1814855"/>
            <a:ext cx="2630958" cy="906472"/>
          </a:xfrm>
          <a:prstGeom prst="can">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ctr" anchorCtr="0" compatLnSpc="1">
            <a:prstTxWarp prst="textNoShape">
              <a:avLst/>
            </a:prstTxWarp>
          </a:bodyPr>
          <a:lstStyle/>
          <a:p>
            <a:endParaRPr lang="fr-FR" sz="1050" dirty="0" smtClean="0"/>
          </a:p>
          <a:p>
            <a:endParaRPr lang="fr-FR" sz="1050" dirty="0"/>
          </a:p>
          <a:p>
            <a:r>
              <a:rPr kumimoji="0" lang="fr-FR" sz="1050" b="0" i="0" u="none" strike="noStrike" cap="none" normalizeH="0" baseline="0" dirty="0" smtClean="0">
                <a:ln>
                  <a:noFill/>
                </a:ln>
                <a:solidFill>
                  <a:srgbClr val="FFFF00"/>
                </a:solidFill>
                <a:effectLst/>
                <a:latin typeface="Arial" charset="0"/>
                <a:ea typeface="Lucida Sans Unicode" pitchFamily="34" charset="0"/>
                <a:cs typeface="Lucida Sans Unicode" pitchFamily="34" charset="0"/>
              </a:rPr>
              <a:t>TNR_0001_jcl1,tgz</a:t>
            </a:r>
          </a:p>
        </p:txBody>
      </p:sp>
      <p:sp>
        <p:nvSpPr>
          <p:cNvPr id="16" name="ZoneTexte 15"/>
          <p:cNvSpPr txBox="1"/>
          <p:nvPr/>
        </p:nvSpPr>
        <p:spPr>
          <a:xfrm>
            <a:off x="8328248" y="1988840"/>
            <a:ext cx="2952328" cy="792088"/>
          </a:xfrm>
          <a:prstGeom prst="rect">
            <a:avLst/>
          </a:prstGeom>
          <a:noFill/>
        </p:spPr>
        <p:txBody>
          <a:bodyPr wrap="square" rtlCol="0">
            <a:spAutoFit/>
          </a:bodyPr>
          <a:lstStyle/>
          <a:p>
            <a:endParaRPr lang="fr-FR" dirty="0"/>
          </a:p>
        </p:txBody>
      </p:sp>
      <p:sp>
        <p:nvSpPr>
          <p:cNvPr id="13" name="Cylindre 12"/>
          <p:cNvSpPr/>
          <p:nvPr/>
        </p:nvSpPr>
        <p:spPr bwMode="auto">
          <a:xfrm>
            <a:off x="6096000" y="4232475"/>
            <a:ext cx="2630958" cy="979565"/>
          </a:xfrm>
          <a:prstGeom prst="can">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ctr" anchorCtr="0" compatLnSpc="1">
            <a:prstTxWarp prst="textNoShape">
              <a:avLst/>
            </a:prstTxWarp>
          </a:bodyPr>
          <a:lstStyle/>
          <a:p>
            <a:endParaRPr lang="fr-FR" sz="1050" dirty="0" smtClean="0"/>
          </a:p>
          <a:p>
            <a:endParaRPr lang="fr-FR" sz="1050" dirty="0"/>
          </a:p>
          <a:p>
            <a:r>
              <a:rPr lang="fr-FR" sz="1050" dirty="0" smtClean="0"/>
              <a:t>TNR_0001_jcl1_fi_file0001,txt</a:t>
            </a:r>
          </a:p>
          <a:p>
            <a:r>
              <a:rPr lang="fr-FR" sz="1050" dirty="0" smtClean="0"/>
              <a:t>TNR_0001_jcl1_ti_table0001,txt</a:t>
            </a:r>
            <a:endParaRPr lang="fr-FR" sz="1050" dirty="0">
              <a:solidFill>
                <a:srgbClr val="FFFF00"/>
              </a:solidFill>
              <a:latin typeface="Arial" charset="0"/>
              <a:ea typeface="Lucida Sans Unicode" pitchFamily="34" charset="0"/>
              <a:cs typeface="Lucida Sans Unicode" pitchFamily="34" charset="0"/>
            </a:endParaRPr>
          </a:p>
          <a:p>
            <a:endParaRPr lang="fr-FR" sz="1050" dirty="0" smtClean="0">
              <a:solidFill>
                <a:srgbClr val="FFFF00"/>
              </a:solidFill>
              <a:latin typeface="Arial" charset="0"/>
              <a:ea typeface="Lucida Sans Unicode" pitchFamily="34" charset="0"/>
              <a:cs typeface="Lucida Sans Unicode" pitchFamily="34" charset="0"/>
            </a:endParaRPr>
          </a:p>
          <a:p>
            <a:endParaRPr lang="fr-FR" sz="1050" dirty="0">
              <a:solidFill>
                <a:srgbClr val="FFFF00"/>
              </a:solidFill>
              <a:latin typeface="Arial" charset="0"/>
              <a:ea typeface="Lucida Sans Unicode" pitchFamily="34" charset="0"/>
              <a:cs typeface="Lucida Sans Unicode" pitchFamily="34" charset="0"/>
            </a:endParaRPr>
          </a:p>
          <a:p>
            <a:endParaRPr kumimoji="0" lang="fr-FR" sz="1050" b="0" i="0" u="none" strike="noStrike" cap="none" normalizeH="0" baseline="0" dirty="0" smtClean="0">
              <a:ln>
                <a:noFill/>
              </a:ln>
              <a:solidFill>
                <a:srgbClr val="FFFF00"/>
              </a:solidFill>
              <a:effectLst/>
              <a:latin typeface="Arial" charset="0"/>
              <a:ea typeface="Lucida Sans Unicode" pitchFamily="34" charset="0"/>
              <a:cs typeface="Lucida Sans Unicode" pitchFamily="34" charset="0"/>
            </a:endParaRPr>
          </a:p>
        </p:txBody>
      </p:sp>
      <p:cxnSp>
        <p:nvCxnSpPr>
          <p:cNvPr id="17" name="Connecteur droit avec flèche 16"/>
          <p:cNvCxnSpPr/>
          <p:nvPr/>
        </p:nvCxnSpPr>
        <p:spPr bwMode="auto">
          <a:xfrm flipH="1">
            <a:off x="4102443" y="3828197"/>
            <a:ext cx="707647" cy="414289"/>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Connecteur droit avec flèche 18"/>
          <p:cNvCxnSpPr/>
          <p:nvPr/>
        </p:nvCxnSpPr>
        <p:spPr bwMode="auto">
          <a:xfrm>
            <a:off x="6240016" y="3789040"/>
            <a:ext cx="949868" cy="443435"/>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52098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PEC </a:t>
            </a:r>
            <a:r>
              <a:rPr lang="fr-FR" dirty="0" smtClean="0"/>
              <a:t>–Restauration des PEC sur UNIX </a:t>
            </a:r>
            <a:r>
              <a:rPr lang="fr-FR" dirty="0" smtClean="0"/>
              <a:t>(suite)</a:t>
            </a:r>
            <a:r>
              <a:rPr lang="fr-FR" dirty="0"/>
              <a:t/>
            </a:r>
            <a:br>
              <a:rPr lang="fr-FR" dirty="0"/>
            </a:br>
            <a:r>
              <a:rPr lang="fr-FR" sz="1800" dirty="0" smtClean="0"/>
              <a:t>Prérequis</a:t>
            </a:r>
            <a:r>
              <a:rPr lang="fr-FR" sz="2000" dirty="0" smtClean="0"/>
              <a:t/>
            </a:r>
            <a:br>
              <a:rPr lang="fr-FR" sz="2000" dirty="0" smtClean="0"/>
            </a:br>
            <a:r>
              <a:rPr lang="fr-FR" sz="1800" b="0" dirty="0" smtClean="0"/>
              <a:t>Zip existant</a:t>
            </a:r>
            <a:br>
              <a:rPr lang="fr-FR" sz="1800" b="0" dirty="0" smtClean="0"/>
            </a:br>
            <a:r>
              <a:rPr lang="fr-FR" sz="1800" dirty="0" smtClean="0"/>
              <a:t>Objectif </a:t>
            </a:r>
            <a:br>
              <a:rPr lang="fr-FR" sz="1800" dirty="0" smtClean="0"/>
            </a:br>
            <a:r>
              <a:rPr lang="fr-CH" sz="1800" b="0" dirty="0" smtClean="0"/>
              <a:t>Un PEC peut être restauré à la demande pour les besoins d’une PIM</a:t>
            </a:r>
            <a:br>
              <a:rPr lang="fr-CH" sz="1800" b="0" dirty="0" smtClean="0"/>
            </a:br>
            <a:r>
              <a:rPr lang="fr-FR" sz="1800" b="0" dirty="0"/>
              <a:t>Commande à </a:t>
            </a:r>
            <a:r>
              <a:rPr lang="fr-FR" sz="1800" dirty="0"/>
              <a:t>passer</a:t>
            </a:r>
            <a:r>
              <a:rPr lang="fr-FR" sz="1800" b="0" dirty="0"/>
              <a:t> : </a:t>
            </a:r>
            <a:r>
              <a:rPr lang="fr-FR" sz="1800" b="0" dirty="0" err="1" smtClean="0"/>
              <a:t>rmtfsUnzip,sh</a:t>
            </a:r>
            <a:r>
              <a:rPr lang="fr-FR" sz="1800" b="0" dirty="0" smtClean="0"/>
              <a:t> </a:t>
            </a:r>
            <a:r>
              <a:rPr lang="fr-FR" sz="1800" b="0" dirty="0" err="1" smtClean="0"/>
              <a:t>répertoire_source</a:t>
            </a:r>
            <a:r>
              <a:rPr lang="fr-FR" sz="1800" b="0" dirty="0" smtClean="0"/>
              <a:t> </a:t>
            </a:r>
            <a:r>
              <a:rPr lang="fr-FR" sz="1800" b="0" dirty="0" err="1" smtClean="0"/>
              <a:t>répertoire_cible</a:t>
            </a:r>
            <a:r>
              <a:rPr lang="fr-FR" sz="1800" b="0" dirty="0" smtClean="0"/>
              <a:t> </a:t>
            </a:r>
            <a:r>
              <a:rPr lang="fr-FR" sz="1800" b="0" dirty="0" err="1" smtClean="0"/>
              <a:t>nom_pec</a:t>
            </a:r>
            <a:r>
              <a:rPr lang="fr-FR" sz="1800" b="0" dirty="0" smtClean="0"/>
              <a:t> </a:t>
            </a:r>
            <a:r>
              <a:rPr lang="fr-FR" sz="1800" b="0" dirty="0" err="1" smtClean="0"/>
              <a:t>nature_objet</a:t>
            </a:r>
            <a:r>
              <a:rPr lang="fr-FR" sz="1800" b="0" dirty="0" smtClean="0"/>
              <a:t/>
            </a:r>
            <a:br>
              <a:rPr lang="fr-FR" sz="1800" b="0" dirty="0" smtClean="0"/>
            </a:br>
            <a:r>
              <a:rPr lang="fr-FR" sz="1800" b="0" dirty="0" smtClean="0"/>
              <a:t>- </a:t>
            </a:r>
            <a:r>
              <a:rPr lang="fr-FR" sz="1800" b="0" dirty="0" err="1" smtClean="0"/>
              <a:t>répertoire_source</a:t>
            </a:r>
            <a:r>
              <a:rPr lang="fr-FR" sz="1800" b="0" dirty="0" smtClean="0"/>
              <a:t> </a:t>
            </a:r>
            <a:r>
              <a:rPr lang="fr-FR" sz="1800" b="0" dirty="0">
                <a:sym typeface="Wingdings" panose="05000000000000000000" pitchFamily="2" charset="2"/>
              </a:rPr>
              <a:t> </a:t>
            </a:r>
            <a:r>
              <a:rPr lang="fr-FR" sz="1800" b="0" dirty="0" smtClean="0">
                <a:sym typeface="Wingdings" panose="05000000000000000000" pitchFamily="2" charset="2"/>
              </a:rPr>
              <a:t>N</a:t>
            </a:r>
            <a:r>
              <a:rPr lang="fr-FR" sz="1800" b="0" dirty="0" smtClean="0"/>
              <a:t>om du répertoire sur lequel est déposé le PEC</a:t>
            </a:r>
            <a:br>
              <a:rPr lang="fr-FR" sz="1800" b="0" dirty="0" smtClean="0"/>
            </a:br>
            <a:r>
              <a:rPr lang="fr-FR" sz="1800" b="0" dirty="0"/>
              <a:t>- </a:t>
            </a:r>
            <a:r>
              <a:rPr lang="fr-FR" sz="1800" b="0" dirty="0" err="1" smtClean="0"/>
              <a:t>répertoire_cible</a:t>
            </a:r>
            <a:r>
              <a:rPr lang="fr-FR" sz="1800" b="0" dirty="0" smtClean="0"/>
              <a:t>  	</a:t>
            </a:r>
            <a:r>
              <a:rPr lang="fr-FR" sz="1800" b="0" dirty="0">
                <a:sym typeface="Wingdings" panose="05000000000000000000" pitchFamily="2" charset="2"/>
              </a:rPr>
              <a:t> </a:t>
            </a:r>
            <a:r>
              <a:rPr lang="fr-FR" sz="1800" b="0" dirty="0" smtClean="0"/>
              <a:t> </a:t>
            </a:r>
            <a:r>
              <a:rPr lang="fr-FR" sz="1800" b="0" dirty="0"/>
              <a:t>Nom du répertoire </a:t>
            </a:r>
            <a:r>
              <a:rPr lang="fr-FR" sz="1800" b="0" dirty="0" smtClean="0"/>
              <a:t>de dépôt des objets restaurés</a:t>
            </a:r>
            <a:br>
              <a:rPr lang="fr-FR" sz="1800" b="0" dirty="0" smtClean="0"/>
            </a:br>
            <a:r>
              <a:rPr lang="fr-FR" sz="1800" b="0" dirty="0" smtClean="0"/>
              <a:t>- </a:t>
            </a:r>
            <a:r>
              <a:rPr lang="fr-FR" sz="1800" b="0" dirty="0" err="1" smtClean="0"/>
              <a:t>nom_pec</a:t>
            </a:r>
            <a:r>
              <a:rPr lang="fr-FR" sz="1800" b="0" dirty="0" smtClean="0"/>
              <a:t> 		</a:t>
            </a:r>
            <a:r>
              <a:rPr lang="fr-FR" sz="1800" b="0" dirty="0">
                <a:sym typeface="Wingdings" panose="05000000000000000000" pitchFamily="2" charset="2"/>
              </a:rPr>
              <a:t> </a:t>
            </a:r>
            <a:r>
              <a:rPr lang="fr-FR" sz="1800" b="0" dirty="0"/>
              <a:t> </a:t>
            </a:r>
            <a:r>
              <a:rPr lang="fr-FR" sz="1800" b="0" dirty="0" smtClean="0"/>
              <a:t>Nom </a:t>
            </a:r>
            <a:r>
              <a:rPr lang="fr-FR" sz="1800" b="0" dirty="0"/>
              <a:t>du </a:t>
            </a:r>
            <a:r>
              <a:rPr lang="fr-FR" sz="1800" b="0" dirty="0" smtClean="0"/>
              <a:t>PEC à restaurer (ALL pour tous)</a:t>
            </a:r>
            <a:br>
              <a:rPr lang="fr-FR" sz="1800" b="0" dirty="0" smtClean="0"/>
            </a:br>
            <a:r>
              <a:rPr lang="fr-FR" sz="1800" b="0" dirty="0"/>
              <a:t>- </a:t>
            </a:r>
            <a:r>
              <a:rPr lang="fr-FR" sz="1800" b="0" dirty="0" err="1"/>
              <a:t>nature_objet</a:t>
            </a:r>
            <a:r>
              <a:rPr lang="fr-FR" sz="1800" b="0" dirty="0"/>
              <a:t> 	</a:t>
            </a:r>
            <a:r>
              <a:rPr lang="fr-FR" sz="1800" b="0" dirty="0">
                <a:sym typeface="Wingdings" panose="05000000000000000000" pitchFamily="2" charset="2"/>
              </a:rPr>
              <a:t> </a:t>
            </a:r>
            <a:r>
              <a:rPr lang="fr-FR" sz="1800" b="0" dirty="0"/>
              <a:t> </a:t>
            </a:r>
            <a:r>
              <a:rPr lang="fr-FR" sz="1800" b="0" dirty="0" smtClean="0"/>
              <a:t>Nature des objets à restaurer </a:t>
            </a:r>
            <a:br>
              <a:rPr lang="fr-FR" sz="1800" b="0" dirty="0" smtClean="0"/>
            </a:br>
            <a:r>
              <a:rPr lang="fr-FR" sz="1800" b="0" dirty="0"/>
              <a:t>	</a:t>
            </a:r>
            <a:r>
              <a:rPr lang="fr-FR" sz="1800" b="0" dirty="0" smtClean="0"/>
              <a:t>	- ALL 	: Tables et fichiers Input ET Tables et Fichiers Output</a:t>
            </a:r>
            <a:br>
              <a:rPr lang="fr-FR" sz="1800" b="0" dirty="0" smtClean="0"/>
            </a:br>
            <a:r>
              <a:rPr lang="fr-FR" sz="1800" b="0" dirty="0"/>
              <a:t>	</a:t>
            </a:r>
            <a:r>
              <a:rPr lang="fr-FR" sz="1800" b="0" dirty="0" smtClean="0"/>
              <a:t>	- INPUT	: </a:t>
            </a:r>
            <a:r>
              <a:rPr lang="fr-FR" sz="1800" b="0" dirty="0"/>
              <a:t>Tables et fichiers Input </a:t>
            </a:r>
            <a:r>
              <a:rPr lang="fr-FR" sz="1800" b="0" dirty="0" smtClean="0"/>
              <a:t/>
            </a:r>
            <a:br>
              <a:rPr lang="fr-FR" sz="1800" b="0" dirty="0" smtClean="0"/>
            </a:br>
            <a:r>
              <a:rPr lang="fr-FR" sz="1800" b="0" dirty="0"/>
              <a:t>		- </a:t>
            </a:r>
            <a:r>
              <a:rPr lang="fr-FR" sz="1800" b="0" dirty="0" smtClean="0"/>
              <a:t>OUTPUT: </a:t>
            </a:r>
            <a:r>
              <a:rPr lang="fr-FR" sz="1800" b="0" dirty="0"/>
              <a:t>Tables et fichiers </a:t>
            </a:r>
            <a:r>
              <a:rPr lang="fr-FR" sz="1800" b="0" dirty="0" smtClean="0"/>
              <a:t>Output </a:t>
            </a:r>
            <a:r>
              <a:rPr lang="fr-FR" sz="1800" b="0" dirty="0"/>
              <a:t/>
            </a:r>
            <a:br>
              <a:rPr lang="fr-FR" sz="1800" b="0" dirty="0"/>
            </a:br>
            <a:endParaRPr lang="fr-FR" sz="1800" b="0" dirty="0"/>
          </a:p>
        </p:txBody>
      </p:sp>
      <p:sp>
        <p:nvSpPr>
          <p:cNvPr id="7170" name="Espace réservé de la date 3"/>
          <p:cNvSpPr>
            <a:spLocks noGrp="1"/>
          </p:cNvSpPr>
          <p:nvPr>
            <p:ph type="dt" idx="10"/>
          </p:nvPr>
        </p:nvSpPr>
        <p:spPr>
          <a:noFill/>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5pPr>
            <a:lvl6pPr marL="25146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6pPr>
            <a:lvl7pPr marL="29718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7pPr>
            <a:lvl8pPr marL="34290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8pPr>
            <a:lvl9pPr marL="38862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9pPr>
          </a:lstStyle>
          <a:p>
            <a:r>
              <a:rPr lang="fr-FR" sz="1200">
                <a:solidFill>
                  <a:srgbClr val="333399"/>
                </a:solidFill>
                <a:latin typeface="Calibri" pitchFamily="34" charset="0"/>
                <a:cs typeface="Courier New" pitchFamily="49" charset="0"/>
              </a:rPr>
              <a:t>Page : </a:t>
            </a:r>
            <a:fld id="{20B47670-D184-40BC-989E-DD5059117CAA}" type="slidenum">
              <a:rPr lang="fr-FR" sz="1200">
                <a:solidFill>
                  <a:srgbClr val="333399"/>
                </a:solidFill>
                <a:latin typeface="Calibri" pitchFamily="34" charset="0"/>
                <a:cs typeface="Courier New" pitchFamily="49" charset="0"/>
              </a:rPr>
              <a:pPr/>
              <a:t>15</a:t>
            </a:fld>
            <a:endParaRPr lang="fr-FR" sz="1200">
              <a:solidFill>
                <a:srgbClr val="333399"/>
              </a:solidFill>
              <a:latin typeface="Calibri" pitchFamily="34" charset="0"/>
              <a:cs typeface="Courier New" pitchFamily="49" charset="0"/>
            </a:endParaRPr>
          </a:p>
        </p:txBody>
      </p:sp>
      <p:sp>
        <p:nvSpPr>
          <p:cNvPr id="7" name="Rectangle 5"/>
          <p:cNvSpPr>
            <a:spLocks noGrp="1" noChangeArrowheads="1"/>
          </p:cNvSpPr>
          <p:nvPr>
            <p:ph type="ftr"/>
          </p:nvPr>
        </p:nvSpPr>
        <p:spPr bwMode="auto">
          <a:xfrm>
            <a:off x="3082742" y="6564313"/>
            <a:ext cx="5495284" cy="245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lnSpc>
                <a:spcPct val="100000"/>
              </a:lnSpc>
              <a:buClr>
                <a:srgbClr val="333399"/>
              </a:buClr>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b="1">
                <a:solidFill>
                  <a:srgbClr val="333399"/>
                </a:solidFill>
                <a:latin typeface="Calibri" pitchFamily="34" charset="0"/>
                <a:cs typeface="Courier New" pitchFamily="49" charset="0"/>
              </a:defRPr>
            </a:lvl1pPr>
          </a:lstStyle>
          <a:p>
            <a:pPr>
              <a:defRPr/>
            </a:pPr>
            <a:r>
              <a:rPr lang="fr-FR" dirty="0" smtClean="0"/>
              <a:t>Partenaire de vos     évolutions</a:t>
            </a:r>
            <a:endParaRPr lang="fr-FR" dirty="0"/>
          </a:p>
        </p:txBody>
      </p:sp>
    </p:spTree>
    <p:extLst>
      <p:ext uri="{BB962C8B-B14F-4D97-AF65-F5344CB8AC3E}">
        <p14:creationId xmlns:p14="http://schemas.microsoft.com/office/powerpoint/2010/main" val="2207612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11424" y="102450"/>
            <a:ext cx="11369726" cy="620713"/>
          </a:xfrm>
        </p:spPr>
        <p:txBody>
          <a:bodyPr/>
          <a:lstStyle/>
          <a:p>
            <a:r>
              <a:rPr lang="fr-FR" dirty="0" smtClean="0"/>
              <a:t>PEC – Phase 1 - Construction des fichiers PIM </a:t>
            </a:r>
            <a:r>
              <a:rPr lang="fr-FR" sz="2000" dirty="0"/>
              <a:t/>
            </a:r>
            <a:br>
              <a:rPr lang="fr-FR" sz="2000" dirty="0"/>
            </a:br>
            <a:endParaRPr lang="fr-FR" sz="2000" b="0" dirty="0"/>
          </a:p>
        </p:txBody>
      </p:sp>
      <p:sp>
        <p:nvSpPr>
          <p:cNvPr id="7170" name="Espace réservé de la date 3"/>
          <p:cNvSpPr>
            <a:spLocks noGrp="1"/>
          </p:cNvSpPr>
          <p:nvPr>
            <p:ph type="dt" idx="10"/>
          </p:nvPr>
        </p:nvSpPr>
        <p:spPr>
          <a:noFill/>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5pPr>
            <a:lvl6pPr marL="25146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6pPr>
            <a:lvl7pPr marL="29718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7pPr>
            <a:lvl8pPr marL="34290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8pPr>
            <a:lvl9pPr marL="38862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9pPr>
          </a:lstStyle>
          <a:p>
            <a:r>
              <a:rPr lang="fr-FR" sz="1200">
                <a:solidFill>
                  <a:srgbClr val="333399"/>
                </a:solidFill>
                <a:latin typeface="Calibri" pitchFamily="34" charset="0"/>
                <a:cs typeface="Courier New" pitchFamily="49" charset="0"/>
              </a:rPr>
              <a:t>Page : </a:t>
            </a:r>
            <a:fld id="{20B47670-D184-40BC-989E-DD5059117CAA}" type="slidenum">
              <a:rPr lang="fr-FR" sz="1200">
                <a:solidFill>
                  <a:srgbClr val="333399"/>
                </a:solidFill>
                <a:latin typeface="Calibri" pitchFamily="34" charset="0"/>
                <a:cs typeface="Courier New" pitchFamily="49" charset="0"/>
              </a:rPr>
              <a:pPr/>
              <a:t>2</a:t>
            </a:fld>
            <a:endParaRPr lang="fr-FR" sz="1200">
              <a:solidFill>
                <a:srgbClr val="333399"/>
              </a:solidFill>
              <a:latin typeface="Calibri" pitchFamily="34" charset="0"/>
              <a:cs typeface="Courier New" pitchFamily="49" charset="0"/>
            </a:endParaRPr>
          </a:p>
        </p:txBody>
      </p:sp>
      <p:sp>
        <p:nvSpPr>
          <p:cNvPr id="7" name="Rectangle 5"/>
          <p:cNvSpPr>
            <a:spLocks noGrp="1" noChangeArrowheads="1"/>
          </p:cNvSpPr>
          <p:nvPr>
            <p:ph type="ftr"/>
          </p:nvPr>
        </p:nvSpPr>
        <p:spPr bwMode="auto">
          <a:xfrm>
            <a:off x="3082742" y="6564313"/>
            <a:ext cx="5495284" cy="245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lnSpc>
                <a:spcPct val="100000"/>
              </a:lnSpc>
              <a:buClr>
                <a:srgbClr val="333399"/>
              </a:buClr>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b="1">
                <a:solidFill>
                  <a:srgbClr val="333399"/>
                </a:solidFill>
                <a:latin typeface="Calibri" pitchFamily="34" charset="0"/>
                <a:cs typeface="Courier New" pitchFamily="49" charset="0"/>
              </a:defRPr>
            </a:lvl1pPr>
          </a:lstStyle>
          <a:p>
            <a:pPr>
              <a:defRPr/>
            </a:pPr>
            <a:r>
              <a:rPr lang="fr-FR" dirty="0" smtClean="0"/>
              <a:t>Partenaire de vos     évolutions</a:t>
            </a:r>
            <a:endParaRPr lang="fr-FR" dirty="0"/>
          </a:p>
        </p:txBody>
      </p:sp>
      <p:sp>
        <p:nvSpPr>
          <p:cNvPr id="5" name="Bouée 4"/>
          <p:cNvSpPr/>
          <p:nvPr/>
        </p:nvSpPr>
        <p:spPr bwMode="auto">
          <a:xfrm>
            <a:off x="4802523" y="4292685"/>
            <a:ext cx="936104" cy="863302"/>
          </a:xfrm>
          <a:prstGeom prst="donu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ctr" anchorCtr="0" compatLnSpc="1">
            <a:prstTxWarp prst="textNoShape">
              <a:avLst/>
            </a:prstTxWarp>
          </a:bodyPr>
          <a:lstStyle/>
          <a:p>
            <a:pPr marL="0" marR="0" indent="0" algn="l" defTabSz="449263" rtl="0" eaLnBrk="0" fontAlgn="base" latinLnBrk="0" hangingPunct="0">
              <a:lnSpc>
                <a:spcPct val="87000"/>
              </a:lnSpc>
              <a:spcBef>
                <a:spcPct val="0"/>
              </a:spcBef>
              <a:spcAft>
                <a:spcPct val="0"/>
              </a:spcAft>
              <a:buClr>
                <a:srgbClr val="000000"/>
              </a:buClr>
              <a:buSzPct val="100000"/>
              <a:buFont typeface="Arial" charset="0"/>
              <a:buNone/>
              <a:tabLst/>
            </a:pPr>
            <a:r>
              <a:rPr kumimoji="0" lang="fr-FR" sz="2000" b="0" i="0" u="none" strike="noStrike" cap="none" normalizeH="0" baseline="0" dirty="0" err="1" smtClean="0">
                <a:ln>
                  <a:noFill/>
                </a:ln>
                <a:solidFill>
                  <a:srgbClr val="002060"/>
                </a:solidFill>
                <a:effectLst/>
                <a:latin typeface="Arial" charset="0"/>
                <a:ea typeface="Lucida Sans Unicode" pitchFamily="34" charset="0"/>
                <a:cs typeface="Lucida Sans Unicode" pitchFamily="34" charset="0"/>
              </a:rPr>
              <a:t>Conv</a:t>
            </a:r>
            <a:endParaRPr kumimoji="0" lang="fr-FR" sz="2000" b="0" i="0" u="none" strike="noStrike" cap="none" normalizeH="0" baseline="0" dirty="0" smtClean="0">
              <a:ln>
                <a:noFill/>
              </a:ln>
              <a:solidFill>
                <a:srgbClr val="002060"/>
              </a:solidFill>
              <a:effectLst/>
              <a:latin typeface="Arial" charset="0"/>
              <a:ea typeface="Lucida Sans Unicode" pitchFamily="34" charset="0"/>
              <a:cs typeface="Lucida Sans Unicode" pitchFamily="34" charset="0"/>
            </a:endParaRPr>
          </a:p>
        </p:txBody>
      </p:sp>
      <p:sp>
        <p:nvSpPr>
          <p:cNvPr id="6" name="Cylindre 5"/>
          <p:cNvSpPr/>
          <p:nvPr/>
        </p:nvSpPr>
        <p:spPr bwMode="auto">
          <a:xfrm>
            <a:off x="1847528" y="3350577"/>
            <a:ext cx="1728192" cy="576064"/>
          </a:xfrm>
          <a:prstGeom prst="can">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ctr" anchorCtr="0" compatLnSpc="1">
            <a:prstTxWarp prst="textNoShape">
              <a:avLst/>
            </a:prstTxWarp>
          </a:bodyPr>
          <a:lstStyle/>
          <a:p>
            <a:r>
              <a:rPr lang="fr-FR" sz="1050" dirty="0"/>
              <a:t>XREF_INOUT_LOT.txt</a:t>
            </a:r>
            <a:endParaRPr kumimoji="0" lang="fr-FR" sz="1050" b="0" i="0" u="none" strike="noStrike" cap="none" normalizeH="0" baseline="0" dirty="0" smtClean="0">
              <a:ln>
                <a:noFill/>
              </a:ln>
              <a:solidFill>
                <a:srgbClr val="FFFF00"/>
              </a:solidFill>
              <a:effectLst/>
              <a:latin typeface="Arial" charset="0"/>
              <a:ea typeface="Lucida Sans Unicode" pitchFamily="34" charset="0"/>
              <a:cs typeface="Lucida Sans Unicode" pitchFamily="34" charset="0"/>
            </a:endParaRPr>
          </a:p>
        </p:txBody>
      </p:sp>
      <p:sp>
        <p:nvSpPr>
          <p:cNvPr id="8" name="Cylindre 7"/>
          <p:cNvSpPr/>
          <p:nvPr/>
        </p:nvSpPr>
        <p:spPr bwMode="auto">
          <a:xfrm>
            <a:off x="1847528" y="2308294"/>
            <a:ext cx="1728192" cy="576064"/>
          </a:xfrm>
          <a:prstGeom prst="can">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ctr" anchorCtr="0" compatLnSpc="1">
            <a:prstTxWarp prst="textNoShape">
              <a:avLst/>
            </a:prstTxWarp>
          </a:bodyPr>
          <a:lstStyle/>
          <a:p>
            <a:r>
              <a:rPr lang="fr-FR" sz="1050" dirty="0" smtClean="0"/>
              <a:t>Liste ordonnée des JCL à tester</a:t>
            </a:r>
            <a:endParaRPr kumimoji="0" lang="fr-FR" sz="1050" b="0" i="0" u="none" strike="noStrike" cap="none" normalizeH="0" baseline="0" dirty="0" smtClean="0">
              <a:ln>
                <a:noFill/>
              </a:ln>
              <a:solidFill>
                <a:srgbClr val="FFFF00"/>
              </a:solidFill>
              <a:effectLst/>
              <a:latin typeface="Arial" charset="0"/>
              <a:ea typeface="Lucida Sans Unicode" pitchFamily="34" charset="0"/>
              <a:cs typeface="Lucida Sans Unicode" pitchFamily="34" charset="0"/>
            </a:endParaRPr>
          </a:p>
        </p:txBody>
      </p:sp>
      <p:sp>
        <p:nvSpPr>
          <p:cNvPr id="9" name="Cylindre 8"/>
          <p:cNvSpPr/>
          <p:nvPr/>
        </p:nvSpPr>
        <p:spPr bwMode="auto">
          <a:xfrm>
            <a:off x="4406479" y="3348225"/>
            <a:ext cx="1728192" cy="576064"/>
          </a:xfrm>
          <a:prstGeom prst="can">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ctr" anchorCtr="0" compatLnSpc="1">
            <a:prstTxWarp prst="textNoShape">
              <a:avLst/>
            </a:prstTxWarp>
          </a:bodyPr>
          <a:lstStyle/>
          <a:p>
            <a:r>
              <a:rPr lang="fr-FR" sz="1050" dirty="0" smtClean="0"/>
              <a:t>SKEL_JCL_SAVE.txt</a:t>
            </a:r>
            <a:endParaRPr kumimoji="0" lang="fr-FR" sz="1050" b="0" i="0" u="none" strike="noStrike" cap="none" normalizeH="0" baseline="0" dirty="0" smtClean="0">
              <a:ln>
                <a:noFill/>
              </a:ln>
              <a:solidFill>
                <a:srgbClr val="FFFF00"/>
              </a:solidFill>
              <a:effectLst/>
              <a:latin typeface="Arial" charset="0"/>
              <a:ea typeface="Lucida Sans Unicode" pitchFamily="34" charset="0"/>
              <a:cs typeface="Lucida Sans Unicode" pitchFamily="34" charset="0"/>
            </a:endParaRPr>
          </a:p>
        </p:txBody>
      </p:sp>
      <p:sp>
        <p:nvSpPr>
          <p:cNvPr id="10" name="Cylindre 9"/>
          <p:cNvSpPr/>
          <p:nvPr/>
        </p:nvSpPr>
        <p:spPr bwMode="auto">
          <a:xfrm>
            <a:off x="7608168" y="3348225"/>
            <a:ext cx="1728192" cy="576064"/>
          </a:xfrm>
          <a:prstGeom prst="can">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ctr" anchorCtr="0" compatLnSpc="1">
            <a:prstTxWarp prst="textNoShape">
              <a:avLst/>
            </a:prstTxWarp>
          </a:bodyPr>
          <a:lstStyle/>
          <a:p>
            <a:r>
              <a:rPr lang="fr-FR" sz="1050" dirty="0" smtClean="0"/>
              <a:t>SKEL_JCL_REST.txt</a:t>
            </a:r>
            <a:endParaRPr kumimoji="0" lang="fr-FR" sz="1050" b="0" i="0" u="none" strike="noStrike" cap="none" normalizeH="0" baseline="0" dirty="0" smtClean="0">
              <a:ln>
                <a:noFill/>
              </a:ln>
              <a:solidFill>
                <a:srgbClr val="FFFF00"/>
              </a:solidFill>
              <a:effectLst/>
              <a:latin typeface="Arial" charset="0"/>
              <a:ea typeface="Lucida Sans Unicode" pitchFamily="34" charset="0"/>
              <a:cs typeface="Lucida Sans Unicode" pitchFamily="34" charset="0"/>
            </a:endParaRPr>
          </a:p>
        </p:txBody>
      </p:sp>
      <p:sp>
        <p:nvSpPr>
          <p:cNvPr id="11" name="Bouée 10"/>
          <p:cNvSpPr/>
          <p:nvPr/>
        </p:nvSpPr>
        <p:spPr bwMode="auto">
          <a:xfrm>
            <a:off x="1393743" y="953076"/>
            <a:ext cx="2613800" cy="863302"/>
          </a:xfrm>
          <a:prstGeom prst="donu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ctr" anchorCtr="0" compatLnSpc="1">
            <a:prstTxWarp prst="textNoShape">
              <a:avLst/>
            </a:prstTxWarp>
          </a:bodyPr>
          <a:lstStyle/>
          <a:p>
            <a:pPr marL="0" marR="0" indent="0" algn="l" defTabSz="449263" rtl="0" eaLnBrk="0" fontAlgn="base" latinLnBrk="0" hangingPunct="0">
              <a:lnSpc>
                <a:spcPct val="87000"/>
              </a:lnSpc>
              <a:spcBef>
                <a:spcPct val="0"/>
              </a:spcBef>
              <a:spcAft>
                <a:spcPct val="0"/>
              </a:spcAft>
              <a:buClr>
                <a:srgbClr val="000000"/>
              </a:buClr>
              <a:buSzPct val="100000"/>
              <a:buFont typeface="Arial" charset="0"/>
              <a:buNone/>
              <a:tabLst/>
            </a:pPr>
            <a:r>
              <a:rPr kumimoji="0" lang="fr-FR" sz="2000" b="0" i="0" u="none" strike="noStrike" cap="none" normalizeH="0" baseline="0" dirty="0" smtClean="0">
                <a:ln>
                  <a:noFill/>
                </a:ln>
                <a:solidFill>
                  <a:srgbClr val="002060"/>
                </a:solidFill>
                <a:effectLst/>
                <a:latin typeface="Arial" charset="0"/>
                <a:ea typeface="Lucida Sans Unicode" pitchFamily="34" charset="0"/>
                <a:cs typeface="Lucida Sans Unicode" pitchFamily="34" charset="0"/>
              </a:rPr>
              <a:t>Nuit Applicative</a:t>
            </a:r>
          </a:p>
        </p:txBody>
      </p:sp>
      <p:sp>
        <p:nvSpPr>
          <p:cNvPr id="12" name="Bouée 11"/>
          <p:cNvSpPr/>
          <p:nvPr/>
        </p:nvSpPr>
        <p:spPr bwMode="auto">
          <a:xfrm>
            <a:off x="5331601" y="2156724"/>
            <a:ext cx="2769641" cy="863302"/>
          </a:xfrm>
          <a:prstGeom prst="donu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ctr" anchorCtr="0" compatLnSpc="1">
            <a:prstTxWarp prst="textNoShape">
              <a:avLst/>
            </a:prstTxWarp>
          </a:bodyPr>
          <a:lstStyle/>
          <a:p>
            <a:pPr marL="0" marR="0" indent="0" algn="l" defTabSz="449263" rtl="0" eaLnBrk="0" fontAlgn="base" latinLnBrk="0" hangingPunct="0">
              <a:lnSpc>
                <a:spcPct val="87000"/>
              </a:lnSpc>
              <a:spcBef>
                <a:spcPct val="0"/>
              </a:spcBef>
              <a:spcAft>
                <a:spcPct val="0"/>
              </a:spcAft>
              <a:buClr>
                <a:srgbClr val="000000"/>
              </a:buClr>
              <a:buSzPct val="100000"/>
              <a:buFont typeface="Arial" charset="0"/>
              <a:buNone/>
              <a:tabLst/>
            </a:pPr>
            <a:r>
              <a:rPr kumimoji="0" lang="fr-FR" sz="2000" b="0" i="0" u="none" strike="noStrike" cap="none" normalizeH="0" baseline="0" dirty="0" smtClean="0">
                <a:ln>
                  <a:noFill/>
                </a:ln>
                <a:solidFill>
                  <a:srgbClr val="002060"/>
                </a:solidFill>
                <a:effectLst/>
                <a:latin typeface="Arial" charset="0"/>
                <a:ea typeface="Lucida Sans Unicode" pitchFamily="34" charset="0"/>
                <a:cs typeface="Lucida Sans Unicode" pitchFamily="34" charset="0"/>
              </a:rPr>
              <a:t>Personnalisation</a:t>
            </a:r>
          </a:p>
        </p:txBody>
      </p:sp>
      <p:cxnSp>
        <p:nvCxnSpPr>
          <p:cNvPr id="14" name="Connecteur droit avec flèche 13"/>
          <p:cNvCxnSpPr/>
          <p:nvPr/>
        </p:nvCxnSpPr>
        <p:spPr bwMode="auto">
          <a:xfrm>
            <a:off x="2711624" y="2884358"/>
            <a:ext cx="0" cy="463867"/>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Bouée 16"/>
          <p:cNvSpPr/>
          <p:nvPr/>
        </p:nvSpPr>
        <p:spPr bwMode="auto">
          <a:xfrm>
            <a:off x="6259351" y="836712"/>
            <a:ext cx="936104" cy="863302"/>
          </a:xfrm>
          <a:prstGeom prst="donu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ctr" anchorCtr="0" compatLnSpc="1">
            <a:prstTxWarp prst="textNoShape">
              <a:avLst/>
            </a:prstTxWarp>
          </a:bodyPr>
          <a:lstStyle/>
          <a:p>
            <a:pPr marL="0" marR="0" indent="0" algn="l" defTabSz="449263" rtl="0" eaLnBrk="0" fontAlgn="base" latinLnBrk="0" hangingPunct="0">
              <a:lnSpc>
                <a:spcPct val="87000"/>
              </a:lnSpc>
              <a:spcBef>
                <a:spcPct val="0"/>
              </a:spcBef>
              <a:spcAft>
                <a:spcPct val="0"/>
              </a:spcAft>
              <a:buClr>
                <a:srgbClr val="000000"/>
              </a:buClr>
              <a:buSzPct val="100000"/>
              <a:buFont typeface="Arial" charset="0"/>
              <a:buNone/>
              <a:tabLst/>
            </a:pPr>
            <a:r>
              <a:rPr kumimoji="0" lang="fr-FR" sz="2000" b="0" i="0" u="none" strike="noStrike" cap="none" normalizeH="0" baseline="0" dirty="0" err="1" smtClean="0">
                <a:ln>
                  <a:noFill/>
                </a:ln>
                <a:solidFill>
                  <a:srgbClr val="002060"/>
                </a:solidFill>
                <a:effectLst/>
                <a:latin typeface="Arial" charset="0"/>
                <a:ea typeface="Lucida Sans Unicode" pitchFamily="34" charset="0"/>
                <a:cs typeface="Lucida Sans Unicode" pitchFamily="34" charset="0"/>
              </a:rPr>
              <a:t>Carto</a:t>
            </a:r>
            <a:endParaRPr kumimoji="0" lang="fr-FR" sz="2000" b="0" i="0" u="none" strike="noStrike" cap="none" normalizeH="0" baseline="0" dirty="0" smtClean="0">
              <a:ln>
                <a:noFill/>
              </a:ln>
              <a:solidFill>
                <a:srgbClr val="002060"/>
              </a:solidFill>
              <a:effectLst/>
              <a:latin typeface="Arial" charset="0"/>
              <a:ea typeface="Lucida Sans Unicode" pitchFamily="34" charset="0"/>
              <a:cs typeface="Lucida Sans Unicode" pitchFamily="34" charset="0"/>
            </a:endParaRPr>
          </a:p>
        </p:txBody>
      </p:sp>
      <p:cxnSp>
        <p:nvCxnSpPr>
          <p:cNvPr id="19" name="Connecteur droit avec flèche 18"/>
          <p:cNvCxnSpPr/>
          <p:nvPr/>
        </p:nvCxnSpPr>
        <p:spPr bwMode="auto">
          <a:xfrm>
            <a:off x="2711624" y="1844427"/>
            <a:ext cx="0" cy="463867"/>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onnecteur droit avec flèche 19"/>
          <p:cNvCxnSpPr/>
          <p:nvPr/>
        </p:nvCxnSpPr>
        <p:spPr bwMode="auto">
          <a:xfrm>
            <a:off x="6716422" y="1700014"/>
            <a:ext cx="0" cy="463867"/>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onnecteur droit avec flèche 20"/>
          <p:cNvCxnSpPr/>
          <p:nvPr/>
        </p:nvCxnSpPr>
        <p:spPr bwMode="auto">
          <a:xfrm>
            <a:off x="2716972" y="3834444"/>
            <a:ext cx="2442924" cy="458241"/>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Connecteur droit avec flèche 21"/>
          <p:cNvCxnSpPr/>
          <p:nvPr/>
        </p:nvCxnSpPr>
        <p:spPr bwMode="auto">
          <a:xfrm>
            <a:off x="5270575" y="3834444"/>
            <a:ext cx="0" cy="463867"/>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Connecteur droit avec flèche 22"/>
          <p:cNvCxnSpPr/>
          <p:nvPr/>
        </p:nvCxnSpPr>
        <p:spPr bwMode="auto">
          <a:xfrm flipH="1">
            <a:off x="5447928" y="3924289"/>
            <a:ext cx="3024336" cy="368396"/>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Connecteur droit avec flèche 23"/>
          <p:cNvCxnSpPr>
            <a:endCxn id="9" idx="1"/>
          </p:cNvCxnSpPr>
          <p:nvPr/>
        </p:nvCxnSpPr>
        <p:spPr bwMode="auto">
          <a:xfrm flipH="1">
            <a:off x="5270575" y="3011259"/>
            <a:ext cx="1113457" cy="336966"/>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onnecteur droit avec flèche 26"/>
          <p:cNvCxnSpPr/>
          <p:nvPr/>
        </p:nvCxnSpPr>
        <p:spPr bwMode="auto">
          <a:xfrm>
            <a:off x="7234250" y="3020026"/>
            <a:ext cx="1298679" cy="305602"/>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Cylindre 30"/>
          <p:cNvSpPr/>
          <p:nvPr/>
        </p:nvSpPr>
        <p:spPr bwMode="auto">
          <a:xfrm>
            <a:off x="1847528" y="5384319"/>
            <a:ext cx="1728192" cy="995122"/>
          </a:xfrm>
          <a:prstGeom prst="can">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ctr" anchorCtr="0" compatLnSpc="1">
            <a:prstTxWarp prst="textNoShape">
              <a:avLst/>
            </a:prstTxWarp>
          </a:bodyPr>
          <a:lstStyle/>
          <a:p>
            <a:r>
              <a:rPr lang="en-US" sz="1050" dirty="0" smtClean="0"/>
              <a:t>Liste_numfic_SAVEI.txt</a:t>
            </a:r>
          </a:p>
          <a:p>
            <a:r>
              <a:rPr lang="en-US" sz="1050" dirty="0" smtClean="0"/>
              <a:t>Liste_numfic_SAVEO.txt</a:t>
            </a:r>
          </a:p>
          <a:p>
            <a:r>
              <a:rPr lang="en-US" sz="1050" dirty="0"/>
              <a:t>Liste_numfic_RESTI.txt</a:t>
            </a:r>
            <a:endParaRPr lang="fr-FR" sz="1050" dirty="0" smtClean="0"/>
          </a:p>
        </p:txBody>
      </p:sp>
      <p:sp>
        <p:nvSpPr>
          <p:cNvPr id="32" name="Cylindre 31"/>
          <p:cNvSpPr/>
          <p:nvPr/>
        </p:nvSpPr>
        <p:spPr bwMode="auto">
          <a:xfrm>
            <a:off x="4387406" y="5334263"/>
            <a:ext cx="1728192" cy="813949"/>
          </a:xfrm>
          <a:prstGeom prst="can">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ctr" anchorCtr="0" compatLnSpc="1">
            <a:prstTxWarp prst="textNoShape">
              <a:avLst/>
            </a:prstTxWarp>
          </a:bodyPr>
          <a:lstStyle/>
          <a:p>
            <a:r>
              <a:rPr lang="fr-FR" sz="1050" dirty="0" err="1" smtClean="0"/>
              <a:t>CNTL_I.pds</a:t>
            </a:r>
            <a:endParaRPr lang="fr-FR" sz="1050" dirty="0" smtClean="0"/>
          </a:p>
          <a:p>
            <a:r>
              <a:rPr lang="fr-FR" sz="1050" dirty="0" err="1" smtClean="0"/>
              <a:t>CNTL_O.pds</a:t>
            </a:r>
            <a:endParaRPr lang="fr-FR" sz="1050" dirty="0" smtClean="0"/>
          </a:p>
          <a:p>
            <a:r>
              <a:rPr lang="fr-FR" sz="1050" dirty="0" err="1" smtClean="0"/>
              <a:t>CNTL_R.pds</a:t>
            </a:r>
            <a:endParaRPr kumimoji="0" lang="fr-FR" sz="1050" b="0" i="0" u="none" strike="noStrike" cap="none" normalizeH="0" baseline="0" dirty="0" smtClean="0">
              <a:ln>
                <a:noFill/>
              </a:ln>
              <a:solidFill>
                <a:srgbClr val="FFFF00"/>
              </a:solidFill>
              <a:effectLst/>
              <a:latin typeface="Arial" charset="0"/>
              <a:ea typeface="Lucida Sans Unicode" pitchFamily="34" charset="0"/>
              <a:cs typeface="Lucida Sans Unicode" pitchFamily="34" charset="0"/>
            </a:endParaRPr>
          </a:p>
        </p:txBody>
      </p:sp>
      <p:sp>
        <p:nvSpPr>
          <p:cNvPr id="33" name="Cylindre 32"/>
          <p:cNvSpPr/>
          <p:nvPr/>
        </p:nvSpPr>
        <p:spPr bwMode="auto">
          <a:xfrm>
            <a:off x="7608168" y="5291654"/>
            <a:ext cx="1728192" cy="813949"/>
          </a:xfrm>
          <a:prstGeom prst="can">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ctr" anchorCtr="0" compatLnSpc="1">
            <a:prstTxWarp prst="textNoShape">
              <a:avLst/>
            </a:prstTxWarp>
          </a:bodyPr>
          <a:lstStyle/>
          <a:p>
            <a:r>
              <a:rPr lang="fr-FR" sz="1050" dirty="0" smtClean="0"/>
              <a:t>Log_Gen_REST.txt</a:t>
            </a:r>
          </a:p>
          <a:p>
            <a:r>
              <a:rPr lang="fr-FR" sz="1050" dirty="0" smtClean="0"/>
              <a:t>Log_Gen_SAVE.txt</a:t>
            </a:r>
          </a:p>
        </p:txBody>
      </p:sp>
      <p:cxnSp>
        <p:nvCxnSpPr>
          <p:cNvPr id="34" name="Connecteur droit avec flèche 33"/>
          <p:cNvCxnSpPr/>
          <p:nvPr/>
        </p:nvCxnSpPr>
        <p:spPr bwMode="auto">
          <a:xfrm flipH="1">
            <a:off x="2700643" y="4918162"/>
            <a:ext cx="2138410" cy="469758"/>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Connecteur droit avec flèche 34"/>
          <p:cNvCxnSpPr/>
          <p:nvPr/>
        </p:nvCxnSpPr>
        <p:spPr bwMode="auto">
          <a:xfrm>
            <a:off x="5251502" y="5155986"/>
            <a:ext cx="0" cy="178277"/>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Connecteur droit avec flèche 35"/>
          <p:cNvCxnSpPr>
            <a:endCxn id="33" idx="1"/>
          </p:cNvCxnSpPr>
          <p:nvPr/>
        </p:nvCxnSpPr>
        <p:spPr bwMode="auto">
          <a:xfrm>
            <a:off x="5738627" y="4891346"/>
            <a:ext cx="2733637" cy="400308"/>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60547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PEC – Phase 1 - Construction des fichiers </a:t>
            </a:r>
            <a:r>
              <a:rPr lang="fr-FR" dirty="0" smtClean="0"/>
              <a:t>de la PIM (suite)</a:t>
            </a:r>
            <a:r>
              <a:rPr lang="fr-FR" sz="2000" dirty="0" smtClean="0"/>
              <a:t/>
            </a:r>
            <a:br>
              <a:rPr lang="fr-FR" sz="2000" dirty="0" smtClean="0"/>
            </a:br>
            <a:r>
              <a:rPr lang="fr-FR" sz="2000" dirty="0" smtClean="0"/>
              <a:t/>
            </a:r>
            <a:br>
              <a:rPr lang="fr-FR" sz="2000" dirty="0" smtClean="0"/>
            </a:br>
            <a:r>
              <a:rPr lang="fr-FR" sz="1800" dirty="0" smtClean="0"/>
              <a:t>Prérequis</a:t>
            </a:r>
            <a:r>
              <a:rPr lang="fr-FR" sz="2000" dirty="0" smtClean="0"/>
              <a:t/>
            </a:r>
            <a:br>
              <a:rPr lang="fr-FR" sz="2000" dirty="0" smtClean="0"/>
            </a:br>
            <a:r>
              <a:rPr lang="fr-FR" sz="1800" b="0" dirty="0" smtClean="0"/>
              <a:t>Cartographier </a:t>
            </a:r>
            <a:r>
              <a:rPr lang="fr-FR" sz="1800" b="0" dirty="0"/>
              <a:t>le patrimoine du </a:t>
            </a:r>
            <a:r>
              <a:rPr lang="fr-FR" sz="1800" b="0" dirty="0" smtClean="0"/>
              <a:t>client</a:t>
            </a:r>
            <a:br>
              <a:rPr lang="fr-FR" sz="1800" b="0" dirty="0" smtClean="0"/>
            </a:br>
            <a:r>
              <a:rPr lang="fr-FR" sz="1800" b="0" dirty="0" smtClean="0"/>
              <a:t>Déterminer les types de données du patrimoine et paramétrer les squelettes </a:t>
            </a:r>
            <a:br>
              <a:rPr lang="fr-FR" sz="1800" b="0" dirty="0" smtClean="0"/>
            </a:br>
            <a:r>
              <a:rPr lang="fr-FR" sz="1800" b="0" dirty="0" smtClean="0"/>
              <a:t>Obtenir la liste ordonnée des JCL de la nuit applicative fournie par le client </a:t>
            </a:r>
            <a:br>
              <a:rPr lang="fr-FR" sz="1800" b="0" dirty="0" smtClean="0"/>
            </a:br>
            <a:r>
              <a:rPr lang="fr-FR" sz="1800" dirty="0" smtClean="0"/>
              <a:t>Objectif </a:t>
            </a:r>
            <a:br>
              <a:rPr lang="fr-FR" sz="1800" dirty="0" smtClean="0"/>
            </a:br>
            <a:r>
              <a:rPr lang="fr-FR" sz="1800" b="0" dirty="0" smtClean="0"/>
              <a:t>Fournir les fichiers PIM du patrimoine étudié ainsi que les JCL correspondants</a:t>
            </a:r>
            <a:br>
              <a:rPr lang="fr-FR" sz="1800" b="0" dirty="0" smtClean="0"/>
            </a:br>
            <a:r>
              <a:rPr lang="en-US" sz="1800" b="0" dirty="0" smtClean="0"/>
              <a:t>\</a:t>
            </a:r>
            <a:r>
              <a:rPr lang="en-US" sz="1800" b="0" dirty="0" err="1" smtClean="0"/>
              <a:t>JCL_Generes</a:t>
            </a:r>
            <a:r>
              <a:rPr lang="en-US" sz="1800" b="0" dirty="0" smtClean="0"/>
              <a:t>\JCL_REST\</a:t>
            </a:r>
            <a:r>
              <a:rPr lang="en-US" sz="1800" b="0" dirty="0" err="1" smtClean="0"/>
              <a:t>CNTL_I.pds</a:t>
            </a:r>
            <a:r>
              <a:rPr lang="fr-FR" sz="1800" b="0" dirty="0"/>
              <a:t/>
            </a:r>
            <a:br>
              <a:rPr lang="fr-FR" sz="1800" b="0" dirty="0"/>
            </a:br>
            <a:r>
              <a:rPr lang="en-US" sz="1800" b="0" dirty="0"/>
              <a:t>\</a:t>
            </a:r>
            <a:r>
              <a:rPr lang="en-US" sz="1800" b="0" dirty="0" err="1"/>
              <a:t>JCL_Generes</a:t>
            </a:r>
            <a:r>
              <a:rPr lang="en-US" sz="1800" b="0" dirty="0"/>
              <a:t>\JCL_REST\</a:t>
            </a:r>
            <a:r>
              <a:rPr lang="en-US" sz="1800" b="0" dirty="0" err="1"/>
              <a:t>CNTL_O.pds</a:t>
            </a:r>
            <a:r>
              <a:rPr lang="fr-FR" sz="1800" b="0" dirty="0"/>
              <a:t/>
            </a:r>
            <a:br>
              <a:rPr lang="fr-FR" sz="1800" b="0" dirty="0"/>
            </a:br>
            <a:r>
              <a:rPr lang="en-US" sz="1800" b="0" dirty="0"/>
              <a:t>\</a:t>
            </a:r>
            <a:r>
              <a:rPr lang="en-US" sz="1800" b="0" dirty="0" err="1" smtClean="0"/>
              <a:t>JCL_Generes</a:t>
            </a:r>
            <a:r>
              <a:rPr lang="en-US" sz="1800" b="0" dirty="0" smtClean="0"/>
              <a:t>\JCL_REST\</a:t>
            </a:r>
            <a:r>
              <a:rPr lang="en-US" sz="1800" b="0" dirty="0" err="1" smtClean="0"/>
              <a:t>CNTL_R.pds</a:t>
            </a:r>
            <a:r>
              <a:rPr lang="fr-FR" sz="1800" b="0" dirty="0"/>
              <a:t/>
            </a:r>
            <a:br>
              <a:rPr lang="fr-FR" sz="1800" b="0" dirty="0"/>
            </a:br>
            <a:r>
              <a:rPr lang="en-US" sz="1800" b="0" dirty="0" smtClean="0"/>
              <a:t>\</a:t>
            </a:r>
            <a:r>
              <a:rPr lang="en-US" sz="1800" b="0" dirty="0" err="1" smtClean="0"/>
              <a:t>JCL_Generes</a:t>
            </a:r>
            <a:r>
              <a:rPr lang="en-US" sz="1800" b="0" dirty="0" smtClean="0"/>
              <a:t>\JCL_REST\</a:t>
            </a:r>
            <a:r>
              <a:rPr lang="en-US" sz="1800" b="0" dirty="0" err="1" smtClean="0"/>
              <a:t>CNTL_A.pds</a:t>
            </a:r>
            <a:r>
              <a:rPr lang="fr-FR" sz="1800" b="0" dirty="0"/>
              <a:t/>
            </a:r>
            <a:br>
              <a:rPr lang="fr-FR" sz="1800" b="0" dirty="0"/>
            </a:br>
            <a:r>
              <a:rPr lang="fr-FR" sz="1800" b="0" dirty="0"/>
              <a:t/>
            </a:r>
            <a:br>
              <a:rPr lang="fr-FR" sz="1800" b="0" dirty="0"/>
            </a:br>
            <a:r>
              <a:rPr lang="fr-FR" sz="1800" b="0" dirty="0"/>
              <a:t/>
            </a:r>
            <a:br>
              <a:rPr lang="fr-FR" sz="1800" b="0" dirty="0"/>
            </a:br>
            <a:endParaRPr lang="fr-FR" sz="2400" b="0" dirty="0"/>
          </a:p>
        </p:txBody>
      </p:sp>
      <p:sp>
        <p:nvSpPr>
          <p:cNvPr id="7170" name="Espace réservé de la date 3"/>
          <p:cNvSpPr>
            <a:spLocks noGrp="1"/>
          </p:cNvSpPr>
          <p:nvPr>
            <p:ph type="dt" idx="10"/>
          </p:nvPr>
        </p:nvSpPr>
        <p:spPr>
          <a:noFill/>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5pPr>
            <a:lvl6pPr marL="25146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6pPr>
            <a:lvl7pPr marL="29718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7pPr>
            <a:lvl8pPr marL="34290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8pPr>
            <a:lvl9pPr marL="38862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9pPr>
          </a:lstStyle>
          <a:p>
            <a:r>
              <a:rPr lang="fr-FR" sz="1200">
                <a:solidFill>
                  <a:srgbClr val="333399"/>
                </a:solidFill>
                <a:latin typeface="Calibri" pitchFamily="34" charset="0"/>
                <a:cs typeface="Courier New" pitchFamily="49" charset="0"/>
              </a:rPr>
              <a:t>Page : </a:t>
            </a:r>
            <a:fld id="{20B47670-D184-40BC-989E-DD5059117CAA}" type="slidenum">
              <a:rPr lang="fr-FR" sz="1200">
                <a:solidFill>
                  <a:srgbClr val="333399"/>
                </a:solidFill>
                <a:latin typeface="Calibri" pitchFamily="34" charset="0"/>
                <a:cs typeface="Courier New" pitchFamily="49" charset="0"/>
              </a:rPr>
              <a:pPr/>
              <a:t>3</a:t>
            </a:fld>
            <a:endParaRPr lang="fr-FR" sz="1200">
              <a:solidFill>
                <a:srgbClr val="333399"/>
              </a:solidFill>
              <a:latin typeface="Calibri" pitchFamily="34" charset="0"/>
              <a:cs typeface="Courier New" pitchFamily="49" charset="0"/>
            </a:endParaRPr>
          </a:p>
        </p:txBody>
      </p:sp>
      <p:sp>
        <p:nvSpPr>
          <p:cNvPr id="7" name="Rectangle 5"/>
          <p:cNvSpPr>
            <a:spLocks noGrp="1" noChangeArrowheads="1"/>
          </p:cNvSpPr>
          <p:nvPr>
            <p:ph type="ftr"/>
          </p:nvPr>
        </p:nvSpPr>
        <p:spPr bwMode="auto">
          <a:xfrm>
            <a:off x="3082742" y="6564313"/>
            <a:ext cx="5495284" cy="245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lnSpc>
                <a:spcPct val="100000"/>
              </a:lnSpc>
              <a:buClr>
                <a:srgbClr val="333399"/>
              </a:buClr>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b="1">
                <a:solidFill>
                  <a:srgbClr val="333399"/>
                </a:solidFill>
                <a:latin typeface="Calibri" pitchFamily="34" charset="0"/>
                <a:cs typeface="Courier New" pitchFamily="49" charset="0"/>
              </a:defRPr>
            </a:lvl1pPr>
          </a:lstStyle>
          <a:p>
            <a:pPr>
              <a:defRPr/>
            </a:pPr>
            <a:r>
              <a:rPr lang="fr-FR" dirty="0" smtClean="0"/>
              <a:t>Partenaire de vos     évolutions</a:t>
            </a:r>
            <a:endParaRPr lang="fr-FR" dirty="0"/>
          </a:p>
        </p:txBody>
      </p:sp>
    </p:spTree>
    <p:extLst>
      <p:ext uri="{BB962C8B-B14F-4D97-AF65-F5344CB8AC3E}">
        <p14:creationId xmlns:p14="http://schemas.microsoft.com/office/powerpoint/2010/main" val="260765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11424" y="102450"/>
            <a:ext cx="11369726" cy="620713"/>
          </a:xfrm>
        </p:spPr>
        <p:txBody>
          <a:bodyPr/>
          <a:lstStyle/>
          <a:p>
            <a:r>
              <a:rPr lang="fr-FR" dirty="0" smtClean="0"/>
              <a:t>PEC – Phase 2 - </a:t>
            </a:r>
            <a:r>
              <a:rPr lang="fr-FR" dirty="0"/>
              <a:t>Transformation ASCII/EBCDIC des fichiers de la PIM</a:t>
            </a:r>
            <a:r>
              <a:rPr lang="fr-FR" dirty="0" smtClean="0"/>
              <a:t> </a:t>
            </a:r>
            <a:r>
              <a:rPr lang="fr-FR" sz="2000" dirty="0"/>
              <a:t/>
            </a:r>
            <a:br>
              <a:rPr lang="fr-FR" sz="2000" dirty="0"/>
            </a:br>
            <a:endParaRPr lang="fr-FR" sz="2000" b="0" dirty="0"/>
          </a:p>
        </p:txBody>
      </p:sp>
      <p:sp>
        <p:nvSpPr>
          <p:cNvPr id="7170" name="Espace réservé de la date 3"/>
          <p:cNvSpPr>
            <a:spLocks noGrp="1"/>
          </p:cNvSpPr>
          <p:nvPr>
            <p:ph type="dt" idx="10"/>
          </p:nvPr>
        </p:nvSpPr>
        <p:spPr>
          <a:noFill/>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5pPr>
            <a:lvl6pPr marL="25146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6pPr>
            <a:lvl7pPr marL="29718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7pPr>
            <a:lvl8pPr marL="34290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8pPr>
            <a:lvl9pPr marL="38862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9pPr>
          </a:lstStyle>
          <a:p>
            <a:r>
              <a:rPr lang="fr-FR" sz="1200">
                <a:solidFill>
                  <a:srgbClr val="333399"/>
                </a:solidFill>
                <a:latin typeface="Calibri" pitchFamily="34" charset="0"/>
                <a:cs typeface="Courier New" pitchFamily="49" charset="0"/>
              </a:rPr>
              <a:t>Page : </a:t>
            </a:r>
            <a:fld id="{20B47670-D184-40BC-989E-DD5059117CAA}" type="slidenum">
              <a:rPr lang="fr-FR" sz="1200">
                <a:solidFill>
                  <a:srgbClr val="333399"/>
                </a:solidFill>
                <a:latin typeface="Calibri" pitchFamily="34" charset="0"/>
                <a:cs typeface="Courier New" pitchFamily="49" charset="0"/>
              </a:rPr>
              <a:pPr/>
              <a:t>4</a:t>
            </a:fld>
            <a:endParaRPr lang="fr-FR" sz="1200">
              <a:solidFill>
                <a:srgbClr val="333399"/>
              </a:solidFill>
              <a:latin typeface="Calibri" pitchFamily="34" charset="0"/>
              <a:cs typeface="Courier New" pitchFamily="49" charset="0"/>
            </a:endParaRPr>
          </a:p>
        </p:txBody>
      </p:sp>
      <p:sp>
        <p:nvSpPr>
          <p:cNvPr id="7" name="Rectangle 5"/>
          <p:cNvSpPr>
            <a:spLocks noGrp="1" noChangeArrowheads="1"/>
          </p:cNvSpPr>
          <p:nvPr>
            <p:ph type="ftr"/>
          </p:nvPr>
        </p:nvSpPr>
        <p:spPr bwMode="auto">
          <a:xfrm>
            <a:off x="3082742" y="6564313"/>
            <a:ext cx="5495284" cy="245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lnSpc>
                <a:spcPct val="100000"/>
              </a:lnSpc>
              <a:buClr>
                <a:srgbClr val="333399"/>
              </a:buClr>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b="1">
                <a:solidFill>
                  <a:srgbClr val="333399"/>
                </a:solidFill>
                <a:latin typeface="Calibri" pitchFamily="34" charset="0"/>
                <a:cs typeface="Courier New" pitchFamily="49" charset="0"/>
              </a:defRPr>
            </a:lvl1pPr>
          </a:lstStyle>
          <a:p>
            <a:pPr>
              <a:defRPr/>
            </a:pPr>
            <a:r>
              <a:rPr lang="fr-FR" dirty="0" smtClean="0"/>
              <a:t>Partenaire de vos     évolutions</a:t>
            </a:r>
            <a:endParaRPr lang="fr-FR" dirty="0"/>
          </a:p>
        </p:txBody>
      </p:sp>
      <p:sp>
        <p:nvSpPr>
          <p:cNvPr id="5" name="Bouée 4"/>
          <p:cNvSpPr/>
          <p:nvPr/>
        </p:nvSpPr>
        <p:spPr bwMode="auto">
          <a:xfrm>
            <a:off x="4691844" y="2573179"/>
            <a:ext cx="936104" cy="863302"/>
          </a:xfrm>
          <a:prstGeom prst="donu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ctr" anchorCtr="0" compatLnSpc="1">
            <a:prstTxWarp prst="textNoShape">
              <a:avLst/>
            </a:prstTxWarp>
          </a:bodyPr>
          <a:lstStyle/>
          <a:p>
            <a:pPr marL="0" marR="0" indent="0" algn="l" defTabSz="449263" rtl="0" eaLnBrk="0" fontAlgn="base" latinLnBrk="0" hangingPunct="0">
              <a:lnSpc>
                <a:spcPct val="87000"/>
              </a:lnSpc>
              <a:spcBef>
                <a:spcPct val="0"/>
              </a:spcBef>
              <a:spcAft>
                <a:spcPct val="0"/>
              </a:spcAft>
              <a:buClr>
                <a:srgbClr val="000000"/>
              </a:buClr>
              <a:buSzPct val="100000"/>
              <a:buFont typeface="Arial" charset="0"/>
              <a:buNone/>
              <a:tabLst/>
            </a:pPr>
            <a:r>
              <a:rPr kumimoji="0" lang="fr-FR" sz="2000" b="0" i="0" u="none" strike="noStrike" cap="none" normalizeH="0" baseline="0" dirty="0" smtClean="0">
                <a:ln>
                  <a:noFill/>
                </a:ln>
                <a:solidFill>
                  <a:srgbClr val="002060"/>
                </a:solidFill>
                <a:effectLst/>
                <a:latin typeface="Arial" charset="0"/>
                <a:ea typeface="Lucida Sans Unicode" pitchFamily="34" charset="0"/>
                <a:cs typeface="Lucida Sans Unicode" pitchFamily="34" charset="0"/>
              </a:rPr>
              <a:t>  </a:t>
            </a:r>
            <a:r>
              <a:rPr kumimoji="0" lang="fr-FR" sz="2000" b="0" i="0" u="none" strike="noStrike" cap="none" normalizeH="0" baseline="0" dirty="0" err="1" smtClean="0">
                <a:ln>
                  <a:noFill/>
                </a:ln>
                <a:solidFill>
                  <a:srgbClr val="002060"/>
                </a:solidFill>
                <a:effectLst/>
                <a:latin typeface="Arial" charset="0"/>
                <a:ea typeface="Lucida Sans Unicode" pitchFamily="34" charset="0"/>
                <a:cs typeface="Lucida Sans Unicode" pitchFamily="34" charset="0"/>
              </a:rPr>
              <a:t>ecl</a:t>
            </a:r>
            <a:endParaRPr kumimoji="0" lang="fr-FR" sz="2000" b="0" i="0" u="none" strike="noStrike" cap="none" normalizeH="0" baseline="0" dirty="0" smtClean="0">
              <a:ln>
                <a:noFill/>
              </a:ln>
              <a:solidFill>
                <a:srgbClr val="002060"/>
              </a:solidFill>
              <a:effectLst/>
              <a:latin typeface="Arial" charset="0"/>
              <a:ea typeface="Lucida Sans Unicode" pitchFamily="34" charset="0"/>
              <a:cs typeface="Lucida Sans Unicode" pitchFamily="34" charset="0"/>
            </a:endParaRPr>
          </a:p>
        </p:txBody>
      </p:sp>
      <p:sp>
        <p:nvSpPr>
          <p:cNvPr id="32" name="Cylindre 31"/>
          <p:cNvSpPr/>
          <p:nvPr/>
        </p:nvSpPr>
        <p:spPr bwMode="auto">
          <a:xfrm>
            <a:off x="4295800" y="1014488"/>
            <a:ext cx="1728192" cy="1124537"/>
          </a:xfrm>
          <a:prstGeom prst="can">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ctr" anchorCtr="0" compatLnSpc="1">
            <a:prstTxWarp prst="textNoShape">
              <a:avLst/>
            </a:prstTxWarp>
          </a:bodyPr>
          <a:lstStyle/>
          <a:p>
            <a:r>
              <a:rPr lang="fr-FR" sz="1050" dirty="0" err="1" smtClean="0"/>
              <a:t>CNTL_A.pds</a:t>
            </a:r>
            <a:endParaRPr lang="fr-FR" sz="1050" dirty="0"/>
          </a:p>
          <a:p>
            <a:r>
              <a:rPr lang="fr-FR" sz="1050" dirty="0" err="1" smtClean="0"/>
              <a:t>CNTL_I.pds</a:t>
            </a:r>
            <a:endParaRPr lang="fr-FR" sz="1050" dirty="0" smtClean="0"/>
          </a:p>
          <a:p>
            <a:r>
              <a:rPr lang="fr-FR" sz="1050" dirty="0" err="1" smtClean="0"/>
              <a:t>CNTL_O.pds</a:t>
            </a:r>
            <a:endParaRPr lang="fr-FR" sz="1050" dirty="0" smtClean="0"/>
          </a:p>
          <a:p>
            <a:r>
              <a:rPr lang="fr-FR" sz="1050" dirty="0" err="1" smtClean="0"/>
              <a:t>CNTL_R.pds</a:t>
            </a:r>
            <a:endParaRPr kumimoji="0" lang="fr-FR" sz="1050" b="0" i="0" u="none" strike="noStrike" cap="none" normalizeH="0" baseline="0" dirty="0" smtClean="0">
              <a:ln>
                <a:noFill/>
              </a:ln>
              <a:solidFill>
                <a:srgbClr val="FFFF00"/>
              </a:solidFill>
              <a:effectLst/>
              <a:latin typeface="Arial" charset="0"/>
              <a:ea typeface="Lucida Sans Unicode" pitchFamily="34" charset="0"/>
              <a:cs typeface="Lucida Sans Unicode" pitchFamily="34" charset="0"/>
            </a:endParaRPr>
          </a:p>
        </p:txBody>
      </p:sp>
      <p:cxnSp>
        <p:nvCxnSpPr>
          <p:cNvPr id="36" name="Connecteur droit avec flèche 35"/>
          <p:cNvCxnSpPr>
            <a:endCxn id="5" idx="0"/>
          </p:cNvCxnSpPr>
          <p:nvPr/>
        </p:nvCxnSpPr>
        <p:spPr bwMode="auto">
          <a:xfrm>
            <a:off x="5159896" y="1848077"/>
            <a:ext cx="0" cy="725102"/>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onnecteur droit avec flèche 28"/>
          <p:cNvCxnSpPr/>
          <p:nvPr/>
        </p:nvCxnSpPr>
        <p:spPr bwMode="auto">
          <a:xfrm>
            <a:off x="5159896" y="3436481"/>
            <a:ext cx="0" cy="725102"/>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Cylindre 29"/>
          <p:cNvSpPr/>
          <p:nvPr/>
        </p:nvSpPr>
        <p:spPr bwMode="auto">
          <a:xfrm>
            <a:off x="4295800" y="4142024"/>
            <a:ext cx="1728192" cy="1317015"/>
          </a:xfrm>
          <a:prstGeom prst="can">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ctr" anchorCtr="0" compatLnSpc="1">
            <a:prstTxWarp prst="textNoShape">
              <a:avLst/>
            </a:prstTxWarp>
          </a:bodyPr>
          <a:lstStyle/>
          <a:p>
            <a:r>
              <a:rPr lang="fr-FR" sz="1050" dirty="0" err="1" smtClean="0"/>
              <a:t>CNTL_A_EB.pds</a:t>
            </a:r>
            <a:endParaRPr lang="fr-FR" sz="1050" dirty="0"/>
          </a:p>
          <a:p>
            <a:r>
              <a:rPr lang="fr-FR" sz="1050" dirty="0" err="1" smtClean="0"/>
              <a:t>CNTL_I_EB,pds</a:t>
            </a:r>
            <a:endParaRPr lang="fr-FR" sz="1050" dirty="0" smtClean="0"/>
          </a:p>
          <a:p>
            <a:r>
              <a:rPr lang="fr-FR" sz="1050" dirty="0" err="1" smtClean="0"/>
              <a:t>CNTL_O_EB,pds</a:t>
            </a:r>
            <a:endParaRPr lang="fr-FR" sz="1050" dirty="0" smtClean="0"/>
          </a:p>
          <a:p>
            <a:r>
              <a:rPr lang="fr-FR" sz="1050" dirty="0" err="1" smtClean="0"/>
              <a:t>CNTL_R_EB,pds</a:t>
            </a:r>
            <a:endParaRPr lang="fr-FR" sz="1050" dirty="0"/>
          </a:p>
        </p:txBody>
      </p:sp>
    </p:spTree>
    <p:extLst>
      <p:ext uri="{BB962C8B-B14F-4D97-AF65-F5344CB8AC3E}">
        <p14:creationId xmlns:p14="http://schemas.microsoft.com/office/powerpoint/2010/main" val="3147686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PEC – Phase 2 - Transformation ASCII/EBCDIC des fichiers de la </a:t>
            </a:r>
            <a:r>
              <a:rPr lang="fr-FR" dirty="0" smtClean="0"/>
              <a:t>PIM (suite)</a:t>
            </a:r>
            <a:r>
              <a:rPr lang="fr-FR" sz="2000" dirty="0" smtClean="0"/>
              <a:t/>
            </a:r>
            <a:br>
              <a:rPr lang="fr-FR" sz="2000" dirty="0" smtClean="0"/>
            </a:br>
            <a:r>
              <a:rPr lang="fr-FR" sz="2000" dirty="0" smtClean="0"/>
              <a:t/>
            </a:r>
            <a:br>
              <a:rPr lang="fr-FR" sz="2000" dirty="0" smtClean="0"/>
            </a:br>
            <a:r>
              <a:rPr lang="fr-FR" sz="1800" dirty="0" smtClean="0"/>
              <a:t>Prérequis</a:t>
            </a:r>
            <a:r>
              <a:rPr lang="fr-FR" sz="2000" dirty="0" smtClean="0"/>
              <a:t/>
            </a:r>
            <a:br>
              <a:rPr lang="fr-FR" sz="2000" dirty="0" smtClean="0"/>
            </a:br>
            <a:r>
              <a:rPr lang="fr-FR" sz="1800" b="0" dirty="0" smtClean="0"/>
              <a:t>Phase 1 terminée</a:t>
            </a:r>
            <a:br>
              <a:rPr lang="fr-FR" sz="1800" b="0" dirty="0" smtClean="0"/>
            </a:br>
            <a:r>
              <a:rPr lang="fr-FR" sz="1800" b="0" dirty="0"/>
              <a:t/>
            </a:r>
            <a:br>
              <a:rPr lang="fr-FR" sz="1800" b="0" dirty="0"/>
            </a:br>
            <a:r>
              <a:rPr lang="fr-FR" sz="1800" dirty="0" smtClean="0"/>
              <a:t>Objectif </a:t>
            </a:r>
            <a:br>
              <a:rPr lang="fr-FR" sz="1800" dirty="0" smtClean="0"/>
            </a:br>
            <a:r>
              <a:rPr lang="fr-FR" sz="1800" b="0" dirty="0" smtClean="0"/>
              <a:t>Fournir les fichiers de la PIM convertis</a:t>
            </a:r>
            <a:r>
              <a:rPr lang="fr-FR" sz="1800" b="0" dirty="0"/>
              <a:t/>
            </a:r>
            <a:br>
              <a:rPr lang="fr-FR" sz="1800" b="0" dirty="0"/>
            </a:br>
            <a:r>
              <a:rPr lang="fr-FR" sz="1800" b="0" dirty="0" smtClean="0"/>
              <a:t> </a:t>
            </a:r>
            <a:r>
              <a:rPr lang="en-US" sz="1800" b="0" dirty="0"/>
              <a:t>\</a:t>
            </a:r>
            <a:r>
              <a:rPr lang="en-US" sz="1800" b="0" dirty="0" err="1" smtClean="0"/>
              <a:t>JCL_Generes</a:t>
            </a:r>
            <a:r>
              <a:rPr lang="en-US" sz="1800" b="0" dirty="0" smtClean="0"/>
              <a:t>\JCL_REST\</a:t>
            </a:r>
            <a:r>
              <a:rPr lang="en-US" sz="1800" b="0" dirty="0" err="1" smtClean="0"/>
              <a:t>CNTL_I_EB.pds</a:t>
            </a:r>
            <a:r>
              <a:rPr lang="fr-FR" sz="1800" b="0" dirty="0"/>
              <a:t/>
            </a:r>
            <a:br>
              <a:rPr lang="fr-FR" sz="1800" b="0" dirty="0"/>
            </a:br>
            <a:r>
              <a:rPr lang="en-US" sz="1800" b="0" dirty="0"/>
              <a:t>\</a:t>
            </a:r>
            <a:r>
              <a:rPr lang="en-US" sz="1800" b="0" dirty="0" err="1" smtClean="0"/>
              <a:t>JCL_Generes</a:t>
            </a:r>
            <a:r>
              <a:rPr lang="en-US" sz="1800" b="0" dirty="0" smtClean="0"/>
              <a:t>\JCL_REST\</a:t>
            </a:r>
            <a:r>
              <a:rPr lang="en-US" sz="1800" b="0" dirty="0" err="1" smtClean="0"/>
              <a:t>CNTL_O_EB.pds</a:t>
            </a:r>
            <a:r>
              <a:rPr lang="fr-FR" sz="1800" b="0" dirty="0"/>
              <a:t/>
            </a:r>
            <a:br>
              <a:rPr lang="fr-FR" sz="1800" b="0" dirty="0"/>
            </a:br>
            <a:r>
              <a:rPr lang="en-US" sz="1800" b="0" dirty="0"/>
              <a:t>\</a:t>
            </a:r>
            <a:r>
              <a:rPr lang="en-US" sz="1800" b="0" dirty="0" err="1" smtClean="0"/>
              <a:t>JCL_Generes</a:t>
            </a:r>
            <a:r>
              <a:rPr lang="en-US" sz="1800" b="0" dirty="0" smtClean="0"/>
              <a:t>\JCL_REST\</a:t>
            </a:r>
            <a:r>
              <a:rPr lang="en-US" sz="1800" b="0" dirty="0" err="1" smtClean="0"/>
              <a:t>CNTL_R_EB.pds</a:t>
            </a:r>
            <a:r>
              <a:rPr lang="fr-FR" sz="1800" b="0" dirty="0"/>
              <a:t/>
            </a:r>
            <a:br>
              <a:rPr lang="fr-FR" sz="1800" b="0" dirty="0"/>
            </a:br>
            <a:r>
              <a:rPr lang="en-US" sz="1800" b="0" dirty="0"/>
              <a:t>\</a:t>
            </a:r>
            <a:r>
              <a:rPr lang="en-US" sz="1800" b="0" dirty="0" err="1" smtClean="0"/>
              <a:t>JCL_Generes</a:t>
            </a:r>
            <a:r>
              <a:rPr lang="en-US" sz="1800" b="0" dirty="0" smtClean="0"/>
              <a:t>\JCL_REST\</a:t>
            </a:r>
            <a:r>
              <a:rPr lang="en-US" sz="1800" b="0" dirty="0" err="1" smtClean="0"/>
              <a:t>CNTL_A_EB.pds</a:t>
            </a:r>
            <a:r>
              <a:rPr lang="fr-FR" sz="1800" b="0" dirty="0"/>
              <a:t/>
            </a:r>
            <a:br>
              <a:rPr lang="fr-FR" sz="1800" b="0" dirty="0"/>
            </a:br>
            <a:r>
              <a:rPr lang="fr-FR" sz="1800" b="0" dirty="0"/>
              <a:t/>
            </a:r>
            <a:br>
              <a:rPr lang="fr-FR" sz="1800" b="0" dirty="0"/>
            </a:br>
            <a:endParaRPr lang="fr-FR" sz="2400" b="0" dirty="0"/>
          </a:p>
        </p:txBody>
      </p:sp>
      <p:sp>
        <p:nvSpPr>
          <p:cNvPr id="7170" name="Espace réservé de la date 3"/>
          <p:cNvSpPr>
            <a:spLocks noGrp="1"/>
          </p:cNvSpPr>
          <p:nvPr>
            <p:ph type="dt" idx="10"/>
          </p:nvPr>
        </p:nvSpPr>
        <p:spPr>
          <a:noFill/>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5pPr>
            <a:lvl6pPr marL="25146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6pPr>
            <a:lvl7pPr marL="29718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7pPr>
            <a:lvl8pPr marL="34290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8pPr>
            <a:lvl9pPr marL="38862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9pPr>
          </a:lstStyle>
          <a:p>
            <a:r>
              <a:rPr lang="fr-FR" sz="1200">
                <a:solidFill>
                  <a:srgbClr val="333399"/>
                </a:solidFill>
                <a:latin typeface="Calibri" pitchFamily="34" charset="0"/>
                <a:cs typeface="Courier New" pitchFamily="49" charset="0"/>
              </a:rPr>
              <a:t>Page : </a:t>
            </a:r>
            <a:fld id="{20B47670-D184-40BC-989E-DD5059117CAA}" type="slidenum">
              <a:rPr lang="fr-FR" sz="1200">
                <a:solidFill>
                  <a:srgbClr val="333399"/>
                </a:solidFill>
                <a:latin typeface="Calibri" pitchFamily="34" charset="0"/>
                <a:cs typeface="Courier New" pitchFamily="49" charset="0"/>
              </a:rPr>
              <a:pPr/>
              <a:t>5</a:t>
            </a:fld>
            <a:endParaRPr lang="fr-FR" sz="1200">
              <a:solidFill>
                <a:srgbClr val="333399"/>
              </a:solidFill>
              <a:latin typeface="Calibri" pitchFamily="34" charset="0"/>
              <a:cs typeface="Courier New" pitchFamily="49" charset="0"/>
            </a:endParaRPr>
          </a:p>
        </p:txBody>
      </p:sp>
      <p:sp>
        <p:nvSpPr>
          <p:cNvPr id="7" name="Rectangle 5"/>
          <p:cNvSpPr>
            <a:spLocks noGrp="1" noChangeArrowheads="1"/>
          </p:cNvSpPr>
          <p:nvPr>
            <p:ph type="ftr"/>
          </p:nvPr>
        </p:nvSpPr>
        <p:spPr bwMode="auto">
          <a:xfrm>
            <a:off x="3082742" y="6564313"/>
            <a:ext cx="5495284" cy="245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lnSpc>
                <a:spcPct val="100000"/>
              </a:lnSpc>
              <a:buClr>
                <a:srgbClr val="333399"/>
              </a:buClr>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b="1">
                <a:solidFill>
                  <a:srgbClr val="333399"/>
                </a:solidFill>
                <a:latin typeface="Calibri" pitchFamily="34" charset="0"/>
                <a:cs typeface="Courier New" pitchFamily="49" charset="0"/>
              </a:defRPr>
            </a:lvl1pPr>
          </a:lstStyle>
          <a:p>
            <a:pPr>
              <a:defRPr/>
            </a:pPr>
            <a:r>
              <a:rPr lang="fr-FR" dirty="0" smtClean="0"/>
              <a:t>Partenaire de vos     évolutions</a:t>
            </a:r>
            <a:endParaRPr lang="fr-FR" dirty="0"/>
          </a:p>
        </p:txBody>
      </p:sp>
    </p:spTree>
    <p:extLst>
      <p:ext uri="{BB962C8B-B14F-4D97-AF65-F5344CB8AC3E}">
        <p14:creationId xmlns:p14="http://schemas.microsoft.com/office/powerpoint/2010/main" val="1580092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11424" y="102450"/>
            <a:ext cx="11369726" cy="620713"/>
          </a:xfrm>
        </p:spPr>
        <p:txBody>
          <a:bodyPr/>
          <a:lstStyle/>
          <a:p>
            <a:r>
              <a:rPr lang="fr-FR" dirty="0" smtClean="0"/>
              <a:t>PEC – Phase 3 – Paramétrage des variables du constructeur</a:t>
            </a:r>
            <a:endParaRPr lang="fr-FR" sz="2000" b="0" dirty="0"/>
          </a:p>
        </p:txBody>
      </p:sp>
      <p:sp>
        <p:nvSpPr>
          <p:cNvPr id="7170" name="Espace réservé de la date 3"/>
          <p:cNvSpPr>
            <a:spLocks noGrp="1"/>
          </p:cNvSpPr>
          <p:nvPr>
            <p:ph type="dt" idx="10"/>
          </p:nvPr>
        </p:nvSpPr>
        <p:spPr>
          <a:noFill/>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5pPr>
            <a:lvl6pPr marL="25146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6pPr>
            <a:lvl7pPr marL="29718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7pPr>
            <a:lvl8pPr marL="34290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8pPr>
            <a:lvl9pPr marL="38862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9pPr>
          </a:lstStyle>
          <a:p>
            <a:r>
              <a:rPr lang="fr-FR" sz="1200">
                <a:solidFill>
                  <a:srgbClr val="333399"/>
                </a:solidFill>
                <a:latin typeface="Calibri" pitchFamily="34" charset="0"/>
                <a:cs typeface="Courier New" pitchFamily="49" charset="0"/>
              </a:rPr>
              <a:t>Page : </a:t>
            </a:r>
            <a:fld id="{20B47670-D184-40BC-989E-DD5059117CAA}" type="slidenum">
              <a:rPr lang="fr-FR" sz="1200">
                <a:solidFill>
                  <a:srgbClr val="333399"/>
                </a:solidFill>
                <a:latin typeface="Calibri" pitchFamily="34" charset="0"/>
                <a:cs typeface="Courier New" pitchFamily="49" charset="0"/>
              </a:rPr>
              <a:pPr/>
              <a:t>6</a:t>
            </a:fld>
            <a:endParaRPr lang="fr-FR" sz="1200">
              <a:solidFill>
                <a:srgbClr val="333399"/>
              </a:solidFill>
              <a:latin typeface="Calibri" pitchFamily="34" charset="0"/>
              <a:cs typeface="Courier New" pitchFamily="49" charset="0"/>
            </a:endParaRPr>
          </a:p>
        </p:txBody>
      </p:sp>
      <p:sp>
        <p:nvSpPr>
          <p:cNvPr id="7" name="Rectangle 5"/>
          <p:cNvSpPr>
            <a:spLocks noGrp="1" noChangeArrowheads="1"/>
          </p:cNvSpPr>
          <p:nvPr>
            <p:ph type="ftr"/>
          </p:nvPr>
        </p:nvSpPr>
        <p:spPr bwMode="auto">
          <a:xfrm>
            <a:off x="3082742" y="6564313"/>
            <a:ext cx="5495284" cy="245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lnSpc>
                <a:spcPct val="100000"/>
              </a:lnSpc>
              <a:buClr>
                <a:srgbClr val="333399"/>
              </a:buClr>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b="1">
                <a:solidFill>
                  <a:srgbClr val="333399"/>
                </a:solidFill>
                <a:latin typeface="Calibri" pitchFamily="34" charset="0"/>
                <a:cs typeface="Courier New" pitchFamily="49" charset="0"/>
              </a:defRPr>
            </a:lvl1pPr>
          </a:lstStyle>
          <a:p>
            <a:pPr>
              <a:defRPr/>
            </a:pPr>
            <a:r>
              <a:rPr lang="fr-FR" dirty="0" smtClean="0"/>
              <a:t>Partenaire de vos     évolutions</a:t>
            </a:r>
            <a:endParaRPr lang="fr-FR" dirty="0"/>
          </a:p>
        </p:txBody>
      </p:sp>
      <p:graphicFrame>
        <p:nvGraphicFramePr>
          <p:cNvPr id="12" name="Tableau 11"/>
          <p:cNvGraphicFramePr>
            <a:graphicFrameLocks noGrp="1"/>
          </p:cNvGraphicFramePr>
          <p:nvPr>
            <p:extLst>
              <p:ext uri="{D42A27DB-BD31-4B8C-83A1-F6EECF244321}">
                <p14:modId xmlns:p14="http://schemas.microsoft.com/office/powerpoint/2010/main" val="3268792487"/>
              </p:ext>
            </p:extLst>
          </p:nvPr>
        </p:nvGraphicFramePr>
        <p:xfrm>
          <a:off x="911424" y="1196751"/>
          <a:ext cx="9793088" cy="958593"/>
        </p:xfrm>
        <a:graphic>
          <a:graphicData uri="http://schemas.openxmlformats.org/drawingml/2006/table">
            <a:tbl>
              <a:tblPr firstRow="1" firstCol="1" bandRow="1">
                <a:tableStyleId>{5C22544A-7EE6-4342-B048-85BDC9FD1C3A}</a:tableStyleId>
              </a:tblPr>
              <a:tblGrid>
                <a:gridCol w="2736304"/>
                <a:gridCol w="7056784"/>
              </a:tblGrid>
              <a:tr h="288033">
                <a:tc>
                  <a:txBody>
                    <a:bodyPr/>
                    <a:lstStyle/>
                    <a:p>
                      <a:pPr>
                        <a:spcAft>
                          <a:spcPts val="0"/>
                        </a:spcAft>
                      </a:pPr>
                      <a:r>
                        <a:rPr lang="en-US" sz="1100" dirty="0" smtClean="0">
                          <a:effectLst/>
                        </a:rPr>
                        <a:t>VARIABLES GLOBALES (PARM)</a:t>
                      </a:r>
                      <a:endParaRPr lang="fr-FR" sz="1100" dirty="0">
                        <a:effectLst/>
                      </a:endParaRPr>
                    </a:p>
                  </a:txBody>
                  <a:tcPr marL="68580" marR="68580" marT="0" marB="0"/>
                </a:tc>
                <a:tc>
                  <a:txBody>
                    <a:bodyPr/>
                    <a:lstStyle/>
                    <a:p>
                      <a:pPr>
                        <a:spcAft>
                          <a:spcPts val="0"/>
                        </a:spcAft>
                      </a:pPr>
                      <a:r>
                        <a:rPr lang="fr-FR" sz="1100" dirty="0" smtClean="0">
                          <a:effectLst/>
                        </a:rPr>
                        <a:t>Description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spcAft>
                          <a:spcPts val="0"/>
                        </a:spcAft>
                      </a:pPr>
                      <a:r>
                        <a:rPr lang="en-US" sz="1100" dirty="0" smtClean="0">
                          <a:effectLst/>
                        </a:rPr>
                        <a:t>PARM </a:t>
                      </a:r>
                      <a:r>
                        <a:rPr lang="en-US" sz="1100" dirty="0">
                          <a:effectLst/>
                        </a:rPr>
                        <a:t>ALIAS1 MSOL</a:t>
                      </a:r>
                      <a:endParaRPr lang="fr-FR" sz="1100" dirty="0">
                        <a:effectLst/>
                      </a:endParaRPr>
                    </a:p>
                    <a:p>
                      <a:pPr>
                        <a:spcAft>
                          <a:spcPts val="0"/>
                        </a:spcAft>
                      </a:pPr>
                      <a:r>
                        <a:rPr lang="en-US" sz="1100" dirty="0">
                          <a:effectLst/>
                        </a:rPr>
                        <a:t>PARM ALIAS2 </a:t>
                      </a:r>
                      <a:r>
                        <a:rPr lang="en-US" sz="1100" dirty="0" smtClean="0">
                          <a:effectLst/>
                        </a:rPr>
                        <a:t>TNR</a:t>
                      </a:r>
                    </a:p>
                    <a:p>
                      <a:pPr>
                        <a:spcAft>
                          <a:spcPts val="0"/>
                        </a:spcAft>
                      </a:pPr>
                      <a:r>
                        <a:rPr lang="fr-FR" sz="1100" dirty="0" smtClean="0">
                          <a:effectLst/>
                        </a:rPr>
                        <a:t>PARM </a:t>
                      </a:r>
                      <a:r>
                        <a:rPr lang="fr-FR" sz="1100" dirty="0">
                          <a:effectLst/>
                        </a:rPr>
                        <a:t>NBDIR  255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fr-FR" sz="1100" dirty="0" smtClean="0">
                          <a:effectLst/>
                        </a:rPr>
                        <a:t>VALEUR ALIAS1 DEPOT DES PIM POUR TNR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smtClean="0">
                          <a:effectLst/>
                        </a:rPr>
                        <a:t>VALEUR ALIAS2 DEPOT DES PIM POUR TNR</a:t>
                      </a:r>
                      <a:endParaRPr lang="fr-FR"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smtClean="0">
                          <a:effectLst/>
                        </a:rPr>
                        <a:t>NOMBRE DE MEMBRES</a:t>
                      </a:r>
                      <a:r>
                        <a:rPr lang="fr-FR" sz="1100" baseline="0" dirty="0" smtClean="0">
                          <a:effectLst/>
                        </a:rPr>
                        <a:t> </a:t>
                      </a:r>
                      <a:r>
                        <a:rPr lang="fr-FR" sz="1100" dirty="0" smtClean="0">
                          <a:effectLst/>
                        </a:rPr>
                        <a:t>DANS LES PDS</a:t>
                      </a:r>
                      <a:endParaRPr lang="fr-FR"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19" name="Tableau 18"/>
          <p:cNvGraphicFramePr>
            <a:graphicFrameLocks noGrp="1"/>
          </p:cNvGraphicFramePr>
          <p:nvPr>
            <p:extLst>
              <p:ext uri="{D42A27DB-BD31-4B8C-83A1-F6EECF244321}">
                <p14:modId xmlns:p14="http://schemas.microsoft.com/office/powerpoint/2010/main" val="3847116815"/>
              </p:ext>
            </p:extLst>
          </p:nvPr>
        </p:nvGraphicFramePr>
        <p:xfrm>
          <a:off x="903685" y="2682577"/>
          <a:ext cx="9793088" cy="1111289"/>
        </p:xfrm>
        <a:graphic>
          <a:graphicData uri="http://schemas.openxmlformats.org/drawingml/2006/table">
            <a:tbl>
              <a:tblPr firstRow="1" firstCol="1" bandRow="1">
                <a:tableStyleId>{5C22544A-7EE6-4342-B048-85BDC9FD1C3A}</a:tableStyleId>
              </a:tblPr>
              <a:tblGrid>
                <a:gridCol w="2736304"/>
                <a:gridCol w="7056784"/>
              </a:tblGrid>
              <a:tr h="440729">
                <a:tc>
                  <a:txBody>
                    <a:bodyPr/>
                    <a:lstStyle/>
                    <a:p>
                      <a:pPr>
                        <a:spcAft>
                          <a:spcPts val="0"/>
                        </a:spcAft>
                      </a:pPr>
                      <a:r>
                        <a:rPr lang="en-US" sz="1100" dirty="0" smtClean="0">
                          <a:effectLst/>
                        </a:rPr>
                        <a:t>SUBSTITUTIONS </a:t>
                      </a:r>
                      <a:r>
                        <a:rPr lang="en-US" sz="1100" baseline="0" dirty="0" smtClean="0">
                          <a:effectLst/>
                        </a:rPr>
                        <a:t>COMPLEXES</a:t>
                      </a:r>
                      <a:endParaRPr lang="fr-FR" sz="1100" dirty="0">
                        <a:effectLst/>
                      </a:endParaRPr>
                    </a:p>
                  </a:txBody>
                  <a:tcPr marL="68580" marR="68580" marT="0" marB="0"/>
                </a:tc>
                <a:tc>
                  <a:txBody>
                    <a:bodyPr/>
                    <a:lstStyle/>
                    <a:p>
                      <a:pPr>
                        <a:spcAft>
                          <a:spcPts val="0"/>
                        </a:spcAft>
                      </a:pPr>
                      <a:r>
                        <a:rPr lang="fr-FR" sz="1100" dirty="0" smtClean="0">
                          <a:effectLst/>
                        </a:rPr>
                        <a:t>Description</a:t>
                      </a:r>
                    </a:p>
                    <a:p>
                      <a:pPr>
                        <a:spcAft>
                          <a:spcPts val="0"/>
                        </a:spcAft>
                      </a:pP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2048">
                <a:tc>
                  <a:txBody>
                    <a:bodyPr/>
                    <a:lstStyle/>
                    <a:p>
                      <a:pPr>
                        <a:spcAft>
                          <a:spcPts val="0"/>
                        </a:spcAft>
                      </a:pPr>
                      <a:r>
                        <a:rPr lang="fr-FR" sz="1100" kern="1200" dirty="0" smtClean="0">
                          <a:solidFill>
                            <a:schemeClr val="dk1"/>
                          </a:solidFill>
                          <a:effectLst/>
                          <a:latin typeface="+mn-lt"/>
                          <a:ea typeface="+mn-ea"/>
                          <a:cs typeface="+mn-cs"/>
                        </a:rPr>
                        <a:t>SORT EQUALS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b="1" kern="1200" dirty="0" smtClean="0">
                          <a:solidFill>
                            <a:schemeClr val="dk1"/>
                          </a:solidFill>
                          <a:effectLst/>
                          <a:latin typeface="+mn-lt"/>
                          <a:ea typeface="+mn-ea"/>
                          <a:cs typeface="+mn-cs"/>
                        </a:rPr>
                        <a:t>DEST SYSOUT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b="1" kern="1200" dirty="0" smtClean="0">
                          <a:solidFill>
                            <a:schemeClr val="dk1"/>
                          </a:solidFill>
                          <a:effectLst/>
                          <a:latin typeface="+mn-lt"/>
                          <a:ea typeface="+mn-ea"/>
                          <a:cs typeface="+mn-cs"/>
                        </a:rPr>
                        <a:t>SUIV YES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100" b="1" kern="1200" dirty="0">
                        <a:solidFill>
                          <a:schemeClr val="dk1"/>
                        </a:solidFill>
                        <a:effectLst/>
                        <a:latin typeface="+mn-lt"/>
                        <a:ea typeface="+mn-ea"/>
                        <a:cs typeface="+mn-cs"/>
                      </a:endParaRPr>
                    </a:p>
                  </a:txBody>
                  <a:tcPr marL="68580" marR="68580" marT="0" marB="0"/>
                </a:tc>
                <a:tc>
                  <a:txBody>
                    <a:bodyPr/>
                    <a:lstStyle/>
                    <a:p>
                      <a:r>
                        <a:rPr lang="fr-FR" sz="1100" kern="1200" dirty="0" smtClean="0">
                          <a:solidFill>
                            <a:schemeClr val="dk1"/>
                          </a:solidFill>
                          <a:effectLst/>
                          <a:latin typeface="+mn-lt"/>
                          <a:ea typeface="+mn-ea"/>
                          <a:cs typeface="+mn-cs"/>
                        </a:rPr>
                        <a:t>Rajout de la clause EQUALS dans les SORT dans les JCL applicatifs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kern="1200" dirty="0" smtClean="0">
                          <a:solidFill>
                            <a:schemeClr val="dk1"/>
                          </a:solidFill>
                          <a:effectLst/>
                          <a:latin typeface="+mn-lt"/>
                          <a:ea typeface="+mn-ea"/>
                          <a:cs typeface="+mn-cs"/>
                        </a:rPr>
                        <a:t>DEST : Substitution des DEST par SYSOUT=* dans les JCL applicatifs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kern="1200" dirty="0" smtClean="0">
                          <a:solidFill>
                            <a:schemeClr val="dk1"/>
                          </a:solidFill>
                          <a:effectLst/>
                          <a:latin typeface="+mn-lt"/>
                          <a:ea typeface="+mn-ea"/>
                          <a:cs typeface="+mn-cs"/>
                        </a:rPr>
                        <a:t>Rajout du </a:t>
                      </a:r>
                      <a:r>
                        <a:rPr lang="fr-FR" sz="1100" kern="1200" dirty="0" err="1" smtClean="0">
                          <a:solidFill>
                            <a:schemeClr val="dk1"/>
                          </a:solidFill>
                          <a:effectLst/>
                          <a:latin typeface="+mn-lt"/>
                          <a:ea typeface="+mn-ea"/>
                          <a:cs typeface="+mn-cs"/>
                        </a:rPr>
                        <a:t>step</a:t>
                      </a:r>
                      <a:r>
                        <a:rPr lang="fr-FR" sz="1100" kern="1200" dirty="0" smtClean="0">
                          <a:solidFill>
                            <a:schemeClr val="dk1"/>
                          </a:solidFill>
                          <a:effectLst/>
                          <a:latin typeface="+mn-lt"/>
                          <a:ea typeface="+mn-ea"/>
                          <a:cs typeface="+mn-cs"/>
                        </a:rPr>
                        <a:t> de soumission du job suivant en fin de JOB applicatif</a:t>
                      </a:r>
                    </a:p>
                    <a:p>
                      <a:endParaRPr lang="fr-FR" sz="1100" kern="1200" dirty="0">
                        <a:solidFill>
                          <a:schemeClr val="dk1"/>
                        </a:solidFill>
                        <a:effectLst/>
                        <a:latin typeface="+mn-lt"/>
                        <a:ea typeface="+mn-ea"/>
                        <a:cs typeface="+mn-cs"/>
                      </a:endParaRPr>
                    </a:p>
                  </a:txBody>
                  <a:tcPr marL="68580" marR="68580" marT="0" marB="0"/>
                </a:tc>
              </a:tr>
            </a:tbl>
          </a:graphicData>
        </a:graphic>
      </p:graphicFrame>
      <p:graphicFrame>
        <p:nvGraphicFramePr>
          <p:cNvPr id="15" name="Tableau 14"/>
          <p:cNvGraphicFramePr>
            <a:graphicFrameLocks noGrp="1"/>
          </p:cNvGraphicFramePr>
          <p:nvPr>
            <p:extLst>
              <p:ext uri="{D42A27DB-BD31-4B8C-83A1-F6EECF244321}">
                <p14:modId xmlns:p14="http://schemas.microsoft.com/office/powerpoint/2010/main" val="414638403"/>
              </p:ext>
            </p:extLst>
          </p:nvPr>
        </p:nvGraphicFramePr>
        <p:xfrm>
          <a:off x="888671" y="4129613"/>
          <a:ext cx="9743833" cy="1173480"/>
        </p:xfrm>
        <a:graphic>
          <a:graphicData uri="http://schemas.openxmlformats.org/drawingml/2006/table">
            <a:tbl>
              <a:tblPr firstRow="1" firstCol="1" bandRow="1">
                <a:tableStyleId>{5C22544A-7EE6-4342-B048-85BDC9FD1C3A}</a:tableStyleId>
              </a:tblPr>
              <a:tblGrid>
                <a:gridCol w="2687049"/>
                <a:gridCol w="7056784"/>
              </a:tblGrid>
              <a:tr h="0">
                <a:tc>
                  <a:txBody>
                    <a:bodyPr/>
                    <a:lstStyle/>
                    <a:p>
                      <a:pPr>
                        <a:spcAft>
                          <a:spcPts val="0"/>
                        </a:spcAft>
                      </a:pPr>
                      <a:r>
                        <a:rPr lang="en-US" sz="1100" dirty="0" smtClean="0">
                          <a:effectLst/>
                        </a:rPr>
                        <a:t>VALEURS DE SUBSTITUTION </a:t>
                      </a:r>
                      <a:endParaRPr lang="fr-FR" sz="1100" dirty="0" smtClean="0">
                        <a:effectLst/>
                      </a:endParaRPr>
                    </a:p>
                    <a:p>
                      <a:pPr>
                        <a:spcAft>
                          <a:spcPts val="0"/>
                        </a:spcAft>
                      </a:pPr>
                      <a:r>
                        <a:rPr lang="fr-FR" sz="1100" dirty="0" smtClean="0">
                          <a:effectLst/>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smtClean="0">
                          <a:effectLst/>
                        </a:rPr>
                        <a:t>Description</a:t>
                      </a:r>
                    </a:p>
                    <a:p>
                      <a:pPr>
                        <a:spcAft>
                          <a:spcPts val="0"/>
                        </a:spcAft>
                      </a:pP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spcAft>
                          <a:spcPts val="0"/>
                        </a:spcAft>
                      </a:pPr>
                      <a:r>
                        <a:rPr lang="fr-FR" sz="1100" dirty="0" smtClean="0">
                          <a:effectLst/>
                        </a:rPr>
                        <a:t>PIMI !!Origine!!Destination!!</a:t>
                      </a:r>
                      <a:endParaRPr lang="fr-FR"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smtClean="0">
                          <a:effectLst/>
                        </a:rPr>
                        <a:t>PIMA !!Origine!!Destination!!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smtClean="0">
                          <a:effectLst/>
                        </a:rPr>
                        <a:t>PIMO !!Origine!!Destination!!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smtClean="0">
                          <a:effectLst/>
                        </a:rPr>
                        <a:t>PIMR !!Origine!!Destination!!</a:t>
                      </a:r>
                    </a:p>
                    <a:p>
                      <a:pPr>
                        <a:spcAft>
                          <a:spcPts val="0"/>
                        </a:spcAft>
                      </a:pPr>
                      <a:r>
                        <a:rPr lang="fr-FR" sz="1100" dirty="0">
                          <a:effectLst/>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smtClean="0">
                          <a:effectLst/>
                        </a:rPr>
                        <a:t>Substitution de la chaine Origine</a:t>
                      </a:r>
                      <a:r>
                        <a:rPr lang="fr-FR" sz="1100" baseline="0" dirty="0" smtClean="0">
                          <a:effectLst/>
                        </a:rPr>
                        <a:t> par la chaine Destination </a:t>
                      </a:r>
                      <a:r>
                        <a:rPr lang="fr-FR" sz="1100" dirty="0" smtClean="0">
                          <a:effectLst/>
                        </a:rPr>
                        <a:t>dans tous les membres les </a:t>
                      </a:r>
                      <a:r>
                        <a:rPr lang="fr-FR" sz="1100" kern="1200" dirty="0" smtClean="0">
                          <a:solidFill>
                            <a:schemeClr val="dk1"/>
                          </a:solidFill>
                          <a:effectLst/>
                          <a:latin typeface="+mn-lt"/>
                          <a:ea typeface="+mn-ea"/>
                          <a:cs typeface="+mn-cs"/>
                        </a:rPr>
                        <a:t>JCL applicatifs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smtClean="0">
                          <a:effectLst/>
                        </a:rPr>
                        <a:t>Substitution de la chaine Origine</a:t>
                      </a:r>
                      <a:r>
                        <a:rPr lang="fr-FR" sz="1100" baseline="0" dirty="0" smtClean="0">
                          <a:effectLst/>
                        </a:rPr>
                        <a:t> par la chaine Destination </a:t>
                      </a:r>
                      <a:r>
                        <a:rPr lang="fr-FR" sz="1100" dirty="0" smtClean="0">
                          <a:effectLst/>
                        </a:rPr>
                        <a:t>dans tous les membres de la</a:t>
                      </a:r>
                      <a:r>
                        <a:rPr lang="fr-FR" sz="1100" baseline="0" dirty="0" smtClean="0">
                          <a:effectLst/>
                        </a:rPr>
                        <a:t> PIM input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smtClean="0">
                          <a:effectLst/>
                        </a:rPr>
                        <a:t>Substitution de la chaine Origine</a:t>
                      </a:r>
                      <a:r>
                        <a:rPr lang="fr-FR" sz="1100" baseline="0" dirty="0" smtClean="0">
                          <a:effectLst/>
                        </a:rPr>
                        <a:t> par la chaine Destination </a:t>
                      </a:r>
                      <a:r>
                        <a:rPr lang="fr-FR" sz="1100" dirty="0" smtClean="0">
                          <a:effectLst/>
                        </a:rPr>
                        <a:t>dans tous les membres de la</a:t>
                      </a:r>
                      <a:r>
                        <a:rPr lang="fr-FR" sz="1100" baseline="0" dirty="0" smtClean="0">
                          <a:effectLst/>
                        </a:rPr>
                        <a:t> PIM output</a:t>
                      </a:r>
                      <a:endParaRPr lang="fr-FR" sz="1100" kern="1200" dirty="0" smtClean="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smtClean="0">
                          <a:effectLst/>
                        </a:rPr>
                        <a:t>Substitution de la chaine Origine</a:t>
                      </a:r>
                      <a:r>
                        <a:rPr lang="fr-FR" sz="1100" baseline="0" dirty="0" smtClean="0">
                          <a:effectLst/>
                        </a:rPr>
                        <a:t> par la chaine Destination </a:t>
                      </a:r>
                      <a:r>
                        <a:rPr lang="fr-FR" sz="1100" dirty="0" smtClean="0">
                          <a:effectLst/>
                        </a:rPr>
                        <a:t>dans tous les membres de la</a:t>
                      </a:r>
                      <a:r>
                        <a:rPr lang="fr-FR" sz="1100" baseline="0" dirty="0" smtClean="0">
                          <a:effectLst/>
                        </a:rPr>
                        <a:t> PIM restore</a:t>
                      </a:r>
                      <a:endParaRPr lang="fr-FR" sz="1100" kern="1200" dirty="0" smtClean="0">
                        <a:solidFill>
                          <a:schemeClr val="dk1"/>
                        </a:solidFill>
                        <a:effectLst/>
                        <a:latin typeface="+mn-lt"/>
                        <a:ea typeface="+mn-ea"/>
                        <a:cs typeface="+mn-cs"/>
                      </a:endParaRPr>
                    </a:p>
                    <a:p>
                      <a:pPr>
                        <a:spcAft>
                          <a:spcPts val="0"/>
                        </a:spcAft>
                      </a:pP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519953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11424" y="102450"/>
            <a:ext cx="11369726" cy="620713"/>
          </a:xfrm>
        </p:spPr>
        <p:txBody>
          <a:bodyPr/>
          <a:lstStyle/>
          <a:p>
            <a:r>
              <a:rPr lang="fr-FR" dirty="0" smtClean="0"/>
              <a:t>PEC – Phase 4 - </a:t>
            </a:r>
            <a:r>
              <a:rPr lang="fr-FR" dirty="0"/>
              <a:t>Transformation ASCII/EBCDIC des fichiers </a:t>
            </a:r>
            <a:r>
              <a:rPr lang="fr-FR" dirty="0" smtClean="0"/>
              <a:t>du constructeur</a:t>
            </a:r>
            <a:endParaRPr lang="fr-FR" sz="2000" b="0" dirty="0"/>
          </a:p>
        </p:txBody>
      </p:sp>
      <p:sp>
        <p:nvSpPr>
          <p:cNvPr id="7170" name="Espace réservé de la date 3"/>
          <p:cNvSpPr>
            <a:spLocks noGrp="1"/>
          </p:cNvSpPr>
          <p:nvPr>
            <p:ph type="dt" idx="10"/>
          </p:nvPr>
        </p:nvSpPr>
        <p:spPr>
          <a:noFill/>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5pPr>
            <a:lvl6pPr marL="25146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6pPr>
            <a:lvl7pPr marL="29718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7pPr>
            <a:lvl8pPr marL="34290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8pPr>
            <a:lvl9pPr marL="38862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9pPr>
          </a:lstStyle>
          <a:p>
            <a:r>
              <a:rPr lang="fr-FR" sz="1200">
                <a:solidFill>
                  <a:srgbClr val="333399"/>
                </a:solidFill>
                <a:latin typeface="Calibri" pitchFamily="34" charset="0"/>
                <a:cs typeface="Courier New" pitchFamily="49" charset="0"/>
              </a:rPr>
              <a:t>Page : </a:t>
            </a:r>
            <a:fld id="{20B47670-D184-40BC-989E-DD5059117CAA}" type="slidenum">
              <a:rPr lang="fr-FR" sz="1200">
                <a:solidFill>
                  <a:srgbClr val="333399"/>
                </a:solidFill>
                <a:latin typeface="Calibri" pitchFamily="34" charset="0"/>
                <a:cs typeface="Courier New" pitchFamily="49" charset="0"/>
              </a:rPr>
              <a:pPr/>
              <a:t>7</a:t>
            </a:fld>
            <a:endParaRPr lang="fr-FR" sz="1200">
              <a:solidFill>
                <a:srgbClr val="333399"/>
              </a:solidFill>
              <a:latin typeface="Calibri" pitchFamily="34" charset="0"/>
              <a:cs typeface="Courier New" pitchFamily="49" charset="0"/>
            </a:endParaRPr>
          </a:p>
        </p:txBody>
      </p:sp>
      <p:sp>
        <p:nvSpPr>
          <p:cNvPr id="7" name="Rectangle 5"/>
          <p:cNvSpPr>
            <a:spLocks noGrp="1" noChangeArrowheads="1"/>
          </p:cNvSpPr>
          <p:nvPr>
            <p:ph type="ftr"/>
          </p:nvPr>
        </p:nvSpPr>
        <p:spPr bwMode="auto">
          <a:xfrm>
            <a:off x="3082742" y="6564313"/>
            <a:ext cx="5495284" cy="245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lnSpc>
                <a:spcPct val="100000"/>
              </a:lnSpc>
              <a:buClr>
                <a:srgbClr val="333399"/>
              </a:buClr>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b="1">
                <a:solidFill>
                  <a:srgbClr val="333399"/>
                </a:solidFill>
                <a:latin typeface="Calibri" pitchFamily="34" charset="0"/>
                <a:cs typeface="Courier New" pitchFamily="49" charset="0"/>
              </a:defRPr>
            </a:lvl1pPr>
          </a:lstStyle>
          <a:p>
            <a:pPr>
              <a:defRPr/>
            </a:pPr>
            <a:r>
              <a:rPr lang="fr-FR" dirty="0" smtClean="0"/>
              <a:t>Partenaire de vos     évolutions</a:t>
            </a:r>
            <a:endParaRPr lang="fr-FR" dirty="0"/>
          </a:p>
        </p:txBody>
      </p:sp>
      <p:sp>
        <p:nvSpPr>
          <p:cNvPr id="5" name="Bouée 4"/>
          <p:cNvSpPr/>
          <p:nvPr/>
        </p:nvSpPr>
        <p:spPr bwMode="auto">
          <a:xfrm>
            <a:off x="4691844" y="2573179"/>
            <a:ext cx="936104" cy="863302"/>
          </a:xfrm>
          <a:prstGeom prst="donu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ctr" anchorCtr="0" compatLnSpc="1">
            <a:prstTxWarp prst="textNoShape">
              <a:avLst/>
            </a:prstTxWarp>
          </a:bodyPr>
          <a:lstStyle/>
          <a:p>
            <a:pPr marL="0" marR="0" indent="0" algn="l" defTabSz="449263" rtl="0" eaLnBrk="0" fontAlgn="base" latinLnBrk="0" hangingPunct="0">
              <a:lnSpc>
                <a:spcPct val="87000"/>
              </a:lnSpc>
              <a:spcBef>
                <a:spcPct val="0"/>
              </a:spcBef>
              <a:spcAft>
                <a:spcPct val="0"/>
              </a:spcAft>
              <a:buClr>
                <a:srgbClr val="000000"/>
              </a:buClr>
              <a:buSzPct val="100000"/>
              <a:buFont typeface="Arial" charset="0"/>
              <a:buNone/>
              <a:tabLst/>
            </a:pPr>
            <a:r>
              <a:rPr kumimoji="0" lang="fr-FR" sz="2000" b="0" i="0" u="none" strike="noStrike" cap="none" normalizeH="0" baseline="0" dirty="0" smtClean="0">
                <a:ln>
                  <a:noFill/>
                </a:ln>
                <a:solidFill>
                  <a:srgbClr val="002060"/>
                </a:solidFill>
                <a:effectLst/>
                <a:latin typeface="Arial" charset="0"/>
                <a:ea typeface="Lucida Sans Unicode" pitchFamily="34" charset="0"/>
                <a:cs typeface="Lucida Sans Unicode" pitchFamily="34" charset="0"/>
              </a:rPr>
              <a:t>  </a:t>
            </a:r>
            <a:r>
              <a:rPr kumimoji="0" lang="fr-FR" sz="2000" b="0" i="0" u="none" strike="noStrike" cap="none" normalizeH="0" baseline="0" dirty="0" err="1" smtClean="0">
                <a:ln>
                  <a:noFill/>
                </a:ln>
                <a:solidFill>
                  <a:srgbClr val="002060"/>
                </a:solidFill>
                <a:effectLst/>
                <a:latin typeface="Arial" charset="0"/>
                <a:ea typeface="Lucida Sans Unicode" pitchFamily="34" charset="0"/>
                <a:cs typeface="Lucida Sans Unicode" pitchFamily="34" charset="0"/>
              </a:rPr>
              <a:t>ecl</a:t>
            </a:r>
            <a:endParaRPr kumimoji="0" lang="fr-FR" sz="2000" b="0" i="0" u="none" strike="noStrike" cap="none" normalizeH="0" baseline="0" dirty="0" smtClean="0">
              <a:ln>
                <a:noFill/>
              </a:ln>
              <a:solidFill>
                <a:srgbClr val="002060"/>
              </a:solidFill>
              <a:effectLst/>
              <a:latin typeface="Arial" charset="0"/>
              <a:ea typeface="Lucida Sans Unicode" pitchFamily="34" charset="0"/>
              <a:cs typeface="Lucida Sans Unicode" pitchFamily="34" charset="0"/>
            </a:endParaRPr>
          </a:p>
        </p:txBody>
      </p:sp>
      <p:sp>
        <p:nvSpPr>
          <p:cNvPr id="32" name="Cylindre 31"/>
          <p:cNvSpPr/>
          <p:nvPr/>
        </p:nvSpPr>
        <p:spPr bwMode="auto">
          <a:xfrm>
            <a:off x="4295800" y="1014488"/>
            <a:ext cx="1728192" cy="1124537"/>
          </a:xfrm>
          <a:prstGeom prst="can">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ctr" anchorCtr="0" compatLnSpc="1">
            <a:prstTxWarp prst="textNoShape">
              <a:avLst/>
            </a:prstTxWarp>
          </a:bodyPr>
          <a:lstStyle/>
          <a:p>
            <a:r>
              <a:rPr lang="fr-FR" sz="1050" dirty="0" err="1" smtClean="0"/>
              <a:t>MSOL.INIT.INTALL,txt</a:t>
            </a:r>
            <a:endParaRPr lang="fr-FR" sz="1050" dirty="0"/>
          </a:p>
          <a:p>
            <a:r>
              <a:rPr lang="fr-CH" sz="1050" dirty="0"/>
              <a:t> </a:t>
            </a:r>
            <a:r>
              <a:rPr lang="fr-FR" sz="1050" dirty="0" err="1" smtClean="0"/>
              <a:t>MSOL.INIT.INTRDR,txt</a:t>
            </a:r>
            <a:endParaRPr lang="fr-FR" sz="1050" dirty="0"/>
          </a:p>
          <a:p>
            <a:r>
              <a:rPr lang="fr-CH" sz="1050" dirty="0"/>
              <a:t> </a:t>
            </a:r>
            <a:r>
              <a:rPr lang="fr-FR" sz="1050" dirty="0" err="1" smtClean="0"/>
              <a:t>MSOL.INIT.INTSUB,txt</a:t>
            </a:r>
            <a:endParaRPr lang="fr-FR" sz="1050" dirty="0"/>
          </a:p>
          <a:p>
            <a:r>
              <a:rPr lang="fr-CH" sz="1050" dirty="0"/>
              <a:t> </a:t>
            </a:r>
            <a:r>
              <a:rPr lang="fr-FR" sz="1050" dirty="0" err="1" smtClean="0"/>
              <a:t>MSOL.INIT.INTVAR,txt</a:t>
            </a:r>
            <a:endParaRPr kumimoji="0" lang="fr-FR" sz="1050" b="0" i="0" u="none" strike="noStrike" cap="none" normalizeH="0" baseline="0" dirty="0" smtClean="0">
              <a:ln>
                <a:noFill/>
              </a:ln>
              <a:solidFill>
                <a:srgbClr val="FFFF00"/>
              </a:solidFill>
              <a:effectLst/>
              <a:latin typeface="Arial" charset="0"/>
              <a:ea typeface="Lucida Sans Unicode" pitchFamily="34" charset="0"/>
              <a:cs typeface="Lucida Sans Unicode" pitchFamily="34" charset="0"/>
            </a:endParaRPr>
          </a:p>
        </p:txBody>
      </p:sp>
      <p:cxnSp>
        <p:nvCxnSpPr>
          <p:cNvPr id="36" name="Connecteur droit avec flèche 35"/>
          <p:cNvCxnSpPr>
            <a:endCxn id="5" idx="0"/>
          </p:cNvCxnSpPr>
          <p:nvPr/>
        </p:nvCxnSpPr>
        <p:spPr bwMode="auto">
          <a:xfrm>
            <a:off x="5159896" y="1848077"/>
            <a:ext cx="0" cy="725102"/>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onnecteur droit avec flèche 28"/>
          <p:cNvCxnSpPr/>
          <p:nvPr/>
        </p:nvCxnSpPr>
        <p:spPr bwMode="auto">
          <a:xfrm>
            <a:off x="5159896" y="3436481"/>
            <a:ext cx="0" cy="725102"/>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Cylindre 29"/>
          <p:cNvSpPr/>
          <p:nvPr/>
        </p:nvSpPr>
        <p:spPr bwMode="auto">
          <a:xfrm>
            <a:off x="4295800" y="4142024"/>
            <a:ext cx="1728192" cy="1317015"/>
          </a:xfrm>
          <a:prstGeom prst="can">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ctr" anchorCtr="0" compatLnSpc="1">
            <a:prstTxWarp prst="textNoShape">
              <a:avLst/>
            </a:prstTxWarp>
          </a:bodyPr>
          <a:lstStyle/>
          <a:p>
            <a:r>
              <a:rPr lang="fr-FR" sz="1050" dirty="0" err="1" smtClean="0"/>
              <a:t>MSOL.INIT.INTALL,pds</a:t>
            </a:r>
            <a:endParaRPr lang="fr-FR" sz="1050" dirty="0"/>
          </a:p>
          <a:p>
            <a:r>
              <a:rPr lang="fr-CH" sz="1050" dirty="0"/>
              <a:t> </a:t>
            </a:r>
            <a:r>
              <a:rPr lang="fr-FR" sz="1050" dirty="0" err="1" smtClean="0"/>
              <a:t>MSOL.INIT.INTRDR,pds</a:t>
            </a:r>
            <a:endParaRPr lang="fr-FR" sz="1050" dirty="0"/>
          </a:p>
          <a:p>
            <a:r>
              <a:rPr lang="fr-CH" sz="1050" dirty="0"/>
              <a:t> </a:t>
            </a:r>
            <a:r>
              <a:rPr lang="fr-FR" sz="1050" dirty="0" err="1" smtClean="0"/>
              <a:t>MSOL.INIT.INTSUB,pds</a:t>
            </a:r>
            <a:endParaRPr lang="fr-FR" sz="1050" dirty="0"/>
          </a:p>
          <a:p>
            <a:r>
              <a:rPr lang="fr-CH" sz="1050" dirty="0"/>
              <a:t> </a:t>
            </a:r>
            <a:r>
              <a:rPr lang="fr-FR" sz="1050" dirty="0" err="1" smtClean="0"/>
              <a:t>MSOL.INIT.INTVAR,pds</a:t>
            </a:r>
            <a:endParaRPr lang="fr-FR" sz="1050" dirty="0"/>
          </a:p>
        </p:txBody>
      </p:sp>
    </p:spTree>
    <p:extLst>
      <p:ext uri="{BB962C8B-B14F-4D97-AF65-F5344CB8AC3E}">
        <p14:creationId xmlns:p14="http://schemas.microsoft.com/office/powerpoint/2010/main" val="2790052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PEC – Phase </a:t>
            </a:r>
            <a:r>
              <a:rPr lang="fr-FR" dirty="0" smtClean="0"/>
              <a:t>4 </a:t>
            </a:r>
            <a:r>
              <a:rPr lang="fr-FR" dirty="0"/>
              <a:t>- Transformation </a:t>
            </a:r>
            <a:r>
              <a:rPr lang="fr-FR" dirty="0" smtClean="0"/>
              <a:t>EBCDIC </a:t>
            </a:r>
            <a:r>
              <a:rPr lang="fr-FR" dirty="0"/>
              <a:t>des fichiers </a:t>
            </a:r>
            <a:r>
              <a:rPr lang="fr-FR" dirty="0" smtClean="0"/>
              <a:t>du constructeur (suite)</a:t>
            </a:r>
            <a:r>
              <a:rPr lang="fr-FR" sz="2000" dirty="0" smtClean="0"/>
              <a:t/>
            </a:r>
            <a:br>
              <a:rPr lang="fr-FR" sz="2000" dirty="0" smtClean="0"/>
            </a:br>
            <a:r>
              <a:rPr lang="fr-FR" sz="1800" dirty="0" smtClean="0"/>
              <a:t>Prérequis</a:t>
            </a:r>
            <a:r>
              <a:rPr lang="fr-FR" sz="2000" dirty="0" smtClean="0"/>
              <a:t/>
            </a:r>
            <a:br>
              <a:rPr lang="fr-FR" sz="2000" dirty="0" smtClean="0"/>
            </a:br>
            <a:r>
              <a:rPr lang="fr-FR" sz="1800" b="0" dirty="0" smtClean="0"/>
              <a:t>Phase 3 terminée</a:t>
            </a:r>
            <a:br>
              <a:rPr lang="fr-FR" sz="1800" b="0" dirty="0" smtClean="0"/>
            </a:br>
            <a:r>
              <a:rPr lang="fr-FR" sz="1800" b="0" dirty="0"/>
              <a:t/>
            </a:r>
            <a:br>
              <a:rPr lang="fr-FR" sz="1800" b="0" dirty="0"/>
            </a:br>
            <a:r>
              <a:rPr lang="fr-FR" sz="1800" dirty="0" smtClean="0"/>
              <a:t>Objectif </a:t>
            </a:r>
            <a:br>
              <a:rPr lang="fr-FR" sz="1800" dirty="0" smtClean="0"/>
            </a:br>
            <a:r>
              <a:rPr lang="fr-FR" sz="1800" b="0" dirty="0" smtClean="0"/>
              <a:t>Fournir les fichiers de la PIM convertis</a:t>
            </a:r>
            <a:r>
              <a:rPr lang="fr-FR" sz="1800" b="0" dirty="0"/>
              <a:t/>
            </a:r>
            <a:br>
              <a:rPr lang="fr-FR" sz="1800" b="0" dirty="0"/>
            </a:br>
            <a:r>
              <a:rPr lang="fr-FR" sz="1800" b="0" dirty="0"/>
              <a:t> </a:t>
            </a:r>
            <a:r>
              <a:rPr lang="en-US" sz="1800" b="0" dirty="0" smtClean="0"/>
              <a:t>\</a:t>
            </a:r>
            <a:r>
              <a:rPr lang="en-US" sz="1800" b="0" dirty="0" err="1" smtClean="0"/>
              <a:t>Pim</a:t>
            </a:r>
            <a:r>
              <a:rPr lang="en-US" sz="1800" b="0" dirty="0" smtClean="0"/>
              <a:t>\</a:t>
            </a:r>
            <a:r>
              <a:rPr lang="fr-FR" sz="1800" b="0" dirty="0" err="1" smtClean="0"/>
              <a:t>MSOL.INIT.INTALL,pds</a:t>
            </a:r>
            <a:r>
              <a:rPr lang="fr-FR" sz="1800" b="0" dirty="0"/>
              <a:t/>
            </a:r>
            <a:br>
              <a:rPr lang="fr-FR" sz="1800" b="0" dirty="0"/>
            </a:br>
            <a:r>
              <a:rPr lang="en-US" sz="1800" b="0" dirty="0" smtClean="0"/>
              <a:t>\</a:t>
            </a:r>
            <a:r>
              <a:rPr lang="en-US" sz="1800" b="0" dirty="0" err="1"/>
              <a:t>Pim</a:t>
            </a:r>
            <a:r>
              <a:rPr lang="en-US" sz="1800" b="0" dirty="0" smtClean="0"/>
              <a:t>\</a:t>
            </a:r>
            <a:r>
              <a:rPr lang="fr-CH" sz="1800" b="0" dirty="0" smtClean="0"/>
              <a:t> </a:t>
            </a:r>
            <a:r>
              <a:rPr lang="fr-FR" sz="1800" b="0" dirty="0" err="1"/>
              <a:t>MSOL.INIT.INTRDR,pds</a:t>
            </a:r>
            <a:r>
              <a:rPr lang="fr-FR" sz="1800" b="0" dirty="0"/>
              <a:t/>
            </a:r>
            <a:br>
              <a:rPr lang="fr-FR" sz="1800" b="0" dirty="0"/>
            </a:br>
            <a:r>
              <a:rPr lang="en-US" sz="1800" b="0" dirty="0" smtClean="0"/>
              <a:t>\</a:t>
            </a:r>
            <a:r>
              <a:rPr lang="en-US" sz="1800" b="0" dirty="0" err="1"/>
              <a:t>Pim</a:t>
            </a:r>
            <a:r>
              <a:rPr lang="en-US" sz="1800" b="0" dirty="0" smtClean="0"/>
              <a:t>\</a:t>
            </a:r>
            <a:r>
              <a:rPr lang="fr-CH" sz="1800" b="0" dirty="0" smtClean="0"/>
              <a:t> </a:t>
            </a:r>
            <a:r>
              <a:rPr lang="fr-FR" sz="1800" b="0" dirty="0" err="1"/>
              <a:t>MSOL.INIT.INTSUB,pds</a:t>
            </a:r>
            <a:r>
              <a:rPr lang="fr-FR" sz="1800" b="0" dirty="0"/>
              <a:t/>
            </a:r>
            <a:br>
              <a:rPr lang="fr-FR" sz="1800" b="0" dirty="0"/>
            </a:br>
            <a:r>
              <a:rPr lang="en-US" sz="1800" b="0" dirty="0" smtClean="0"/>
              <a:t>\</a:t>
            </a:r>
            <a:r>
              <a:rPr lang="en-US" sz="1800" b="0" dirty="0" err="1"/>
              <a:t>Pim</a:t>
            </a:r>
            <a:r>
              <a:rPr lang="en-US" sz="1800" b="0" dirty="0" smtClean="0"/>
              <a:t>\</a:t>
            </a:r>
            <a:r>
              <a:rPr lang="fr-CH" sz="1800" b="0" dirty="0" smtClean="0"/>
              <a:t> </a:t>
            </a:r>
            <a:r>
              <a:rPr lang="fr-FR" sz="1800" b="0" dirty="0" err="1"/>
              <a:t>MSOL.INIT.INTVAR,pds</a:t>
            </a:r>
            <a:r>
              <a:rPr lang="fr-FR" sz="1800" dirty="0"/>
              <a:t/>
            </a:r>
            <a:br>
              <a:rPr lang="fr-FR" sz="1800" dirty="0"/>
            </a:br>
            <a:r>
              <a:rPr lang="fr-FR" sz="1800" b="0" dirty="0"/>
              <a:t/>
            </a:r>
            <a:br>
              <a:rPr lang="fr-FR" sz="1800" b="0" dirty="0"/>
            </a:br>
            <a:r>
              <a:rPr lang="fr-FR" sz="1800" b="0" dirty="0"/>
              <a:t/>
            </a:r>
            <a:br>
              <a:rPr lang="fr-FR" sz="1800" b="0" dirty="0"/>
            </a:br>
            <a:endParaRPr lang="fr-FR" sz="2400" b="0" dirty="0"/>
          </a:p>
        </p:txBody>
      </p:sp>
      <p:sp>
        <p:nvSpPr>
          <p:cNvPr id="7170" name="Espace réservé de la date 3"/>
          <p:cNvSpPr>
            <a:spLocks noGrp="1"/>
          </p:cNvSpPr>
          <p:nvPr>
            <p:ph type="dt" idx="10"/>
          </p:nvPr>
        </p:nvSpPr>
        <p:spPr>
          <a:noFill/>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5pPr>
            <a:lvl6pPr marL="25146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6pPr>
            <a:lvl7pPr marL="29718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7pPr>
            <a:lvl8pPr marL="34290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8pPr>
            <a:lvl9pPr marL="38862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9pPr>
          </a:lstStyle>
          <a:p>
            <a:r>
              <a:rPr lang="fr-FR" sz="1200">
                <a:solidFill>
                  <a:srgbClr val="333399"/>
                </a:solidFill>
                <a:latin typeface="Calibri" pitchFamily="34" charset="0"/>
                <a:cs typeface="Courier New" pitchFamily="49" charset="0"/>
              </a:rPr>
              <a:t>Page : </a:t>
            </a:r>
            <a:fld id="{20B47670-D184-40BC-989E-DD5059117CAA}" type="slidenum">
              <a:rPr lang="fr-FR" sz="1200">
                <a:solidFill>
                  <a:srgbClr val="333399"/>
                </a:solidFill>
                <a:latin typeface="Calibri" pitchFamily="34" charset="0"/>
                <a:cs typeface="Courier New" pitchFamily="49" charset="0"/>
              </a:rPr>
              <a:pPr/>
              <a:t>8</a:t>
            </a:fld>
            <a:endParaRPr lang="fr-FR" sz="1200">
              <a:solidFill>
                <a:srgbClr val="333399"/>
              </a:solidFill>
              <a:latin typeface="Calibri" pitchFamily="34" charset="0"/>
              <a:cs typeface="Courier New" pitchFamily="49" charset="0"/>
            </a:endParaRPr>
          </a:p>
        </p:txBody>
      </p:sp>
      <p:sp>
        <p:nvSpPr>
          <p:cNvPr id="7" name="Rectangle 5"/>
          <p:cNvSpPr>
            <a:spLocks noGrp="1" noChangeArrowheads="1"/>
          </p:cNvSpPr>
          <p:nvPr>
            <p:ph type="ftr"/>
          </p:nvPr>
        </p:nvSpPr>
        <p:spPr bwMode="auto">
          <a:xfrm>
            <a:off x="3082742" y="6564313"/>
            <a:ext cx="5495284" cy="245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lnSpc>
                <a:spcPct val="100000"/>
              </a:lnSpc>
              <a:buClr>
                <a:srgbClr val="333399"/>
              </a:buClr>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b="1">
                <a:solidFill>
                  <a:srgbClr val="333399"/>
                </a:solidFill>
                <a:latin typeface="Calibri" pitchFamily="34" charset="0"/>
                <a:cs typeface="Courier New" pitchFamily="49" charset="0"/>
              </a:defRPr>
            </a:lvl1pPr>
          </a:lstStyle>
          <a:p>
            <a:pPr>
              <a:defRPr/>
            </a:pPr>
            <a:r>
              <a:rPr lang="fr-FR" dirty="0" smtClean="0"/>
              <a:t>Partenaire de vos     évolutions</a:t>
            </a:r>
            <a:endParaRPr lang="fr-FR" dirty="0"/>
          </a:p>
        </p:txBody>
      </p:sp>
    </p:spTree>
    <p:extLst>
      <p:ext uri="{BB962C8B-B14F-4D97-AF65-F5344CB8AC3E}">
        <p14:creationId xmlns:p14="http://schemas.microsoft.com/office/powerpoint/2010/main" val="2322416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11424" y="102450"/>
            <a:ext cx="11369726" cy="620713"/>
          </a:xfrm>
        </p:spPr>
        <p:txBody>
          <a:bodyPr/>
          <a:lstStyle/>
          <a:p>
            <a:r>
              <a:rPr lang="fr-FR" dirty="0" smtClean="0"/>
              <a:t>PEC – Phase 5 – Envoi des fichiers de la PIM sur MVS</a:t>
            </a:r>
            <a:endParaRPr lang="fr-FR" sz="2000" b="0" dirty="0"/>
          </a:p>
        </p:txBody>
      </p:sp>
      <p:sp>
        <p:nvSpPr>
          <p:cNvPr id="7170" name="Espace réservé de la date 3"/>
          <p:cNvSpPr>
            <a:spLocks noGrp="1"/>
          </p:cNvSpPr>
          <p:nvPr>
            <p:ph type="dt" idx="10"/>
          </p:nvPr>
        </p:nvSpPr>
        <p:spPr>
          <a:noFill/>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5pPr>
            <a:lvl6pPr marL="25146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6pPr>
            <a:lvl7pPr marL="29718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7pPr>
            <a:lvl8pPr marL="34290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8pPr>
            <a:lvl9pPr marL="3886200" indent="-228600" algn="ctr" defTabSz="449263" eaLnBrk="0" fontAlgn="base" hangingPunct="0">
              <a:lnSpc>
                <a:spcPct val="87000"/>
              </a:lnSpc>
              <a:spcBef>
                <a:spcPct val="0"/>
              </a:spcBef>
              <a:spcAft>
                <a:spcPct val="0"/>
              </a:spcAft>
              <a:buClr>
                <a:srgbClr val="000000"/>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cs typeface="Lucida Sans Unicode" pitchFamily="34" charset="0"/>
              </a:defRPr>
            </a:lvl9pPr>
          </a:lstStyle>
          <a:p>
            <a:r>
              <a:rPr lang="fr-FR" sz="1200">
                <a:solidFill>
                  <a:srgbClr val="333399"/>
                </a:solidFill>
                <a:latin typeface="Calibri" pitchFamily="34" charset="0"/>
                <a:cs typeface="Courier New" pitchFamily="49" charset="0"/>
              </a:rPr>
              <a:t>Page : </a:t>
            </a:r>
            <a:fld id="{20B47670-D184-40BC-989E-DD5059117CAA}" type="slidenum">
              <a:rPr lang="fr-FR" sz="1200">
                <a:solidFill>
                  <a:srgbClr val="333399"/>
                </a:solidFill>
                <a:latin typeface="Calibri" pitchFamily="34" charset="0"/>
                <a:cs typeface="Courier New" pitchFamily="49" charset="0"/>
              </a:rPr>
              <a:pPr/>
              <a:t>9</a:t>
            </a:fld>
            <a:endParaRPr lang="fr-FR" sz="1200">
              <a:solidFill>
                <a:srgbClr val="333399"/>
              </a:solidFill>
              <a:latin typeface="Calibri" pitchFamily="34" charset="0"/>
              <a:cs typeface="Courier New" pitchFamily="49" charset="0"/>
            </a:endParaRPr>
          </a:p>
        </p:txBody>
      </p:sp>
      <p:sp>
        <p:nvSpPr>
          <p:cNvPr id="7" name="Rectangle 5"/>
          <p:cNvSpPr>
            <a:spLocks noGrp="1" noChangeArrowheads="1"/>
          </p:cNvSpPr>
          <p:nvPr>
            <p:ph type="ftr"/>
          </p:nvPr>
        </p:nvSpPr>
        <p:spPr bwMode="auto">
          <a:xfrm>
            <a:off x="3082742" y="6564313"/>
            <a:ext cx="5495284" cy="245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lnSpc>
                <a:spcPct val="100000"/>
              </a:lnSpc>
              <a:buClr>
                <a:srgbClr val="333399"/>
              </a:buClr>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b="1">
                <a:solidFill>
                  <a:srgbClr val="333399"/>
                </a:solidFill>
                <a:latin typeface="Calibri" pitchFamily="34" charset="0"/>
                <a:cs typeface="Courier New" pitchFamily="49" charset="0"/>
              </a:defRPr>
            </a:lvl1pPr>
          </a:lstStyle>
          <a:p>
            <a:pPr>
              <a:defRPr/>
            </a:pPr>
            <a:r>
              <a:rPr lang="fr-FR" dirty="0" smtClean="0"/>
              <a:t>Partenaire de vos     évolutions</a:t>
            </a:r>
            <a:endParaRPr lang="fr-FR" dirty="0"/>
          </a:p>
        </p:txBody>
      </p:sp>
      <p:sp>
        <p:nvSpPr>
          <p:cNvPr id="5" name="Bouée 4"/>
          <p:cNvSpPr/>
          <p:nvPr/>
        </p:nvSpPr>
        <p:spPr bwMode="auto">
          <a:xfrm>
            <a:off x="5159896" y="2573179"/>
            <a:ext cx="936104" cy="863302"/>
          </a:xfrm>
          <a:prstGeom prst="donu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ctr" anchorCtr="0" compatLnSpc="1">
            <a:prstTxWarp prst="textNoShape">
              <a:avLst/>
            </a:prstTxWarp>
          </a:bodyPr>
          <a:lstStyle/>
          <a:p>
            <a:pPr marL="0" marR="0" indent="0" algn="l" defTabSz="449263" rtl="0" eaLnBrk="0" fontAlgn="base" latinLnBrk="0" hangingPunct="0">
              <a:lnSpc>
                <a:spcPct val="87000"/>
              </a:lnSpc>
              <a:spcBef>
                <a:spcPct val="0"/>
              </a:spcBef>
              <a:spcAft>
                <a:spcPct val="0"/>
              </a:spcAft>
              <a:buClr>
                <a:srgbClr val="000000"/>
              </a:buClr>
              <a:buSzPct val="100000"/>
              <a:buFont typeface="Arial" charset="0"/>
              <a:buNone/>
              <a:tabLst/>
            </a:pPr>
            <a:r>
              <a:rPr kumimoji="0" lang="fr-FR" sz="2000" b="0" i="0" u="none" strike="noStrike" cap="none" normalizeH="0" baseline="0" dirty="0" smtClean="0">
                <a:ln>
                  <a:noFill/>
                </a:ln>
                <a:solidFill>
                  <a:srgbClr val="002060"/>
                </a:solidFill>
                <a:effectLst/>
                <a:latin typeface="Arial" charset="0"/>
                <a:ea typeface="Lucida Sans Unicode" pitchFamily="34" charset="0"/>
                <a:cs typeface="Lucida Sans Unicode" pitchFamily="34" charset="0"/>
              </a:rPr>
              <a:t>  </a:t>
            </a:r>
            <a:r>
              <a:rPr kumimoji="0" lang="fr-FR" sz="2000" b="0" i="0" u="none" strike="noStrike" cap="none" normalizeH="0" baseline="0" dirty="0" err="1" smtClean="0">
                <a:ln>
                  <a:noFill/>
                </a:ln>
                <a:solidFill>
                  <a:srgbClr val="002060"/>
                </a:solidFill>
                <a:effectLst/>
                <a:latin typeface="Arial" charset="0"/>
                <a:ea typeface="Lucida Sans Unicode" pitchFamily="34" charset="0"/>
                <a:cs typeface="Lucida Sans Unicode" pitchFamily="34" charset="0"/>
              </a:rPr>
              <a:t>nfs</a:t>
            </a:r>
            <a:endParaRPr kumimoji="0" lang="fr-FR" sz="2000" b="0" i="0" u="none" strike="noStrike" cap="none" normalizeH="0" baseline="0" dirty="0" smtClean="0">
              <a:ln>
                <a:noFill/>
              </a:ln>
              <a:solidFill>
                <a:srgbClr val="002060"/>
              </a:solidFill>
              <a:effectLst/>
              <a:latin typeface="Arial" charset="0"/>
              <a:ea typeface="Lucida Sans Unicode" pitchFamily="34" charset="0"/>
              <a:cs typeface="Lucida Sans Unicode" pitchFamily="34" charset="0"/>
            </a:endParaRPr>
          </a:p>
        </p:txBody>
      </p:sp>
      <p:sp>
        <p:nvSpPr>
          <p:cNvPr id="32" name="Cylindre 31"/>
          <p:cNvSpPr/>
          <p:nvPr/>
        </p:nvSpPr>
        <p:spPr bwMode="auto">
          <a:xfrm>
            <a:off x="7392144" y="1196572"/>
            <a:ext cx="1728192" cy="1124537"/>
          </a:xfrm>
          <a:prstGeom prst="can">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ctr" anchorCtr="0" compatLnSpc="1">
            <a:prstTxWarp prst="textNoShape">
              <a:avLst/>
            </a:prstTxWarp>
          </a:bodyPr>
          <a:lstStyle/>
          <a:p>
            <a:r>
              <a:rPr lang="fr-FR" sz="1050" dirty="0" err="1"/>
              <a:t>MSOL.INIT.INTALL,pds</a:t>
            </a:r>
            <a:endParaRPr lang="fr-FR" sz="1050" dirty="0"/>
          </a:p>
          <a:p>
            <a:r>
              <a:rPr lang="fr-CH" sz="1050" dirty="0"/>
              <a:t> </a:t>
            </a:r>
            <a:r>
              <a:rPr lang="fr-FR" sz="1050" dirty="0" err="1"/>
              <a:t>MSOL.INIT.INTRDR,pds</a:t>
            </a:r>
            <a:endParaRPr lang="fr-FR" sz="1050" dirty="0"/>
          </a:p>
          <a:p>
            <a:r>
              <a:rPr lang="fr-CH" sz="1050" dirty="0"/>
              <a:t> </a:t>
            </a:r>
            <a:r>
              <a:rPr lang="fr-FR" sz="1050" dirty="0" err="1"/>
              <a:t>MSOL.INIT.INTSUB,pds</a:t>
            </a:r>
            <a:endParaRPr lang="fr-FR" sz="1050" dirty="0"/>
          </a:p>
          <a:p>
            <a:r>
              <a:rPr lang="fr-CH" sz="1050" dirty="0"/>
              <a:t> </a:t>
            </a:r>
            <a:r>
              <a:rPr lang="fr-FR" sz="1050" dirty="0" err="1"/>
              <a:t>MSOL.INIT.INTVAR,pds</a:t>
            </a:r>
            <a:endParaRPr lang="fr-FR" sz="1050" dirty="0"/>
          </a:p>
        </p:txBody>
      </p:sp>
      <p:cxnSp>
        <p:nvCxnSpPr>
          <p:cNvPr id="36" name="Connecteur droit avec flèche 35"/>
          <p:cNvCxnSpPr/>
          <p:nvPr/>
        </p:nvCxnSpPr>
        <p:spPr bwMode="auto">
          <a:xfrm flipH="1">
            <a:off x="5663952" y="2261192"/>
            <a:ext cx="1993808" cy="315803"/>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onnecteur droit avec flèche 28"/>
          <p:cNvCxnSpPr>
            <a:endCxn id="5" idx="0"/>
          </p:cNvCxnSpPr>
          <p:nvPr/>
        </p:nvCxnSpPr>
        <p:spPr bwMode="auto">
          <a:xfrm>
            <a:off x="4176561" y="2227937"/>
            <a:ext cx="1451387" cy="345242"/>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Cylindre 29"/>
          <p:cNvSpPr/>
          <p:nvPr/>
        </p:nvSpPr>
        <p:spPr bwMode="auto">
          <a:xfrm>
            <a:off x="4763852" y="3717032"/>
            <a:ext cx="1728192" cy="1983979"/>
          </a:xfrm>
          <a:prstGeom prst="can">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ctr" anchorCtr="0" compatLnSpc="1">
            <a:prstTxWarp prst="textNoShape">
              <a:avLst/>
            </a:prstTxWarp>
          </a:bodyPr>
          <a:lstStyle/>
          <a:p>
            <a:endParaRPr lang="fr-FR" sz="1050" dirty="0" smtClean="0"/>
          </a:p>
          <a:p>
            <a:endParaRPr lang="fr-FR" sz="1050" dirty="0"/>
          </a:p>
          <a:p>
            <a:r>
              <a:rPr lang="fr-FR" sz="1050" dirty="0" smtClean="0"/>
              <a:t>MSOL.INIT.INTALL</a:t>
            </a:r>
          </a:p>
          <a:p>
            <a:r>
              <a:rPr lang="fr-CH" sz="1050" dirty="0" smtClean="0"/>
              <a:t> </a:t>
            </a:r>
            <a:r>
              <a:rPr lang="fr-FR" sz="1050" dirty="0" smtClean="0"/>
              <a:t>MSOL.INIT.INTRDR</a:t>
            </a:r>
            <a:r>
              <a:rPr lang="fr-CH" sz="1050" dirty="0" smtClean="0"/>
              <a:t> </a:t>
            </a:r>
            <a:r>
              <a:rPr lang="fr-FR" sz="1050" dirty="0" smtClean="0"/>
              <a:t>MSOL.INIT.INTSUB</a:t>
            </a:r>
          </a:p>
          <a:p>
            <a:r>
              <a:rPr lang="fr-CH" sz="1050" dirty="0" smtClean="0"/>
              <a:t>M</a:t>
            </a:r>
            <a:r>
              <a:rPr lang="fr-FR" sz="1050" dirty="0" smtClean="0"/>
              <a:t>SOL.INIT.INTVAR</a:t>
            </a:r>
          </a:p>
          <a:p>
            <a:r>
              <a:rPr lang="fr-FR" sz="1050" dirty="0" smtClean="0"/>
              <a:t>MSOL.INIT.PIMA</a:t>
            </a:r>
          </a:p>
          <a:p>
            <a:r>
              <a:rPr lang="fr-FR" sz="1050" dirty="0" smtClean="0"/>
              <a:t>MSOL.INIT.PIMI</a:t>
            </a:r>
            <a:endParaRPr lang="fr-FR" sz="1050" dirty="0"/>
          </a:p>
          <a:p>
            <a:r>
              <a:rPr lang="fr-FR" sz="1050" dirty="0" smtClean="0"/>
              <a:t>MSOL.INIT.PIMO</a:t>
            </a:r>
            <a:endParaRPr lang="fr-FR" sz="1050" dirty="0"/>
          </a:p>
          <a:p>
            <a:r>
              <a:rPr lang="fr-FR" sz="1050" dirty="0" smtClean="0"/>
              <a:t>MSOL.INIT.PIMR</a:t>
            </a:r>
          </a:p>
          <a:p>
            <a:endParaRPr lang="fr-FR" sz="1050" dirty="0" smtClean="0"/>
          </a:p>
          <a:p>
            <a:endParaRPr lang="fr-FR" sz="1050" dirty="0"/>
          </a:p>
        </p:txBody>
      </p:sp>
      <p:sp>
        <p:nvSpPr>
          <p:cNvPr id="11" name="Cylindre 10"/>
          <p:cNvSpPr/>
          <p:nvPr/>
        </p:nvSpPr>
        <p:spPr bwMode="auto">
          <a:xfrm>
            <a:off x="2711624" y="1136655"/>
            <a:ext cx="1728192" cy="1124537"/>
          </a:xfrm>
          <a:prstGeom prst="can">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ctr" anchorCtr="0" compatLnSpc="1">
            <a:prstTxWarp prst="textNoShape">
              <a:avLst/>
            </a:prstTxWarp>
          </a:bodyPr>
          <a:lstStyle/>
          <a:p>
            <a:r>
              <a:rPr lang="fr-FR" sz="1050" dirty="0" err="1"/>
              <a:t>CNTL_A_EB.pds</a:t>
            </a:r>
            <a:endParaRPr lang="fr-FR" sz="1050" dirty="0"/>
          </a:p>
          <a:p>
            <a:r>
              <a:rPr lang="fr-FR" sz="1050" dirty="0" err="1"/>
              <a:t>CNTL_I_EB,pds</a:t>
            </a:r>
            <a:endParaRPr lang="fr-FR" sz="1050" dirty="0"/>
          </a:p>
          <a:p>
            <a:r>
              <a:rPr lang="fr-FR" sz="1050" dirty="0" err="1"/>
              <a:t>CNTL_O_EB,pds</a:t>
            </a:r>
            <a:endParaRPr lang="fr-FR" sz="1050" dirty="0"/>
          </a:p>
          <a:p>
            <a:r>
              <a:rPr lang="fr-FR" sz="1050" dirty="0" err="1"/>
              <a:t>CNTL_R_EB,pds</a:t>
            </a:r>
            <a:endParaRPr lang="fr-FR" sz="1050" dirty="0"/>
          </a:p>
        </p:txBody>
      </p:sp>
      <p:cxnSp>
        <p:nvCxnSpPr>
          <p:cNvPr id="14" name="Connecteur droit avec flèche 13"/>
          <p:cNvCxnSpPr/>
          <p:nvPr/>
        </p:nvCxnSpPr>
        <p:spPr bwMode="auto">
          <a:xfrm>
            <a:off x="5627948" y="3436481"/>
            <a:ext cx="0" cy="280551"/>
          </a:xfrm>
          <a:prstGeom prst="straightConnector1">
            <a:avLst/>
          </a:prstGeom>
          <a:noFill/>
          <a:ln w="12700" cap="flat" cmpd="sng" algn="ctr">
            <a:solidFill>
              <a:srgbClr val="333333"/>
            </a:solidFill>
            <a:prstDash val="solid"/>
            <a:round/>
            <a:headEnd type="none" w="med" len="med"/>
            <a:tailEnd type="triangle"/>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24380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dèle par défaut">
      <a:majorFont>
        <a:latin typeface="Tahoma"/>
        <a:ea typeface="Lucida Sans Unicode"/>
        <a:cs typeface="Lucida Sans Unicode"/>
      </a:majorFont>
      <a:minorFont>
        <a:latin typeface="Tahoma"/>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ysDot"/>
          <a:round/>
          <a:headEnd type="none" w="med" len="med"/>
          <a:tailEnd type="non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87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ea typeface="Lucida Sans Unicode" pitchFamily="34" charset="0"/>
            <a:cs typeface="Lucida Sans Unicode"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ysDot"/>
          <a:round/>
          <a:headEnd type="none" w="med" len="med"/>
          <a:tailEnd type="non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87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ea typeface="Lucida Sans Unicode" pitchFamily="34" charset="0"/>
            <a:cs typeface="Lucida Sans Unicode" pitchFamily="34" charset="0"/>
          </a:defRPr>
        </a:defPPr>
      </a:lstStyle>
    </a:lnDef>
  </a:objectDefaults>
  <a:extraClrSchemeLst>
    <a:extraClrScheme>
      <a:clrScheme name="Modèle par défau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OVE Solutions" id="{3BE196A7-B799-495E-A209-915F4A615EAE}" vid="{CC3BD0FA-4AED-47B4-872D-1BF0D565EC17}"/>
    </a:ext>
  </a:extLst>
</a:theme>
</file>

<file path=ppt/theme/theme2.xml><?xml version="1.0" encoding="utf-8"?>
<a:theme xmlns:a="http://schemas.openxmlformats.org/drawingml/2006/main" name="1_Modèle par défaut">
  <a:themeElements>
    <a:clrScheme name="Modèle par défau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dèle par défaut">
      <a:majorFont>
        <a:latin typeface="Tahoma"/>
        <a:ea typeface="Lucida Sans Unicode"/>
        <a:cs typeface="Lucida Sans Unicode"/>
      </a:majorFont>
      <a:minorFont>
        <a:latin typeface="Tahoma"/>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ysDot"/>
          <a:round/>
          <a:headEnd type="none" w="med" len="med"/>
          <a:tailEnd type="non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87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ea typeface="Lucida Sans Unicode" pitchFamily="34" charset="0"/>
            <a:cs typeface="Lucida Sans Unicode"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ysDot"/>
          <a:round/>
          <a:headEnd type="none" w="med" len="med"/>
          <a:tailEnd type="non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87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ea typeface="Lucida Sans Unicode" pitchFamily="34" charset="0"/>
            <a:cs typeface="Lucida Sans Unicode" pitchFamily="34" charset="0"/>
          </a:defRPr>
        </a:defPPr>
      </a:lstStyle>
    </a:lnDef>
  </a:objectDefaults>
  <a:extraClrSchemeLst>
    <a:extraClrScheme>
      <a:clrScheme name="Modèle par défau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OVE Solutions" id="{3BE196A7-B799-495E-A209-915F4A615EAE}" vid="{B0796498-2020-4167-8344-5439333AEDCE}"/>
    </a:ext>
  </a:ext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MOVE Solutions</Template>
  <TotalTime>2346</TotalTime>
  <Words>505</Words>
  <Application>Microsoft Office PowerPoint</Application>
  <PresentationFormat>Grand écran</PresentationFormat>
  <Paragraphs>157</Paragraphs>
  <Slides>15</Slides>
  <Notes>0</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15</vt:i4>
      </vt:variant>
    </vt:vector>
  </HeadingPairs>
  <TitlesOfParts>
    <vt:vector size="24" baseType="lpstr">
      <vt:lpstr>Arial</vt:lpstr>
      <vt:lpstr>Calibri</vt:lpstr>
      <vt:lpstr>Courier New</vt:lpstr>
      <vt:lpstr>Lucida Sans Unicode</vt:lpstr>
      <vt:lpstr>Tahoma</vt:lpstr>
      <vt:lpstr>Times New Roman</vt:lpstr>
      <vt:lpstr>Wingdings</vt:lpstr>
      <vt:lpstr>Modèle par défaut</vt:lpstr>
      <vt:lpstr>1_Modèle par défaut</vt:lpstr>
      <vt:lpstr>Présentation PowerPoint</vt:lpstr>
      <vt:lpstr>PEC – Phase 1 - Construction des fichiers PIM  </vt:lpstr>
      <vt:lpstr>PEC – Phase 1 - Construction des fichiers de la PIM (suite)  Prérequis Cartographier le patrimoine du client Déterminer les types de données du patrimoine et paramétrer les squelettes  Obtenir la liste ordonnée des JCL de la nuit applicative fournie par le client  Objectif  Fournir les fichiers PIM du patrimoine étudié ainsi que les JCL correspondants \JCL_Generes\JCL_REST\CNTL_I.pds \JCL_Generes\JCL_REST\CNTL_O.pds \JCL_Generes\JCL_REST\CNTL_R.pds \JCL_Generes\JCL_REST\CNTL_A.pds   </vt:lpstr>
      <vt:lpstr>PEC – Phase 2 - Transformation ASCII/EBCDIC des fichiers de la PIM  </vt:lpstr>
      <vt:lpstr>PEC – Phase 2 - Transformation ASCII/EBCDIC des fichiers de la PIM (suite)  Prérequis Phase 1 terminée  Objectif  Fournir les fichiers de la PIM convertis  \JCL_Generes\JCL_REST\CNTL_I_EB.pds \JCL_Generes\JCL_REST\CNTL_O_EB.pds \JCL_Generes\JCL_REST\CNTL_R_EB.pds \JCL_Generes\JCL_REST\CNTL_A_EB.pds  </vt:lpstr>
      <vt:lpstr>PEC – Phase 3 – Paramétrage des variables du constructeur</vt:lpstr>
      <vt:lpstr>PEC – Phase 4 - Transformation ASCII/EBCDIC des fichiers du constructeur</vt:lpstr>
      <vt:lpstr>PEC – Phase 4 - Transformation EBCDIC des fichiers du constructeur (suite) Prérequis Phase 3 terminée  Objectif  Fournir les fichiers de la PIM convertis  \Pim\MSOL.INIT.INTALL,pds \Pim\ MSOL.INIT.INTRDR,pds \Pim\ MSOL.INIT.INTSUB,pds \Pim\ MSOL.INIT.INTVAR,pds   </vt:lpstr>
      <vt:lpstr>PEC – Phase 5 – Envoi des fichiers de la PIM sur MVS</vt:lpstr>
      <vt:lpstr>PEC – Phase 6 – Création de la PIM sur MVS Prérequis Phase 5 terminée Action Aller sur TSO en 3.4 et faire un SUB devant le membre MSOL.INIT.INTSUB  Objectif  Générer tous les PDS utiles à la PIM MSOL.INIT.CNTL  PDS contenant les JCL du constructeur MSOL.INIT.INCL  PDS contenant les variables d’exécution du constructeur (PARM) MSOL.INIT.REXX  PDS contenant les REXX du constructeur MSOL.TNR.PIMA  PDS contenant tous les JCL applicatifs MSOL.TNR.PIMI  PDS contenant les JCL de PIM INPUT de tous les JCL applicatifs MSOL.TNR.PIMO  PDS contenant les JCL de PIM OUTPUT de tous les JCL applicatifs MSOL.TNR.PIMR   PDS contenant les JCL de restauration des INPUT de tous les JCL applicatifs MSOL.TNR.SPOOL  Rapport d’activité du constructeur envoyé automatiquement sur le disque de partage  </vt:lpstr>
      <vt:lpstr>PEC – Phase 7 – Lancement de la PIM sous AIX 1 - Configuration serveur MVS Le fichier « mvs.conf » se trouve sous « ../home/tools/mvs-automate » 2 - Paramétrage du lot à exécuter Les fichiers des lots a exécuter sont sous « ../home/tools/mvs-automate/conf » Le format de ces fichiers est le suivant : &lt;pds(member)&gt;;&lt;identifiant&gt; Pour ne pas exécuter une ligne, il faut mettre « -- » en colonne 1 et 2 (peut servir pour les reprises) Pour arrêter volontairement le lot, il faut mettre une ligne « // » en colonne 1 et 2  3 - Lancer l’exécution d’un lot Sous «../home/tools/mvs-automate», lancer la commande  run.sh &lt;fichier_lot&gt; Exemple :  run.sh ../home/tools/mvs-automate/conf/ZLANCEUR.txt 4- Les logs  ../home/tools/mvs-automate/run.log  ../home/tools/mvs-automate/screens.log </vt:lpstr>
      <vt:lpstr>PEC – Génération des PEC sur Unix</vt:lpstr>
      <vt:lpstr>PEC –Génération des PEC sur UNIX (suite) Objectif  Lors de l’exécution d’un scénario sur MVS les objets suivants sont générés automatiquement sur le disque d’échange : - de 0 à n objets «_ti_» et «_fi_» que de tables et de fichiers en entrée du scénario - de 0 à n objets «_to_» et «_fo_» que de tables et de fichiers en sortie du scénario - 1 objet «_xdc_» qui contient le détail du traitement du JCL applicatif et les états éventuels - 1 objet «_i_ » qui contient le les compteurs de traitement de la PIM Input - 1 objet «_o_ » qui contient le les compteurs de traitement de la PIM Output - 1 objet «_fin_logi,txt » qui signale le bon déroulement de la phase input - 1 objet «_fin_logo,txt » qui signale le bon déroulement de la phase input Chaque job lancé sur MVS donne lieu à un dépôt de fichiers sur AIX : /nfs/sastoaix/pec C’est la présence des 2 objets _fin_logi,txt  et _fin_logi,txt  qui déclenche la construction du ZIP Le nom du zip devra être obligatoirement commencer par « TYPETEST_CHRONO_NOM-DU-JCL_ »  Commande à passer : rmtfsChek,sh répertoire_source répertoire_cible   - répertoire_source  Nom du répertoire sur lequel sont déposées les fichiers MVS  - répertoire_cible     Nom du répertoire sur lequel est déposé le PEC </vt:lpstr>
      <vt:lpstr>PEC – Restauration des PEC sur Unix</vt:lpstr>
      <vt:lpstr>PEC –Restauration des PEC sur UNIX (suite) Prérequis Zip existant Objectif  Un PEC peut être restauré à la demande pour les besoins d’une PIM Commande à passer : rmtfsUnzip,sh répertoire_source répertoire_cible nom_pec nature_objet - répertoire_source  Nom du répertoire sur lequel est déposé le PEC - répertoire_cible     Nom du répertoire de dépôt des objets restaurés - nom_pec     Nom du PEC à restaurer (ALL pour tous) - nature_objet    Nature des objets à restaurer    - ALL  : Tables et fichiers Input ET Tables et Fichiers Output   - INPUT : Tables et fichiers Input    - OUTPUT: Tables et fichiers Output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Les Apports de MOVE Solutions</dc:subject>
  <dc:creator>Charles</dc:creator>
  <cp:keywords>Modele</cp:keywords>
  <cp:lastModifiedBy>Move</cp:lastModifiedBy>
  <cp:revision>130</cp:revision>
  <cp:lastPrinted>2019-01-28T16:27:46Z</cp:lastPrinted>
  <dcterms:created xsi:type="dcterms:W3CDTF">2019-01-28T10:31:26Z</dcterms:created>
  <dcterms:modified xsi:type="dcterms:W3CDTF">2019-02-15T15:43:02Z</dcterms:modified>
</cp:coreProperties>
</file>