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966F-3E0D-44E0-B9FC-F7F40272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A9478-1244-4DCF-95AB-30F6221F2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C3DF-62FC-4E7C-89F5-0AC7879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6F50-D959-40E4-BCC9-729876F2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115D-5DDD-45E0-A579-C055A1CC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5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E1CD-6831-4F4D-88FF-0299C8C2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E9C9-A1E9-45FA-B014-5CB718460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D4E0-D90B-47EF-B691-4C625A1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7625-BB60-49FA-945D-DE17150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C051-71CC-45D2-B91B-DD4550E1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6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E06A6-94AE-4A17-A9B4-8C96FD6D1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D54E-FB5E-42C1-8346-404614EA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80FE-9F54-4790-9361-A724602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1F74-044E-46BE-81CE-C0800915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AAAB-4DD3-4135-ABE5-FCE2E31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17E3-AE8F-4019-9643-4EAE6DD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45FC-1F02-4D8E-9FA0-2161BBD5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8631-C048-4A10-9112-04A717B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EB23-C97A-446F-8BCB-31A4074C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FF1A-4C07-410C-905F-0F4F1E6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B7A2-4EB8-4685-A8F0-B8381B7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D239D-69C4-4F7B-A681-22F71347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258B-9510-4807-A780-3E0549BA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1580-DAA1-4277-B89F-2B3EEBE9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D584-0305-4A8D-A2C7-81B1A251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67B3-DCED-468A-9184-96A37318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8515-5A52-49D7-8327-95447E00D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17231-3EFD-4B5C-9A48-FE719398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9F11F-8AF1-4DEF-ABEF-41CD1F8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CFE14-ACE9-499D-9E75-BFB4636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580D-EC63-4A00-9499-5F0A2979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06B0-678A-44B4-AD07-29B5F422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A7E2-122B-466D-B7F7-59F59A49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0A89-2644-412F-88C5-3608BA10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7840D-8F55-4679-84A0-C82195F6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ED4D9-69B8-48A7-8AC4-55EE424CF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9C163-F93F-46AF-A7B5-9C07B70C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828AE-8116-4946-A78C-5EDFEF3F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34A6B-06B4-4E2B-BDAA-1B81CD8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A884-32B2-4AF8-82EE-6EB6754F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BBD1B-4AB0-4473-8E38-27C77BD9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49C99-FED7-428C-88F5-8FC49DCC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7565B-2203-4C4A-B2E2-7393748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39102-B075-48CC-9153-25355A4D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DD3A1-D583-474D-B959-6BCDFE6C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C19A6-9397-46A5-A7F2-1CC88B4E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4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CEB0-2248-426C-B9CF-F03498CD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67E8-D0DF-4822-8AF5-05489B74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812B1-441B-460D-ADB0-63DC3306D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CA13-A599-4D15-B154-5C45D6E7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98D6F-1F4A-4189-A8BC-679D1B82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F3D9-480C-493C-A959-FBC93026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0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559-B8C1-418C-974E-3F6A55DD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E0979-46FE-4B15-AE80-F4486DDAF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7EC9-A595-42AB-B32A-C9B46FD1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AC19-EB15-4A20-ADB6-7F993D6B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0AB4-F456-417D-B373-F0F66250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3780-B504-4132-9D24-4DB66913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9EDA-AD6E-4A0D-B67A-B1EC520C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C579-8A3D-45E2-8AF2-AFC71771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4EAA-2C2B-4277-A782-8855A610C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BA47-9ECD-4B42-9357-1E0BE3BD84B8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1217-0A1E-4863-BA3B-3630E71E1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0969C-9428-4846-B6B7-107DF163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DB17-46FD-4F96-AF2A-9D5D7389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0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FC33D-ECAD-4E22-97E1-ED7B5F34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05" y="1323398"/>
            <a:ext cx="3789988" cy="3789988"/>
          </a:xfrm>
          <a:prstGeom prst="rect">
            <a:avLst/>
          </a:prstGeom>
        </p:spPr>
      </p:pic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3D9D0-CB0E-48A2-B713-A2839857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1069938"/>
          </a:xfrm>
        </p:spPr>
        <p:txBody>
          <a:bodyPr anchor="t">
            <a:norm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Work Sans Light" panose="00000400000000000000" pitchFamily="2" charset="0"/>
              </a:rPr>
              <a:t>Talk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026F6-7002-428C-8AAC-E2EF125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35" y="3670263"/>
            <a:ext cx="4167376" cy="511323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Talk Sub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1D88C-F8EB-4400-9929-45409D369078}"/>
              </a:ext>
            </a:extLst>
          </p:cNvPr>
          <p:cNvSpPr txBox="1"/>
          <p:nvPr/>
        </p:nvSpPr>
        <p:spPr>
          <a:xfrm>
            <a:off x="899834" y="5251524"/>
            <a:ext cx="60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Work Sans Light" panose="00000400000000000000" pitchFamily="2" charset="0"/>
              </a:rPr>
              <a:t>Your Name / @twitter / website.com</a:t>
            </a:r>
          </a:p>
        </p:txBody>
      </p:sp>
    </p:spTree>
    <p:extLst>
      <p:ext uri="{BB962C8B-B14F-4D97-AF65-F5344CB8AC3E}">
        <p14:creationId xmlns:p14="http://schemas.microsoft.com/office/powerpoint/2010/main" val="250908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16FAC-EAA2-485B-A085-0D764F405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4985" cy="13649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36436-2C42-4EBF-B058-8FB84817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Work Sans Light" panose="00000400000000000000" pitchFamily="2" charset="0"/>
              </a:rPr>
              <a:t>Slide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484D2-2DC6-4E99-8658-81CBDC54318A}"/>
              </a:ext>
            </a:extLst>
          </p:cNvPr>
          <p:cNvSpPr txBox="1"/>
          <p:nvPr/>
        </p:nvSpPr>
        <p:spPr>
          <a:xfrm>
            <a:off x="5751204" y="1468832"/>
            <a:ext cx="637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 Light" panose="00000400000000000000" pitchFamily="2" charset="0"/>
              </a:rPr>
              <a:t>This is some content that we wish to speak about</a:t>
            </a:r>
          </a:p>
          <a:p>
            <a:endParaRPr lang="en-GB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Montserrat Light" panose="00000400000000000000" pitchFamily="2" charset="0"/>
              </a:rPr>
              <a:t>All the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61885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 Light</vt:lpstr>
      <vt:lpstr>Work Sans Light</vt:lpstr>
      <vt:lpstr>Office Theme</vt:lpstr>
      <vt:lpstr>Talk Title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Stuart Blackler</dc:creator>
  <cp:lastModifiedBy>Stuart Blackler</cp:lastModifiedBy>
  <cp:revision>2</cp:revision>
  <dcterms:created xsi:type="dcterms:W3CDTF">2017-08-05T11:45:20Z</dcterms:created>
  <dcterms:modified xsi:type="dcterms:W3CDTF">2017-08-05T11:57:20Z</dcterms:modified>
</cp:coreProperties>
</file>