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94" r:id="rId4"/>
    <p:sldId id="297" r:id="rId5"/>
    <p:sldId id="257" r:id="rId6"/>
    <p:sldId id="258" r:id="rId7"/>
    <p:sldId id="259" r:id="rId8"/>
    <p:sldId id="261" r:id="rId9"/>
    <p:sldId id="260" r:id="rId10"/>
    <p:sldId id="295" r:id="rId11"/>
    <p:sldId id="262" r:id="rId12"/>
    <p:sldId id="263" r:id="rId13"/>
    <p:sldId id="264" r:id="rId14"/>
    <p:sldId id="265" r:id="rId15"/>
    <p:sldId id="272" r:id="rId16"/>
    <p:sldId id="273" r:id="rId17"/>
    <p:sldId id="296" r:id="rId18"/>
    <p:sldId id="274" r:id="rId19"/>
    <p:sldId id="266" r:id="rId20"/>
    <p:sldId id="267" r:id="rId21"/>
    <p:sldId id="268" r:id="rId22"/>
    <p:sldId id="269" r:id="rId23"/>
    <p:sldId id="270" r:id="rId24"/>
    <p:sldId id="286" r:id="rId25"/>
    <p:sldId id="282" r:id="rId26"/>
    <p:sldId id="287" r:id="rId27"/>
    <p:sldId id="288" r:id="rId28"/>
    <p:sldId id="281" r:id="rId29"/>
    <p:sldId id="289" r:id="rId30"/>
    <p:sldId id="275" r:id="rId31"/>
    <p:sldId id="276" r:id="rId32"/>
    <p:sldId id="277" r:id="rId33"/>
    <p:sldId id="278" r:id="rId34"/>
    <p:sldId id="279" r:id="rId35"/>
    <p:sldId id="280" r:id="rId36"/>
    <p:sldId id="290" r:id="rId37"/>
    <p:sldId id="291" r:id="rId38"/>
    <p:sldId id="292" r:id="rId39"/>
    <p:sldId id="293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098737-C861-4E96-8161-894770BE149A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8A84FF-BED8-4437-88F6-F9EFFFD5CA5D}" type="pres">
      <dgm:prSet presAssocID="{E5098737-C861-4E96-8161-894770BE149A}" presName="rootnode" presStyleCnt="0">
        <dgm:presLayoutVars>
          <dgm:chMax/>
          <dgm:chPref/>
          <dgm:dir/>
          <dgm:animLvl val="lvl"/>
        </dgm:presLayoutVars>
      </dgm:prSet>
      <dgm:spPr/>
    </dgm:pt>
  </dgm:ptLst>
  <dgm:cxnLst>
    <dgm:cxn modelId="{97E639A3-A811-46C5-A12A-71B5D352D644}" type="presOf" srcId="{E5098737-C861-4E96-8161-894770BE149A}" destId="{C98A84FF-BED8-4437-88F6-F9EFFFD5CA5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098737-C861-4E96-8161-894770BE149A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BB77AB-D9BE-419C-ACAC-F0FE21EB569E}">
      <dgm:prSet phldrT="[Text]"/>
      <dgm:spPr/>
      <dgm:t>
        <a:bodyPr/>
        <a:lstStyle/>
        <a:p>
          <a:r>
            <a:rPr lang="en-US" dirty="0"/>
            <a:t>Create Centroids</a:t>
          </a:r>
        </a:p>
      </dgm:t>
    </dgm:pt>
    <dgm:pt modelId="{0416FD44-DE72-4CF2-A36D-AD8D29DD782B}" type="sibTrans" cxnId="{76938828-7127-40A8-972B-1E5BE9850CC3}">
      <dgm:prSet/>
      <dgm:spPr/>
      <dgm:t>
        <a:bodyPr/>
        <a:lstStyle/>
        <a:p>
          <a:endParaRPr lang="en-US"/>
        </a:p>
      </dgm:t>
    </dgm:pt>
    <dgm:pt modelId="{3D27DB95-8634-4757-8456-D7DA264BE019}" type="parTrans" cxnId="{76938828-7127-40A8-972B-1E5BE9850CC3}">
      <dgm:prSet/>
      <dgm:spPr/>
      <dgm:t>
        <a:bodyPr/>
        <a:lstStyle/>
        <a:p>
          <a:endParaRPr lang="en-US"/>
        </a:p>
      </dgm:t>
    </dgm:pt>
    <dgm:pt modelId="{C98A84FF-BED8-4437-88F6-F9EFFFD5CA5D}" type="pres">
      <dgm:prSet presAssocID="{E5098737-C861-4E96-8161-894770BE149A}" presName="rootnode" presStyleCnt="0">
        <dgm:presLayoutVars>
          <dgm:chMax/>
          <dgm:chPref/>
          <dgm:dir/>
          <dgm:animLvl val="lvl"/>
        </dgm:presLayoutVars>
      </dgm:prSet>
      <dgm:spPr/>
    </dgm:pt>
    <dgm:pt modelId="{BA6746BA-61EB-402E-ABA5-E88B5C562DDD}" type="pres">
      <dgm:prSet presAssocID="{3FBB77AB-D9BE-419C-ACAC-F0FE21EB569E}" presName="composite" presStyleCnt="0"/>
      <dgm:spPr/>
    </dgm:pt>
    <dgm:pt modelId="{BA8A34F7-45A3-4340-B58A-C67251B07536}" type="pres">
      <dgm:prSet presAssocID="{3FBB77AB-D9BE-419C-ACAC-F0FE21EB569E}" presName="ParentText" presStyleLbl="node1" presStyleIdx="0" presStyleCnt="1" custLinFactNeighborX="-14660" custLinFactNeighborY="-19093">
        <dgm:presLayoutVars>
          <dgm:chMax val="1"/>
          <dgm:chPref val="1"/>
          <dgm:bulletEnabled val="1"/>
        </dgm:presLayoutVars>
      </dgm:prSet>
      <dgm:spPr/>
    </dgm:pt>
  </dgm:ptLst>
  <dgm:cxnLst>
    <dgm:cxn modelId="{8F7DAA16-6B93-4158-AB24-9FD218375E78}" type="presOf" srcId="{3FBB77AB-D9BE-419C-ACAC-F0FE21EB569E}" destId="{BA8A34F7-45A3-4340-B58A-C67251B07536}" srcOrd="0" destOrd="0" presId="urn:microsoft.com/office/officeart/2005/8/layout/StepDownProcess"/>
    <dgm:cxn modelId="{76938828-7127-40A8-972B-1E5BE9850CC3}" srcId="{E5098737-C861-4E96-8161-894770BE149A}" destId="{3FBB77AB-D9BE-419C-ACAC-F0FE21EB569E}" srcOrd="0" destOrd="0" parTransId="{3D27DB95-8634-4757-8456-D7DA264BE019}" sibTransId="{0416FD44-DE72-4CF2-A36D-AD8D29DD782B}"/>
    <dgm:cxn modelId="{97E639A3-A811-46C5-A12A-71B5D352D644}" type="presOf" srcId="{E5098737-C861-4E96-8161-894770BE149A}" destId="{C98A84FF-BED8-4437-88F6-F9EFFFD5CA5D}" srcOrd="0" destOrd="0" presId="urn:microsoft.com/office/officeart/2005/8/layout/StepDownProcess"/>
    <dgm:cxn modelId="{1CCBA8DA-8B6B-4531-AEDE-58915A2F1CF1}" type="presParOf" srcId="{C98A84FF-BED8-4437-88F6-F9EFFFD5CA5D}" destId="{BA6746BA-61EB-402E-ABA5-E88B5C562DDD}" srcOrd="0" destOrd="0" presId="urn:microsoft.com/office/officeart/2005/8/layout/StepDownProcess"/>
    <dgm:cxn modelId="{BB570544-C016-48C9-A477-9E727F66499B}" type="presParOf" srcId="{BA6746BA-61EB-402E-ABA5-E88B5C562DDD}" destId="{BA8A34F7-45A3-4340-B58A-C67251B07536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098737-C861-4E96-8161-894770BE149A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44862F-14A4-4F7E-95AD-540BA4F6F623}">
      <dgm:prSet phldrT="[Text]"/>
      <dgm:spPr/>
      <dgm:t>
        <a:bodyPr/>
        <a:lstStyle/>
        <a:p>
          <a:r>
            <a:rPr lang="en-US" dirty="0"/>
            <a:t>Assign Points</a:t>
          </a:r>
        </a:p>
      </dgm:t>
    </dgm:pt>
    <dgm:pt modelId="{320DD659-4B01-40F6-B0A3-048365D7F10E}" type="parTrans" cxnId="{79F37C2D-26D4-49A2-8E6F-D8D34973E000}">
      <dgm:prSet/>
      <dgm:spPr/>
      <dgm:t>
        <a:bodyPr/>
        <a:lstStyle/>
        <a:p>
          <a:endParaRPr lang="en-US"/>
        </a:p>
      </dgm:t>
    </dgm:pt>
    <dgm:pt modelId="{B5D35D53-24EB-42F6-A197-4125414FC282}" type="sibTrans" cxnId="{79F37C2D-26D4-49A2-8E6F-D8D34973E000}">
      <dgm:prSet/>
      <dgm:spPr/>
      <dgm:t>
        <a:bodyPr/>
        <a:lstStyle/>
        <a:p>
          <a:endParaRPr lang="en-US"/>
        </a:p>
      </dgm:t>
    </dgm:pt>
    <dgm:pt modelId="{3FBB77AB-D9BE-419C-ACAC-F0FE21EB569E}">
      <dgm:prSet phldrT="[Text]"/>
      <dgm:spPr/>
      <dgm:t>
        <a:bodyPr/>
        <a:lstStyle/>
        <a:p>
          <a:r>
            <a:rPr lang="en-US" dirty="0"/>
            <a:t>Create Centroids</a:t>
          </a:r>
        </a:p>
      </dgm:t>
    </dgm:pt>
    <dgm:pt modelId="{0416FD44-DE72-4CF2-A36D-AD8D29DD782B}" type="sibTrans" cxnId="{76938828-7127-40A8-972B-1E5BE9850CC3}">
      <dgm:prSet/>
      <dgm:spPr/>
      <dgm:t>
        <a:bodyPr/>
        <a:lstStyle/>
        <a:p>
          <a:endParaRPr lang="en-US"/>
        </a:p>
      </dgm:t>
    </dgm:pt>
    <dgm:pt modelId="{3D27DB95-8634-4757-8456-D7DA264BE019}" type="parTrans" cxnId="{76938828-7127-40A8-972B-1E5BE9850CC3}">
      <dgm:prSet/>
      <dgm:spPr/>
      <dgm:t>
        <a:bodyPr/>
        <a:lstStyle/>
        <a:p>
          <a:endParaRPr lang="en-US"/>
        </a:p>
      </dgm:t>
    </dgm:pt>
    <dgm:pt modelId="{C98A84FF-BED8-4437-88F6-F9EFFFD5CA5D}" type="pres">
      <dgm:prSet presAssocID="{E5098737-C861-4E96-8161-894770BE149A}" presName="rootnode" presStyleCnt="0">
        <dgm:presLayoutVars>
          <dgm:chMax/>
          <dgm:chPref/>
          <dgm:dir/>
          <dgm:animLvl val="lvl"/>
        </dgm:presLayoutVars>
      </dgm:prSet>
      <dgm:spPr/>
    </dgm:pt>
    <dgm:pt modelId="{BA6746BA-61EB-402E-ABA5-E88B5C562DDD}" type="pres">
      <dgm:prSet presAssocID="{3FBB77AB-D9BE-419C-ACAC-F0FE21EB569E}" presName="composite" presStyleCnt="0"/>
      <dgm:spPr/>
    </dgm:pt>
    <dgm:pt modelId="{5BFB6817-1D09-43C7-A4D0-B5DC28D3C6DE}" type="pres">
      <dgm:prSet presAssocID="{3FBB77AB-D9BE-419C-ACAC-F0FE21EB569E}" presName="bentUpArrow1" presStyleLbl="alignImgPlace1" presStyleIdx="0" presStyleCnt="1"/>
      <dgm:spPr/>
    </dgm:pt>
    <dgm:pt modelId="{BA8A34F7-45A3-4340-B58A-C67251B07536}" type="pres">
      <dgm:prSet presAssocID="{3FBB77AB-D9BE-419C-ACAC-F0FE21EB569E}" presName="ParentText" presStyleLbl="node1" presStyleIdx="0" presStyleCnt="2">
        <dgm:presLayoutVars>
          <dgm:chMax val="1"/>
          <dgm:chPref val="1"/>
          <dgm:bulletEnabled val="1"/>
        </dgm:presLayoutVars>
      </dgm:prSet>
      <dgm:spPr/>
    </dgm:pt>
    <dgm:pt modelId="{37B5D606-501E-4A10-A2DA-B60EB7F9FFCA}" type="pres">
      <dgm:prSet presAssocID="{3FBB77AB-D9BE-419C-ACAC-F0FE21EB569E}" presName="ChildText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50C92156-B38A-479E-B736-25F9CB4C447A}" type="pres">
      <dgm:prSet presAssocID="{0416FD44-DE72-4CF2-A36D-AD8D29DD782B}" presName="sibTrans" presStyleCnt="0"/>
      <dgm:spPr/>
    </dgm:pt>
    <dgm:pt modelId="{2285C18D-A609-42A1-89F6-49EB5A29EF15}" type="pres">
      <dgm:prSet presAssocID="{E244862F-14A4-4F7E-95AD-540BA4F6F623}" presName="composite" presStyleCnt="0"/>
      <dgm:spPr/>
    </dgm:pt>
    <dgm:pt modelId="{60658965-BD3C-4433-A8A1-FD03DA992DDE}" type="pres">
      <dgm:prSet presAssocID="{E244862F-14A4-4F7E-95AD-540BA4F6F623}" presName="ParentText" presStyleLbl="node1" presStyleIdx="1" presStyleCnt="2">
        <dgm:presLayoutVars>
          <dgm:chMax val="1"/>
          <dgm:chPref val="1"/>
          <dgm:bulletEnabled val="1"/>
        </dgm:presLayoutVars>
      </dgm:prSet>
      <dgm:spPr/>
    </dgm:pt>
  </dgm:ptLst>
  <dgm:cxnLst>
    <dgm:cxn modelId="{8F7DAA16-6B93-4158-AB24-9FD218375E78}" type="presOf" srcId="{3FBB77AB-D9BE-419C-ACAC-F0FE21EB569E}" destId="{BA8A34F7-45A3-4340-B58A-C67251B07536}" srcOrd="0" destOrd="0" presId="urn:microsoft.com/office/officeart/2005/8/layout/StepDownProcess"/>
    <dgm:cxn modelId="{B305921B-5EE5-4579-BC5F-692797CF1F8B}" type="presOf" srcId="{E244862F-14A4-4F7E-95AD-540BA4F6F623}" destId="{60658965-BD3C-4433-A8A1-FD03DA992DDE}" srcOrd="0" destOrd="0" presId="urn:microsoft.com/office/officeart/2005/8/layout/StepDownProcess"/>
    <dgm:cxn modelId="{76938828-7127-40A8-972B-1E5BE9850CC3}" srcId="{E5098737-C861-4E96-8161-894770BE149A}" destId="{3FBB77AB-D9BE-419C-ACAC-F0FE21EB569E}" srcOrd="0" destOrd="0" parTransId="{3D27DB95-8634-4757-8456-D7DA264BE019}" sibTransId="{0416FD44-DE72-4CF2-A36D-AD8D29DD782B}"/>
    <dgm:cxn modelId="{79F37C2D-26D4-49A2-8E6F-D8D34973E000}" srcId="{E5098737-C861-4E96-8161-894770BE149A}" destId="{E244862F-14A4-4F7E-95AD-540BA4F6F623}" srcOrd="1" destOrd="0" parTransId="{320DD659-4B01-40F6-B0A3-048365D7F10E}" sibTransId="{B5D35D53-24EB-42F6-A197-4125414FC282}"/>
    <dgm:cxn modelId="{97E639A3-A811-46C5-A12A-71B5D352D644}" type="presOf" srcId="{E5098737-C861-4E96-8161-894770BE149A}" destId="{C98A84FF-BED8-4437-88F6-F9EFFFD5CA5D}" srcOrd="0" destOrd="0" presId="urn:microsoft.com/office/officeart/2005/8/layout/StepDownProcess"/>
    <dgm:cxn modelId="{1CCBA8DA-8B6B-4531-AEDE-58915A2F1CF1}" type="presParOf" srcId="{C98A84FF-BED8-4437-88F6-F9EFFFD5CA5D}" destId="{BA6746BA-61EB-402E-ABA5-E88B5C562DDD}" srcOrd="0" destOrd="0" presId="urn:microsoft.com/office/officeart/2005/8/layout/StepDownProcess"/>
    <dgm:cxn modelId="{FE4342B7-C955-4E28-810A-D0448D07C5C0}" type="presParOf" srcId="{BA6746BA-61EB-402E-ABA5-E88B5C562DDD}" destId="{5BFB6817-1D09-43C7-A4D0-B5DC28D3C6DE}" srcOrd="0" destOrd="0" presId="urn:microsoft.com/office/officeart/2005/8/layout/StepDownProcess"/>
    <dgm:cxn modelId="{BB570544-C016-48C9-A477-9E727F66499B}" type="presParOf" srcId="{BA6746BA-61EB-402E-ABA5-E88B5C562DDD}" destId="{BA8A34F7-45A3-4340-B58A-C67251B07536}" srcOrd="1" destOrd="0" presId="urn:microsoft.com/office/officeart/2005/8/layout/StepDownProcess"/>
    <dgm:cxn modelId="{09FEA45D-4132-480A-8E10-D26ABEA9E99E}" type="presParOf" srcId="{BA6746BA-61EB-402E-ABA5-E88B5C562DDD}" destId="{37B5D606-501E-4A10-A2DA-B60EB7F9FFCA}" srcOrd="2" destOrd="0" presId="urn:microsoft.com/office/officeart/2005/8/layout/StepDownProcess"/>
    <dgm:cxn modelId="{FF222AFA-5F9A-40C0-BA74-D0EC088A1061}" type="presParOf" srcId="{C98A84FF-BED8-4437-88F6-F9EFFFD5CA5D}" destId="{50C92156-B38A-479E-B736-25F9CB4C447A}" srcOrd="1" destOrd="0" presId="urn:microsoft.com/office/officeart/2005/8/layout/StepDownProcess"/>
    <dgm:cxn modelId="{6D8EBD36-58BE-448E-B562-30027D096CED}" type="presParOf" srcId="{C98A84FF-BED8-4437-88F6-F9EFFFD5CA5D}" destId="{2285C18D-A609-42A1-89F6-49EB5A29EF15}" srcOrd="2" destOrd="0" presId="urn:microsoft.com/office/officeart/2005/8/layout/StepDownProcess"/>
    <dgm:cxn modelId="{69644E67-B604-4025-8E12-AC97F4E08C1D}" type="presParOf" srcId="{2285C18D-A609-42A1-89F6-49EB5A29EF15}" destId="{60658965-BD3C-4433-A8A1-FD03DA992DDE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098737-C861-4E96-8161-894770BE149A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BB77AB-D9BE-419C-ACAC-F0FE21EB569E}">
      <dgm:prSet phldrT="[Text]"/>
      <dgm:spPr/>
      <dgm:t>
        <a:bodyPr/>
        <a:lstStyle/>
        <a:p>
          <a:r>
            <a:rPr lang="en-US" dirty="0"/>
            <a:t>Create Centroids</a:t>
          </a:r>
        </a:p>
      </dgm:t>
    </dgm:pt>
    <dgm:pt modelId="{3D27DB95-8634-4757-8456-D7DA264BE019}" type="parTrans" cxnId="{76938828-7127-40A8-972B-1E5BE9850CC3}">
      <dgm:prSet/>
      <dgm:spPr/>
      <dgm:t>
        <a:bodyPr/>
        <a:lstStyle/>
        <a:p>
          <a:endParaRPr lang="en-US"/>
        </a:p>
      </dgm:t>
    </dgm:pt>
    <dgm:pt modelId="{0416FD44-DE72-4CF2-A36D-AD8D29DD782B}" type="sibTrans" cxnId="{76938828-7127-40A8-972B-1E5BE9850CC3}">
      <dgm:prSet/>
      <dgm:spPr/>
      <dgm:t>
        <a:bodyPr/>
        <a:lstStyle/>
        <a:p>
          <a:endParaRPr lang="en-US"/>
        </a:p>
      </dgm:t>
    </dgm:pt>
    <dgm:pt modelId="{E244862F-14A4-4F7E-95AD-540BA4F6F623}">
      <dgm:prSet phldrT="[Text]"/>
      <dgm:spPr/>
      <dgm:t>
        <a:bodyPr/>
        <a:lstStyle/>
        <a:p>
          <a:r>
            <a:rPr lang="en-US" dirty="0"/>
            <a:t>Assign Points</a:t>
          </a:r>
        </a:p>
      </dgm:t>
    </dgm:pt>
    <dgm:pt modelId="{320DD659-4B01-40F6-B0A3-048365D7F10E}" type="parTrans" cxnId="{79F37C2D-26D4-49A2-8E6F-D8D34973E000}">
      <dgm:prSet/>
      <dgm:spPr/>
      <dgm:t>
        <a:bodyPr/>
        <a:lstStyle/>
        <a:p>
          <a:endParaRPr lang="en-US"/>
        </a:p>
      </dgm:t>
    </dgm:pt>
    <dgm:pt modelId="{B5D35D53-24EB-42F6-A197-4125414FC282}" type="sibTrans" cxnId="{79F37C2D-26D4-49A2-8E6F-D8D34973E000}">
      <dgm:prSet/>
      <dgm:spPr/>
      <dgm:t>
        <a:bodyPr/>
        <a:lstStyle/>
        <a:p>
          <a:endParaRPr lang="en-US"/>
        </a:p>
      </dgm:t>
    </dgm:pt>
    <dgm:pt modelId="{3DA43C07-0CAA-4D8C-9E57-D71DD6364519}">
      <dgm:prSet phldrT="[Text]"/>
      <dgm:spPr/>
      <dgm:t>
        <a:bodyPr/>
        <a:lstStyle/>
        <a:p>
          <a:r>
            <a:rPr lang="en-US" dirty="0"/>
            <a:t>Optimize Centroid Location</a:t>
          </a:r>
        </a:p>
      </dgm:t>
    </dgm:pt>
    <dgm:pt modelId="{25ECE41D-54A5-4EA2-B7BB-BFEC49A77947}" type="parTrans" cxnId="{7E8B907D-EE6C-48E3-80DB-D32C4609A9DA}">
      <dgm:prSet/>
      <dgm:spPr/>
      <dgm:t>
        <a:bodyPr/>
        <a:lstStyle/>
        <a:p>
          <a:endParaRPr lang="en-US"/>
        </a:p>
      </dgm:t>
    </dgm:pt>
    <dgm:pt modelId="{DAC4AC25-0565-4345-90BA-8D6255540264}" type="sibTrans" cxnId="{7E8B907D-EE6C-48E3-80DB-D32C4609A9DA}">
      <dgm:prSet/>
      <dgm:spPr/>
      <dgm:t>
        <a:bodyPr/>
        <a:lstStyle/>
        <a:p>
          <a:endParaRPr lang="en-US"/>
        </a:p>
      </dgm:t>
    </dgm:pt>
    <dgm:pt modelId="{C98A84FF-BED8-4437-88F6-F9EFFFD5CA5D}" type="pres">
      <dgm:prSet presAssocID="{E5098737-C861-4E96-8161-894770BE149A}" presName="rootnode" presStyleCnt="0">
        <dgm:presLayoutVars>
          <dgm:chMax/>
          <dgm:chPref/>
          <dgm:dir/>
          <dgm:animLvl val="lvl"/>
        </dgm:presLayoutVars>
      </dgm:prSet>
      <dgm:spPr/>
    </dgm:pt>
    <dgm:pt modelId="{BA6746BA-61EB-402E-ABA5-E88B5C562DDD}" type="pres">
      <dgm:prSet presAssocID="{3FBB77AB-D9BE-419C-ACAC-F0FE21EB569E}" presName="composite" presStyleCnt="0"/>
      <dgm:spPr/>
    </dgm:pt>
    <dgm:pt modelId="{5BFB6817-1D09-43C7-A4D0-B5DC28D3C6DE}" type="pres">
      <dgm:prSet presAssocID="{3FBB77AB-D9BE-419C-ACAC-F0FE21EB569E}" presName="bentUpArrow1" presStyleLbl="alignImgPlace1" presStyleIdx="0" presStyleCnt="2"/>
      <dgm:spPr/>
    </dgm:pt>
    <dgm:pt modelId="{BA8A34F7-45A3-4340-B58A-C67251B07536}" type="pres">
      <dgm:prSet presAssocID="{3FBB77AB-D9BE-419C-ACAC-F0FE21EB569E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37B5D606-501E-4A10-A2DA-B60EB7F9FFCA}" type="pres">
      <dgm:prSet presAssocID="{3FBB77AB-D9BE-419C-ACAC-F0FE21EB569E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50C92156-B38A-479E-B736-25F9CB4C447A}" type="pres">
      <dgm:prSet presAssocID="{0416FD44-DE72-4CF2-A36D-AD8D29DD782B}" presName="sibTrans" presStyleCnt="0"/>
      <dgm:spPr/>
    </dgm:pt>
    <dgm:pt modelId="{2285C18D-A609-42A1-89F6-49EB5A29EF15}" type="pres">
      <dgm:prSet presAssocID="{E244862F-14A4-4F7E-95AD-540BA4F6F623}" presName="composite" presStyleCnt="0"/>
      <dgm:spPr/>
    </dgm:pt>
    <dgm:pt modelId="{58CFC145-D384-49EB-87CF-8F3BB0162E4D}" type="pres">
      <dgm:prSet presAssocID="{E244862F-14A4-4F7E-95AD-540BA4F6F623}" presName="bentUpArrow1" presStyleLbl="alignImgPlace1" presStyleIdx="1" presStyleCnt="2"/>
      <dgm:spPr/>
    </dgm:pt>
    <dgm:pt modelId="{60658965-BD3C-4433-A8A1-FD03DA992DDE}" type="pres">
      <dgm:prSet presAssocID="{E244862F-14A4-4F7E-95AD-540BA4F6F623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FB54C352-0290-4774-91DC-5FEF8BB8618D}" type="pres">
      <dgm:prSet presAssocID="{E244862F-14A4-4F7E-95AD-540BA4F6F623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A8A2B0A0-7ECA-4835-895E-9ECA0ECFE2CA}" type="pres">
      <dgm:prSet presAssocID="{B5D35D53-24EB-42F6-A197-4125414FC282}" presName="sibTrans" presStyleCnt="0"/>
      <dgm:spPr/>
    </dgm:pt>
    <dgm:pt modelId="{2978B041-D8FF-4806-904A-823F709585AA}" type="pres">
      <dgm:prSet presAssocID="{3DA43C07-0CAA-4D8C-9E57-D71DD6364519}" presName="composite" presStyleCnt="0"/>
      <dgm:spPr/>
    </dgm:pt>
    <dgm:pt modelId="{4F95DA5F-84C7-4B4C-A05F-4FF4B8FF7A01}" type="pres">
      <dgm:prSet presAssocID="{3DA43C07-0CAA-4D8C-9E57-D71DD6364519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8F7DAA16-6B93-4158-AB24-9FD218375E78}" type="presOf" srcId="{3FBB77AB-D9BE-419C-ACAC-F0FE21EB569E}" destId="{BA8A34F7-45A3-4340-B58A-C67251B07536}" srcOrd="0" destOrd="0" presId="urn:microsoft.com/office/officeart/2005/8/layout/StepDownProcess"/>
    <dgm:cxn modelId="{B305921B-5EE5-4579-BC5F-692797CF1F8B}" type="presOf" srcId="{E244862F-14A4-4F7E-95AD-540BA4F6F623}" destId="{60658965-BD3C-4433-A8A1-FD03DA992DDE}" srcOrd="0" destOrd="0" presId="urn:microsoft.com/office/officeart/2005/8/layout/StepDownProcess"/>
    <dgm:cxn modelId="{76938828-7127-40A8-972B-1E5BE9850CC3}" srcId="{E5098737-C861-4E96-8161-894770BE149A}" destId="{3FBB77AB-D9BE-419C-ACAC-F0FE21EB569E}" srcOrd="0" destOrd="0" parTransId="{3D27DB95-8634-4757-8456-D7DA264BE019}" sibTransId="{0416FD44-DE72-4CF2-A36D-AD8D29DD782B}"/>
    <dgm:cxn modelId="{79F37C2D-26D4-49A2-8E6F-D8D34973E000}" srcId="{E5098737-C861-4E96-8161-894770BE149A}" destId="{E244862F-14A4-4F7E-95AD-540BA4F6F623}" srcOrd="1" destOrd="0" parTransId="{320DD659-4B01-40F6-B0A3-048365D7F10E}" sibTransId="{B5D35D53-24EB-42F6-A197-4125414FC282}"/>
    <dgm:cxn modelId="{7E8B907D-EE6C-48E3-80DB-D32C4609A9DA}" srcId="{E5098737-C861-4E96-8161-894770BE149A}" destId="{3DA43C07-0CAA-4D8C-9E57-D71DD6364519}" srcOrd="2" destOrd="0" parTransId="{25ECE41D-54A5-4EA2-B7BB-BFEC49A77947}" sibTransId="{DAC4AC25-0565-4345-90BA-8D6255540264}"/>
    <dgm:cxn modelId="{6B3B8B98-1B5C-4C8C-8884-8C00780AF2B0}" type="presOf" srcId="{3DA43C07-0CAA-4D8C-9E57-D71DD6364519}" destId="{4F95DA5F-84C7-4B4C-A05F-4FF4B8FF7A01}" srcOrd="0" destOrd="0" presId="urn:microsoft.com/office/officeart/2005/8/layout/StepDownProcess"/>
    <dgm:cxn modelId="{97E639A3-A811-46C5-A12A-71B5D352D644}" type="presOf" srcId="{E5098737-C861-4E96-8161-894770BE149A}" destId="{C98A84FF-BED8-4437-88F6-F9EFFFD5CA5D}" srcOrd="0" destOrd="0" presId="urn:microsoft.com/office/officeart/2005/8/layout/StepDownProcess"/>
    <dgm:cxn modelId="{1CCBA8DA-8B6B-4531-AEDE-58915A2F1CF1}" type="presParOf" srcId="{C98A84FF-BED8-4437-88F6-F9EFFFD5CA5D}" destId="{BA6746BA-61EB-402E-ABA5-E88B5C562DDD}" srcOrd="0" destOrd="0" presId="urn:microsoft.com/office/officeart/2005/8/layout/StepDownProcess"/>
    <dgm:cxn modelId="{FE4342B7-C955-4E28-810A-D0448D07C5C0}" type="presParOf" srcId="{BA6746BA-61EB-402E-ABA5-E88B5C562DDD}" destId="{5BFB6817-1D09-43C7-A4D0-B5DC28D3C6DE}" srcOrd="0" destOrd="0" presId="urn:microsoft.com/office/officeart/2005/8/layout/StepDownProcess"/>
    <dgm:cxn modelId="{BB570544-C016-48C9-A477-9E727F66499B}" type="presParOf" srcId="{BA6746BA-61EB-402E-ABA5-E88B5C562DDD}" destId="{BA8A34F7-45A3-4340-B58A-C67251B07536}" srcOrd="1" destOrd="0" presId="urn:microsoft.com/office/officeart/2005/8/layout/StepDownProcess"/>
    <dgm:cxn modelId="{09FEA45D-4132-480A-8E10-D26ABEA9E99E}" type="presParOf" srcId="{BA6746BA-61EB-402E-ABA5-E88B5C562DDD}" destId="{37B5D606-501E-4A10-A2DA-B60EB7F9FFCA}" srcOrd="2" destOrd="0" presId="urn:microsoft.com/office/officeart/2005/8/layout/StepDownProcess"/>
    <dgm:cxn modelId="{FF222AFA-5F9A-40C0-BA74-D0EC088A1061}" type="presParOf" srcId="{C98A84FF-BED8-4437-88F6-F9EFFFD5CA5D}" destId="{50C92156-B38A-479E-B736-25F9CB4C447A}" srcOrd="1" destOrd="0" presId="urn:microsoft.com/office/officeart/2005/8/layout/StepDownProcess"/>
    <dgm:cxn modelId="{6D8EBD36-58BE-448E-B562-30027D096CED}" type="presParOf" srcId="{C98A84FF-BED8-4437-88F6-F9EFFFD5CA5D}" destId="{2285C18D-A609-42A1-89F6-49EB5A29EF15}" srcOrd="2" destOrd="0" presId="urn:microsoft.com/office/officeart/2005/8/layout/StepDownProcess"/>
    <dgm:cxn modelId="{9BE5CF90-4439-4F7B-8DA0-BBAAFDB5E3B1}" type="presParOf" srcId="{2285C18D-A609-42A1-89F6-49EB5A29EF15}" destId="{58CFC145-D384-49EB-87CF-8F3BB0162E4D}" srcOrd="0" destOrd="0" presId="urn:microsoft.com/office/officeart/2005/8/layout/StepDownProcess"/>
    <dgm:cxn modelId="{69644E67-B604-4025-8E12-AC97F4E08C1D}" type="presParOf" srcId="{2285C18D-A609-42A1-89F6-49EB5A29EF15}" destId="{60658965-BD3C-4433-A8A1-FD03DA992DDE}" srcOrd="1" destOrd="0" presId="urn:microsoft.com/office/officeart/2005/8/layout/StepDownProcess"/>
    <dgm:cxn modelId="{5BD99C64-FE06-4FBC-8356-1AFB99C50455}" type="presParOf" srcId="{2285C18D-A609-42A1-89F6-49EB5A29EF15}" destId="{FB54C352-0290-4774-91DC-5FEF8BB8618D}" srcOrd="2" destOrd="0" presId="urn:microsoft.com/office/officeart/2005/8/layout/StepDownProcess"/>
    <dgm:cxn modelId="{9087BFE0-EE0F-4D43-B3FF-A3D17F734E8A}" type="presParOf" srcId="{C98A84FF-BED8-4437-88F6-F9EFFFD5CA5D}" destId="{A8A2B0A0-7ECA-4835-895E-9ECA0ECFE2CA}" srcOrd="3" destOrd="0" presId="urn:microsoft.com/office/officeart/2005/8/layout/StepDownProcess"/>
    <dgm:cxn modelId="{23165B54-BD00-4265-8653-65BB3BDDDA7A}" type="presParOf" srcId="{C98A84FF-BED8-4437-88F6-F9EFFFD5CA5D}" destId="{2978B041-D8FF-4806-904A-823F709585AA}" srcOrd="4" destOrd="0" presId="urn:microsoft.com/office/officeart/2005/8/layout/StepDownProcess"/>
    <dgm:cxn modelId="{86FA7E04-D80A-4C82-A59C-A297D39A46AA}" type="presParOf" srcId="{2978B041-D8FF-4806-904A-823F709585AA}" destId="{4F95DA5F-84C7-4B4C-A05F-4FF4B8FF7A01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5098737-C861-4E96-8161-894770BE149A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BB77AB-D9BE-419C-ACAC-F0FE21EB569E}">
      <dgm:prSet phldrT="[Text]"/>
      <dgm:spPr/>
      <dgm:t>
        <a:bodyPr/>
        <a:lstStyle/>
        <a:p>
          <a:r>
            <a:rPr lang="en-US" dirty="0"/>
            <a:t>Create Centroids</a:t>
          </a:r>
        </a:p>
      </dgm:t>
    </dgm:pt>
    <dgm:pt modelId="{3D27DB95-8634-4757-8456-D7DA264BE019}" type="parTrans" cxnId="{76938828-7127-40A8-972B-1E5BE9850CC3}">
      <dgm:prSet/>
      <dgm:spPr/>
      <dgm:t>
        <a:bodyPr/>
        <a:lstStyle/>
        <a:p>
          <a:endParaRPr lang="en-US"/>
        </a:p>
      </dgm:t>
    </dgm:pt>
    <dgm:pt modelId="{0416FD44-DE72-4CF2-A36D-AD8D29DD782B}" type="sibTrans" cxnId="{76938828-7127-40A8-972B-1E5BE9850CC3}">
      <dgm:prSet/>
      <dgm:spPr/>
      <dgm:t>
        <a:bodyPr/>
        <a:lstStyle/>
        <a:p>
          <a:endParaRPr lang="en-US"/>
        </a:p>
      </dgm:t>
    </dgm:pt>
    <dgm:pt modelId="{E244862F-14A4-4F7E-95AD-540BA4F6F623}">
      <dgm:prSet phldrT="[Text]"/>
      <dgm:spPr/>
      <dgm:t>
        <a:bodyPr/>
        <a:lstStyle/>
        <a:p>
          <a:r>
            <a:rPr lang="en-US" dirty="0"/>
            <a:t>Assign Points</a:t>
          </a:r>
        </a:p>
      </dgm:t>
    </dgm:pt>
    <dgm:pt modelId="{320DD659-4B01-40F6-B0A3-048365D7F10E}" type="parTrans" cxnId="{79F37C2D-26D4-49A2-8E6F-D8D34973E000}">
      <dgm:prSet/>
      <dgm:spPr/>
      <dgm:t>
        <a:bodyPr/>
        <a:lstStyle/>
        <a:p>
          <a:endParaRPr lang="en-US"/>
        </a:p>
      </dgm:t>
    </dgm:pt>
    <dgm:pt modelId="{B5D35D53-24EB-42F6-A197-4125414FC282}" type="sibTrans" cxnId="{79F37C2D-26D4-49A2-8E6F-D8D34973E000}">
      <dgm:prSet/>
      <dgm:spPr/>
      <dgm:t>
        <a:bodyPr/>
        <a:lstStyle/>
        <a:p>
          <a:endParaRPr lang="en-US"/>
        </a:p>
      </dgm:t>
    </dgm:pt>
    <dgm:pt modelId="{3DA43C07-0CAA-4D8C-9E57-D71DD6364519}">
      <dgm:prSet phldrT="[Text]"/>
      <dgm:spPr/>
      <dgm:t>
        <a:bodyPr/>
        <a:lstStyle/>
        <a:p>
          <a:r>
            <a:rPr lang="en-US" dirty="0"/>
            <a:t>Optimize Centroid Location</a:t>
          </a:r>
        </a:p>
      </dgm:t>
    </dgm:pt>
    <dgm:pt modelId="{25ECE41D-54A5-4EA2-B7BB-BFEC49A77947}" type="parTrans" cxnId="{7E8B907D-EE6C-48E3-80DB-D32C4609A9DA}">
      <dgm:prSet/>
      <dgm:spPr/>
      <dgm:t>
        <a:bodyPr/>
        <a:lstStyle/>
        <a:p>
          <a:endParaRPr lang="en-US"/>
        </a:p>
      </dgm:t>
    </dgm:pt>
    <dgm:pt modelId="{DAC4AC25-0565-4345-90BA-8D6255540264}" type="sibTrans" cxnId="{7E8B907D-EE6C-48E3-80DB-D32C4609A9DA}">
      <dgm:prSet/>
      <dgm:spPr/>
      <dgm:t>
        <a:bodyPr/>
        <a:lstStyle/>
        <a:p>
          <a:endParaRPr lang="en-US"/>
        </a:p>
      </dgm:t>
    </dgm:pt>
    <dgm:pt modelId="{297E0518-22DB-4370-8DC3-76AD9F90AFD1}">
      <dgm:prSet phldrT="[Text]"/>
      <dgm:spPr/>
      <dgm:t>
        <a:bodyPr/>
        <a:lstStyle/>
        <a:p>
          <a:r>
            <a:rPr lang="en-US" dirty="0"/>
            <a:t>Reassign Points</a:t>
          </a:r>
        </a:p>
      </dgm:t>
    </dgm:pt>
    <dgm:pt modelId="{674E3EFF-2747-4CC6-8788-B3F6B03B2DD5}" type="parTrans" cxnId="{C50E25DB-6A0B-4E3D-860B-62CA1C3936C7}">
      <dgm:prSet/>
      <dgm:spPr/>
      <dgm:t>
        <a:bodyPr/>
        <a:lstStyle/>
        <a:p>
          <a:endParaRPr lang="en-US"/>
        </a:p>
      </dgm:t>
    </dgm:pt>
    <dgm:pt modelId="{6C5313DB-4D17-453D-876A-22875EC52B2B}" type="sibTrans" cxnId="{C50E25DB-6A0B-4E3D-860B-62CA1C3936C7}">
      <dgm:prSet/>
      <dgm:spPr/>
      <dgm:t>
        <a:bodyPr/>
        <a:lstStyle/>
        <a:p>
          <a:endParaRPr lang="en-US"/>
        </a:p>
      </dgm:t>
    </dgm:pt>
    <dgm:pt modelId="{C98A84FF-BED8-4437-88F6-F9EFFFD5CA5D}" type="pres">
      <dgm:prSet presAssocID="{E5098737-C861-4E96-8161-894770BE149A}" presName="rootnode" presStyleCnt="0">
        <dgm:presLayoutVars>
          <dgm:chMax/>
          <dgm:chPref/>
          <dgm:dir/>
          <dgm:animLvl val="lvl"/>
        </dgm:presLayoutVars>
      </dgm:prSet>
      <dgm:spPr/>
    </dgm:pt>
    <dgm:pt modelId="{BA6746BA-61EB-402E-ABA5-E88B5C562DDD}" type="pres">
      <dgm:prSet presAssocID="{3FBB77AB-D9BE-419C-ACAC-F0FE21EB569E}" presName="composite" presStyleCnt="0"/>
      <dgm:spPr/>
    </dgm:pt>
    <dgm:pt modelId="{5BFB6817-1D09-43C7-A4D0-B5DC28D3C6DE}" type="pres">
      <dgm:prSet presAssocID="{3FBB77AB-D9BE-419C-ACAC-F0FE21EB569E}" presName="bentUpArrow1" presStyleLbl="alignImgPlace1" presStyleIdx="0" presStyleCnt="3"/>
      <dgm:spPr/>
    </dgm:pt>
    <dgm:pt modelId="{BA8A34F7-45A3-4340-B58A-C67251B07536}" type="pres">
      <dgm:prSet presAssocID="{3FBB77AB-D9BE-419C-ACAC-F0FE21EB569E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37B5D606-501E-4A10-A2DA-B60EB7F9FFCA}" type="pres">
      <dgm:prSet presAssocID="{3FBB77AB-D9BE-419C-ACAC-F0FE21EB569E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50C92156-B38A-479E-B736-25F9CB4C447A}" type="pres">
      <dgm:prSet presAssocID="{0416FD44-DE72-4CF2-A36D-AD8D29DD782B}" presName="sibTrans" presStyleCnt="0"/>
      <dgm:spPr/>
    </dgm:pt>
    <dgm:pt modelId="{2285C18D-A609-42A1-89F6-49EB5A29EF15}" type="pres">
      <dgm:prSet presAssocID="{E244862F-14A4-4F7E-95AD-540BA4F6F623}" presName="composite" presStyleCnt="0"/>
      <dgm:spPr/>
    </dgm:pt>
    <dgm:pt modelId="{58CFC145-D384-49EB-87CF-8F3BB0162E4D}" type="pres">
      <dgm:prSet presAssocID="{E244862F-14A4-4F7E-95AD-540BA4F6F623}" presName="bentUpArrow1" presStyleLbl="alignImgPlace1" presStyleIdx="1" presStyleCnt="3"/>
      <dgm:spPr/>
    </dgm:pt>
    <dgm:pt modelId="{60658965-BD3C-4433-A8A1-FD03DA992DDE}" type="pres">
      <dgm:prSet presAssocID="{E244862F-14A4-4F7E-95AD-540BA4F6F623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FB54C352-0290-4774-91DC-5FEF8BB8618D}" type="pres">
      <dgm:prSet presAssocID="{E244862F-14A4-4F7E-95AD-540BA4F6F623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A8A2B0A0-7ECA-4835-895E-9ECA0ECFE2CA}" type="pres">
      <dgm:prSet presAssocID="{B5D35D53-24EB-42F6-A197-4125414FC282}" presName="sibTrans" presStyleCnt="0"/>
      <dgm:spPr/>
    </dgm:pt>
    <dgm:pt modelId="{2978B041-D8FF-4806-904A-823F709585AA}" type="pres">
      <dgm:prSet presAssocID="{3DA43C07-0CAA-4D8C-9E57-D71DD6364519}" presName="composite" presStyleCnt="0"/>
      <dgm:spPr/>
    </dgm:pt>
    <dgm:pt modelId="{216CAD8D-259B-41CA-8630-FFFAB1EFF4D7}" type="pres">
      <dgm:prSet presAssocID="{3DA43C07-0CAA-4D8C-9E57-D71DD6364519}" presName="bentUpArrow1" presStyleLbl="alignImgPlace1" presStyleIdx="2" presStyleCnt="3"/>
      <dgm:spPr/>
    </dgm:pt>
    <dgm:pt modelId="{4F95DA5F-84C7-4B4C-A05F-4FF4B8FF7A01}" type="pres">
      <dgm:prSet presAssocID="{3DA43C07-0CAA-4D8C-9E57-D71DD6364519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A16DC01F-14CC-44E3-B080-A8E69346C517}" type="pres">
      <dgm:prSet presAssocID="{3DA43C07-0CAA-4D8C-9E57-D71DD6364519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C6ADEA5A-6F16-4899-98B8-6AC972E38731}" type="pres">
      <dgm:prSet presAssocID="{DAC4AC25-0565-4345-90BA-8D6255540264}" presName="sibTrans" presStyleCnt="0"/>
      <dgm:spPr/>
    </dgm:pt>
    <dgm:pt modelId="{B0A4B073-EE07-45C3-950C-831CC1E9D715}" type="pres">
      <dgm:prSet presAssocID="{297E0518-22DB-4370-8DC3-76AD9F90AFD1}" presName="composite" presStyleCnt="0"/>
      <dgm:spPr/>
    </dgm:pt>
    <dgm:pt modelId="{4A82F0C0-5D7F-4978-81FE-F4A495F10111}" type="pres">
      <dgm:prSet presAssocID="{297E0518-22DB-4370-8DC3-76AD9F90AFD1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8F7DAA16-6B93-4158-AB24-9FD218375E78}" type="presOf" srcId="{3FBB77AB-D9BE-419C-ACAC-F0FE21EB569E}" destId="{BA8A34F7-45A3-4340-B58A-C67251B07536}" srcOrd="0" destOrd="0" presId="urn:microsoft.com/office/officeart/2005/8/layout/StepDownProcess"/>
    <dgm:cxn modelId="{B305921B-5EE5-4579-BC5F-692797CF1F8B}" type="presOf" srcId="{E244862F-14A4-4F7E-95AD-540BA4F6F623}" destId="{60658965-BD3C-4433-A8A1-FD03DA992DDE}" srcOrd="0" destOrd="0" presId="urn:microsoft.com/office/officeart/2005/8/layout/StepDownProcess"/>
    <dgm:cxn modelId="{6D3C2626-9908-4418-8E0F-61D22A89CB0A}" type="presOf" srcId="{297E0518-22DB-4370-8DC3-76AD9F90AFD1}" destId="{4A82F0C0-5D7F-4978-81FE-F4A495F10111}" srcOrd="0" destOrd="0" presId="urn:microsoft.com/office/officeart/2005/8/layout/StepDownProcess"/>
    <dgm:cxn modelId="{76938828-7127-40A8-972B-1E5BE9850CC3}" srcId="{E5098737-C861-4E96-8161-894770BE149A}" destId="{3FBB77AB-D9BE-419C-ACAC-F0FE21EB569E}" srcOrd="0" destOrd="0" parTransId="{3D27DB95-8634-4757-8456-D7DA264BE019}" sibTransId="{0416FD44-DE72-4CF2-A36D-AD8D29DD782B}"/>
    <dgm:cxn modelId="{79F37C2D-26D4-49A2-8E6F-D8D34973E000}" srcId="{E5098737-C861-4E96-8161-894770BE149A}" destId="{E244862F-14A4-4F7E-95AD-540BA4F6F623}" srcOrd="1" destOrd="0" parTransId="{320DD659-4B01-40F6-B0A3-048365D7F10E}" sibTransId="{B5D35D53-24EB-42F6-A197-4125414FC282}"/>
    <dgm:cxn modelId="{7E8B907D-EE6C-48E3-80DB-D32C4609A9DA}" srcId="{E5098737-C861-4E96-8161-894770BE149A}" destId="{3DA43C07-0CAA-4D8C-9E57-D71DD6364519}" srcOrd="2" destOrd="0" parTransId="{25ECE41D-54A5-4EA2-B7BB-BFEC49A77947}" sibTransId="{DAC4AC25-0565-4345-90BA-8D6255540264}"/>
    <dgm:cxn modelId="{6B3B8B98-1B5C-4C8C-8884-8C00780AF2B0}" type="presOf" srcId="{3DA43C07-0CAA-4D8C-9E57-D71DD6364519}" destId="{4F95DA5F-84C7-4B4C-A05F-4FF4B8FF7A01}" srcOrd="0" destOrd="0" presId="urn:microsoft.com/office/officeart/2005/8/layout/StepDownProcess"/>
    <dgm:cxn modelId="{97E639A3-A811-46C5-A12A-71B5D352D644}" type="presOf" srcId="{E5098737-C861-4E96-8161-894770BE149A}" destId="{C98A84FF-BED8-4437-88F6-F9EFFFD5CA5D}" srcOrd="0" destOrd="0" presId="urn:microsoft.com/office/officeart/2005/8/layout/StepDownProcess"/>
    <dgm:cxn modelId="{C50E25DB-6A0B-4E3D-860B-62CA1C3936C7}" srcId="{E5098737-C861-4E96-8161-894770BE149A}" destId="{297E0518-22DB-4370-8DC3-76AD9F90AFD1}" srcOrd="3" destOrd="0" parTransId="{674E3EFF-2747-4CC6-8788-B3F6B03B2DD5}" sibTransId="{6C5313DB-4D17-453D-876A-22875EC52B2B}"/>
    <dgm:cxn modelId="{1CCBA8DA-8B6B-4531-AEDE-58915A2F1CF1}" type="presParOf" srcId="{C98A84FF-BED8-4437-88F6-F9EFFFD5CA5D}" destId="{BA6746BA-61EB-402E-ABA5-E88B5C562DDD}" srcOrd="0" destOrd="0" presId="urn:microsoft.com/office/officeart/2005/8/layout/StepDownProcess"/>
    <dgm:cxn modelId="{FE4342B7-C955-4E28-810A-D0448D07C5C0}" type="presParOf" srcId="{BA6746BA-61EB-402E-ABA5-E88B5C562DDD}" destId="{5BFB6817-1D09-43C7-A4D0-B5DC28D3C6DE}" srcOrd="0" destOrd="0" presId="urn:microsoft.com/office/officeart/2005/8/layout/StepDownProcess"/>
    <dgm:cxn modelId="{BB570544-C016-48C9-A477-9E727F66499B}" type="presParOf" srcId="{BA6746BA-61EB-402E-ABA5-E88B5C562DDD}" destId="{BA8A34F7-45A3-4340-B58A-C67251B07536}" srcOrd="1" destOrd="0" presId="urn:microsoft.com/office/officeart/2005/8/layout/StepDownProcess"/>
    <dgm:cxn modelId="{09FEA45D-4132-480A-8E10-D26ABEA9E99E}" type="presParOf" srcId="{BA6746BA-61EB-402E-ABA5-E88B5C562DDD}" destId="{37B5D606-501E-4A10-A2DA-B60EB7F9FFCA}" srcOrd="2" destOrd="0" presId="urn:microsoft.com/office/officeart/2005/8/layout/StepDownProcess"/>
    <dgm:cxn modelId="{FF222AFA-5F9A-40C0-BA74-D0EC088A1061}" type="presParOf" srcId="{C98A84FF-BED8-4437-88F6-F9EFFFD5CA5D}" destId="{50C92156-B38A-479E-B736-25F9CB4C447A}" srcOrd="1" destOrd="0" presId="urn:microsoft.com/office/officeart/2005/8/layout/StepDownProcess"/>
    <dgm:cxn modelId="{6D8EBD36-58BE-448E-B562-30027D096CED}" type="presParOf" srcId="{C98A84FF-BED8-4437-88F6-F9EFFFD5CA5D}" destId="{2285C18D-A609-42A1-89F6-49EB5A29EF15}" srcOrd="2" destOrd="0" presId="urn:microsoft.com/office/officeart/2005/8/layout/StepDownProcess"/>
    <dgm:cxn modelId="{9BE5CF90-4439-4F7B-8DA0-BBAAFDB5E3B1}" type="presParOf" srcId="{2285C18D-A609-42A1-89F6-49EB5A29EF15}" destId="{58CFC145-D384-49EB-87CF-8F3BB0162E4D}" srcOrd="0" destOrd="0" presId="urn:microsoft.com/office/officeart/2005/8/layout/StepDownProcess"/>
    <dgm:cxn modelId="{69644E67-B604-4025-8E12-AC97F4E08C1D}" type="presParOf" srcId="{2285C18D-A609-42A1-89F6-49EB5A29EF15}" destId="{60658965-BD3C-4433-A8A1-FD03DA992DDE}" srcOrd="1" destOrd="0" presId="urn:microsoft.com/office/officeart/2005/8/layout/StepDownProcess"/>
    <dgm:cxn modelId="{5BD99C64-FE06-4FBC-8356-1AFB99C50455}" type="presParOf" srcId="{2285C18D-A609-42A1-89F6-49EB5A29EF15}" destId="{FB54C352-0290-4774-91DC-5FEF8BB8618D}" srcOrd="2" destOrd="0" presId="urn:microsoft.com/office/officeart/2005/8/layout/StepDownProcess"/>
    <dgm:cxn modelId="{9087BFE0-EE0F-4D43-B3FF-A3D17F734E8A}" type="presParOf" srcId="{C98A84FF-BED8-4437-88F6-F9EFFFD5CA5D}" destId="{A8A2B0A0-7ECA-4835-895E-9ECA0ECFE2CA}" srcOrd="3" destOrd="0" presId="urn:microsoft.com/office/officeart/2005/8/layout/StepDownProcess"/>
    <dgm:cxn modelId="{23165B54-BD00-4265-8653-65BB3BDDDA7A}" type="presParOf" srcId="{C98A84FF-BED8-4437-88F6-F9EFFFD5CA5D}" destId="{2978B041-D8FF-4806-904A-823F709585AA}" srcOrd="4" destOrd="0" presId="urn:microsoft.com/office/officeart/2005/8/layout/StepDownProcess"/>
    <dgm:cxn modelId="{E169927D-A9D8-4E68-88F4-ADF92255D520}" type="presParOf" srcId="{2978B041-D8FF-4806-904A-823F709585AA}" destId="{216CAD8D-259B-41CA-8630-FFFAB1EFF4D7}" srcOrd="0" destOrd="0" presId="urn:microsoft.com/office/officeart/2005/8/layout/StepDownProcess"/>
    <dgm:cxn modelId="{86FA7E04-D80A-4C82-A59C-A297D39A46AA}" type="presParOf" srcId="{2978B041-D8FF-4806-904A-823F709585AA}" destId="{4F95DA5F-84C7-4B4C-A05F-4FF4B8FF7A01}" srcOrd="1" destOrd="0" presId="urn:microsoft.com/office/officeart/2005/8/layout/StepDownProcess"/>
    <dgm:cxn modelId="{3607BDA1-716F-4A90-81AF-8A7103641418}" type="presParOf" srcId="{2978B041-D8FF-4806-904A-823F709585AA}" destId="{A16DC01F-14CC-44E3-B080-A8E69346C517}" srcOrd="2" destOrd="0" presId="urn:microsoft.com/office/officeart/2005/8/layout/StepDownProcess"/>
    <dgm:cxn modelId="{6D7F1DCE-6ED1-49CD-9EDE-6C9DAE600DAF}" type="presParOf" srcId="{C98A84FF-BED8-4437-88F6-F9EFFFD5CA5D}" destId="{C6ADEA5A-6F16-4899-98B8-6AC972E38731}" srcOrd="5" destOrd="0" presId="urn:microsoft.com/office/officeart/2005/8/layout/StepDownProcess"/>
    <dgm:cxn modelId="{6072A991-9C23-4B83-B27C-828927DABDB2}" type="presParOf" srcId="{C98A84FF-BED8-4437-88F6-F9EFFFD5CA5D}" destId="{B0A4B073-EE07-45C3-950C-831CC1E9D715}" srcOrd="6" destOrd="0" presId="urn:microsoft.com/office/officeart/2005/8/layout/StepDownProcess"/>
    <dgm:cxn modelId="{01A29835-6A22-41E8-84FD-A9A344025BFF}" type="presParOf" srcId="{B0A4B073-EE07-45C3-950C-831CC1E9D715}" destId="{4A82F0C0-5D7F-4978-81FE-F4A495F10111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5098737-C861-4E96-8161-894770BE149A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BB77AB-D9BE-419C-ACAC-F0FE21EB569E}">
      <dgm:prSet phldrT="[Text]"/>
      <dgm:spPr/>
      <dgm:t>
        <a:bodyPr/>
        <a:lstStyle/>
        <a:p>
          <a:r>
            <a:rPr lang="en-US" dirty="0"/>
            <a:t>Create Centroids</a:t>
          </a:r>
        </a:p>
      </dgm:t>
    </dgm:pt>
    <dgm:pt modelId="{3D27DB95-8634-4757-8456-D7DA264BE019}" type="parTrans" cxnId="{76938828-7127-40A8-972B-1E5BE9850CC3}">
      <dgm:prSet/>
      <dgm:spPr/>
      <dgm:t>
        <a:bodyPr/>
        <a:lstStyle/>
        <a:p>
          <a:endParaRPr lang="en-US"/>
        </a:p>
      </dgm:t>
    </dgm:pt>
    <dgm:pt modelId="{0416FD44-DE72-4CF2-A36D-AD8D29DD782B}" type="sibTrans" cxnId="{76938828-7127-40A8-972B-1E5BE9850CC3}">
      <dgm:prSet/>
      <dgm:spPr/>
      <dgm:t>
        <a:bodyPr/>
        <a:lstStyle/>
        <a:p>
          <a:endParaRPr lang="en-US"/>
        </a:p>
      </dgm:t>
    </dgm:pt>
    <dgm:pt modelId="{E244862F-14A4-4F7E-95AD-540BA4F6F623}">
      <dgm:prSet phldrT="[Text]"/>
      <dgm:spPr/>
      <dgm:t>
        <a:bodyPr/>
        <a:lstStyle/>
        <a:p>
          <a:r>
            <a:rPr lang="en-US" dirty="0"/>
            <a:t>Assign Points</a:t>
          </a:r>
        </a:p>
      </dgm:t>
    </dgm:pt>
    <dgm:pt modelId="{320DD659-4B01-40F6-B0A3-048365D7F10E}" type="parTrans" cxnId="{79F37C2D-26D4-49A2-8E6F-D8D34973E000}">
      <dgm:prSet/>
      <dgm:spPr/>
      <dgm:t>
        <a:bodyPr/>
        <a:lstStyle/>
        <a:p>
          <a:endParaRPr lang="en-US"/>
        </a:p>
      </dgm:t>
    </dgm:pt>
    <dgm:pt modelId="{B5D35D53-24EB-42F6-A197-4125414FC282}" type="sibTrans" cxnId="{79F37C2D-26D4-49A2-8E6F-D8D34973E000}">
      <dgm:prSet/>
      <dgm:spPr/>
      <dgm:t>
        <a:bodyPr/>
        <a:lstStyle/>
        <a:p>
          <a:endParaRPr lang="en-US"/>
        </a:p>
      </dgm:t>
    </dgm:pt>
    <dgm:pt modelId="{3DA43C07-0CAA-4D8C-9E57-D71DD6364519}">
      <dgm:prSet phldrT="[Text]"/>
      <dgm:spPr/>
      <dgm:t>
        <a:bodyPr/>
        <a:lstStyle/>
        <a:p>
          <a:r>
            <a:rPr lang="en-US" dirty="0"/>
            <a:t>Optimize Centroid Location</a:t>
          </a:r>
        </a:p>
      </dgm:t>
    </dgm:pt>
    <dgm:pt modelId="{25ECE41D-54A5-4EA2-B7BB-BFEC49A77947}" type="parTrans" cxnId="{7E8B907D-EE6C-48E3-80DB-D32C4609A9DA}">
      <dgm:prSet/>
      <dgm:spPr/>
      <dgm:t>
        <a:bodyPr/>
        <a:lstStyle/>
        <a:p>
          <a:endParaRPr lang="en-US"/>
        </a:p>
      </dgm:t>
    </dgm:pt>
    <dgm:pt modelId="{DAC4AC25-0565-4345-90BA-8D6255540264}" type="sibTrans" cxnId="{7E8B907D-EE6C-48E3-80DB-D32C4609A9DA}">
      <dgm:prSet/>
      <dgm:spPr/>
      <dgm:t>
        <a:bodyPr/>
        <a:lstStyle/>
        <a:p>
          <a:endParaRPr lang="en-US"/>
        </a:p>
      </dgm:t>
    </dgm:pt>
    <dgm:pt modelId="{297E0518-22DB-4370-8DC3-76AD9F90AFD1}">
      <dgm:prSet phldrT="[Text]"/>
      <dgm:spPr/>
      <dgm:t>
        <a:bodyPr/>
        <a:lstStyle/>
        <a:p>
          <a:r>
            <a:rPr lang="en-US" dirty="0"/>
            <a:t>Reassign Points</a:t>
          </a:r>
        </a:p>
      </dgm:t>
    </dgm:pt>
    <dgm:pt modelId="{674E3EFF-2747-4CC6-8788-B3F6B03B2DD5}" type="parTrans" cxnId="{C50E25DB-6A0B-4E3D-860B-62CA1C3936C7}">
      <dgm:prSet/>
      <dgm:spPr/>
      <dgm:t>
        <a:bodyPr/>
        <a:lstStyle/>
        <a:p>
          <a:endParaRPr lang="en-US"/>
        </a:p>
      </dgm:t>
    </dgm:pt>
    <dgm:pt modelId="{6C5313DB-4D17-453D-876A-22875EC52B2B}" type="sibTrans" cxnId="{C50E25DB-6A0B-4E3D-860B-62CA1C3936C7}">
      <dgm:prSet/>
      <dgm:spPr/>
      <dgm:t>
        <a:bodyPr/>
        <a:lstStyle/>
        <a:p>
          <a:endParaRPr lang="en-US"/>
        </a:p>
      </dgm:t>
    </dgm:pt>
    <dgm:pt modelId="{20D6F0D6-10C4-422D-B870-4C8C111045BA}">
      <dgm:prSet phldrT="[Text]"/>
      <dgm:spPr/>
      <dgm:t>
        <a:bodyPr/>
        <a:lstStyle/>
        <a:p>
          <a:r>
            <a:rPr lang="en-US" dirty="0"/>
            <a:t>Repeat until Optimized</a:t>
          </a:r>
        </a:p>
      </dgm:t>
    </dgm:pt>
    <dgm:pt modelId="{102B5140-C273-446A-8362-A884A0009967}" type="parTrans" cxnId="{CAC89619-C4E9-44E0-8676-EEA69739A0C8}">
      <dgm:prSet/>
      <dgm:spPr/>
      <dgm:t>
        <a:bodyPr/>
        <a:lstStyle/>
        <a:p>
          <a:endParaRPr lang="en-US"/>
        </a:p>
      </dgm:t>
    </dgm:pt>
    <dgm:pt modelId="{231D2929-E9D4-4F46-9A94-84D75F737BF8}" type="sibTrans" cxnId="{CAC89619-C4E9-44E0-8676-EEA69739A0C8}">
      <dgm:prSet/>
      <dgm:spPr/>
      <dgm:t>
        <a:bodyPr/>
        <a:lstStyle/>
        <a:p>
          <a:endParaRPr lang="en-US"/>
        </a:p>
      </dgm:t>
    </dgm:pt>
    <dgm:pt modelId="{C98A84FF-BED8-4437-88F6-F9EFFFD5CA5D}" type="pres">
      <dgm:prSet presAssocID="{E5098737-C861-4E96-8161-894770BE149A}" presName="rootnode" presStyleCnt="0">
        <dgm:presLayoutVars>
          <dgm:chMax/>
          <dgm:chPref/>
          <dgm:dir/>
          <dgm:animLvl val="lvl"/>
        </dgm:presLayoutVars>
      </dgm:prSet>
      <dgm:spPr/>
    </dgm:pt>
    <dgm:pt modelId="{BA6746BA-61EB-402E-ABA5-E88B5C562DDD}" type="pres">
      <dgm:prSet presAssocID="{3FBB77AB-D9BE-419C-ACAC-F0FE21EB569E}" presName="composite" presStyleCnt="0"/>
      <dgm:spPr/>
    </dgm:pt>
    <dgm:pt modelId="{5BFB6817-1D09-43C7-A4D0-B5DC28D3C6DE}" type="pres">
      <dgm:prSet presAssocID="{3FBB77AB-D9BE-419C-ACAC-F0FE21EB569E}" presName="bentUpArrow1" presStyleLbl="alignImgPlace1" presStyleIdx="0" presStyleCnt="4"/>
      <dgm:spPr/>
    </dgm:pt>
    <dgm:pt modelId="{BA8A34F7-45A3-4340-B58A-C67251B07536}" type="pres">
      <dgm:prSet presAssocID="{3FBB77AB-D9BE-419C-ACAC-F0FE21EB569E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37B5D606-501E-4A10-A2DA-B60EB7F9FFCA}" type="pres">
      <dgm:prSet presAssocID="{3FBB77AB-D9BE-419C-ACAC-F0FE21EB569E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50C92156-B38A-479E-B736-25F9CB4C447A}" type="pres">
      <dgm:prSet presAssocID="{0416FD44-DE72-4CF2-A36D-AD8D29DD782B}" presName="sibTrans" presStyleCnt="0"/>
      <dgm:spPr/>
    </dgm:pt>
    <dgm:pt modelId="{2285C18D-A609-42A1-89F6-49EB5A29EF15}" type="pres">
      <dgm:prSet presAssocID="{E244862F-14A4-4F7E-95AD-540BA4F6F623}" presName="composite" presStyleCnt="0"/>
      <dgm:spPr/>
    </dgm:pt>
    <dgm:pt modelId="{58CFC145-D384-49EB-87CF-8F3BB0162E4D}" type="pres">
      <dgm:prSet presAssocID="{E244862F-14A4-4F7E-95AD-540BA4F6F623}" presName="bentUpArrow1" presStyleLbl="alignImgPlace1" presStyleIdx="1" presStyleCnt="4"/>
      <dgm:spPr/>
    </dgm:pt>
    <dgm:pt modelId="{60658965-BD3C-4433-A8A1-FD03DA992DDE}" type="pres">
      <dgm:prSet presAssocID="{E244862F-14A4-4F7E-95AD-540BA4F6F623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FB54C352-0290-4774-91DC-5FEF8BB8618D}" type="pres">
      <dgm:prSet presAssocID="{E244862F-14A4-4F7E-95AD-540BA4F6F623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A8A2B0A0-7ECA-4835-895E-9ECA0ECFE2CA}" type="pres">
      <dgm:prSet presAssocID="{B5D35D53-24EB-42F6-A197-4125414FC282}" presName="sibTrans" presStyleCnt="0"/>
      <dgm:spPr/>
    </dgm:pt>
    <dgm:pt modelId="{2978B041-D8FF-4806-904A-823F709585AA}" type="pres">
      <dgm:prSet presAssocID="{3DA43C07-0CAA-4D8C-9E57-D71DD6364519}" presName="composite" presStyleCnt="0"/>
      <dgm:spPr/>
    </dgm:pt>
    <dgm:pt modelId="{216CAD8D-259B-41CA-8630-FFFAB1EFF4D7}" type="pres">
      <dgm:prSet presAssocID="{3DA43C07-0CAA-4D8C-9E57-D71DD6364519}" presName="bentUpArrow1" presStyleLbl="alignImgPlace1" presStyleIdx="2" presStyleCnt="4"/>
      <dgm:spPr/>
    </dgm:pt>
    <dgm:pt modelId="{4F95DA5F-84C7-4B4C-A05F-4FF4B8FF7A01}" type="pres">
      <dgm:prSet presAssocID="{3DA43C07-0CAA-4D8C-9E57-D71DD6364519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A16DC01F-14CC-44E3-B080-A8E69346C517}" type="pres">
      <dgm:prSet presAssocID="{3DA43C07-0CAA-4D8C-9E57-D71DD6364519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C6ADEA5A-6F16-4899-98B8-6AC972E38731}" type="pres">
      <dgm:prSet presAssocID="{DAC4AC25-0565-4345-90BA-8D6255540264}" presName="sibTrans" presStyleCnt="0"/>
      <dgm:spPr/>
    </dgm:pt>
    <dgm:pt modelId="{B0A4B073-EE07-45C3-950C-831CC1E9D715}" type="pres">
      <dgm:prSet presAssocID="{297E0518-22DB-4370-8DC3-76AD9F90AFD1}" presName="composite" presStyleCnt="0"/>
      <dgm:spPr/>
    </dgm:pt>
    <dgm:pt modelId="{867B6127-465B-4C9A-8170-287D23B1D1BD}" type="pres">
      <dgm:prSet presAssocID="{297E0518-22DB-4370-8DC3-76AD9F90AFD1}" presName="bentUpArrow1" presStyleLbl="alignImgPlace1" presStyleIdx="3" presStyleCnt="4"/>
      <dgm:spPr/>
    </dgm:pt>
    <dgm:pt modelId="{4A82F0C0-5D7F-4978-81FE-F4A495F10111}" type="pres">
      <dgm:prSet presAssocID="{297E0518-22DB-4370-8DC3-76AD9F90AFD1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</dgm:pt>
    <dgm:pt modelId="{C864AD5E-B4FE-4D97-95DA-50FFD34DE58F}" type="pres">
      <dgm:prSet presAssocID="{297E0518-22DB-4370-8DC3-76AD9F90AFD1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FF53B280-10FF-4386-8BCA-0BCA2CBF3EE0}" type="pres">
      <dgm:prSet presAssocID="{6C5313DB-4D17-453D-876A-22875EC52B2B}" presName="sibTrans" presStyleCnt="0"/>
      <dgm:spPr/>
    </dgm:pt>
    <dgm:pt modelId="{9F5EE817-2A76-40F3-9CCC-C2013869BE0A}" type="pres">
      <dgm:prSet presAssocID="{20D6F0D6-10C4-422D-B870-4C8C111045BA}" presName="composite" presStyleCnt="0"/>
      <dgm:spPr/>
    </dgm:pt>
    <dgm:pt modelId="{3C38D4DB-F580-461E-939B-73CB355491CE}" type="pres">
      <dgm:prSet presAssocID="{20D6F0D6-10C4-422D-B870-4C8C111045BA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</dgm:pt>
  </dgm:ptLst>
  <dgm:cxnLst>
    <dgm:cxn modelId="{8F7DAA16-6B93-4158-AB24-9FD218375E78}" type="presOf" srcId="{3FBB77AB-D9BE-419C-ACAC-F0FE21EB569E}" destId="{BA8A34F7-45A3-4340-B58A-C67251B07536}" srcOrd="0" destOrd="0" presId="urn:microsoft.com/office/officeart/2005/8/layout/StepDownProcess"/>
    <dgm:cxn modelId="{CAC89619-C4E9-44E0-8676-EEA69739A0C8}" srcId="{E5098737-C861-4E96-8161-894770BE149A}" destId="{20D6F0D6-10C4-422D-B870-4C8C111045BA}" srcOrd="4" destOrd="0" parTransId="{102B5140-C273-446A-8362-A884A0009967}" sibTransId="{231D2929-E9D4-4F46-9A94-84D75F737BF8}"/>
    <dgm:cxn modelId="{B305921B-5EE5-4579-BC5F-692797CF1F8B}" type="presOf" srcId="{E244862F-14A4-4F7E-95AD-540BA4F6F623}" destId="{60658965-BD3C-4433-A8A1-FD03DA992DDE}" srcOrd="0" destOrd="0" presId="urn:microsoft.com/office/officeart/2005/8/layout/StepDownProcess"/>
    <dgm:cxn modelId="{38C1F91E-F869-43AE-8C0F-9CCBCFFE7D4A}" type="presOf" srcId="{20D6F0D6-10C4-422D-B870-4C8C111045BA}" destId="{3C38D4DB-F580-461E-939B-73CB355491CE}" srcOrd="0" destOrd="0" presId="urn:microsoft.com/office/officeart/2005/8/layout/StepDownProcess"/>
    <dgm:cxn modelId="{6D3C2626-9908-4418-8E0F-61D22A89CB0A}" type="presOf" srcId="{297E0518-22DB-4370-8DC3-76AD9F90AFD1}" destId="{4A82F0C0-5D7F-4978-81FE-F4A495F10111}" srcOrd="0" destOrd="0" presId="urn:microsoft.com/office/officeart/2005/8/layout/StepDownProcess"/>
    <dgm:cxn modelId="{76938828-7127-40A8-972B-1E5BE9850CC3}" srcId="{E5098737-C861-4E96-8161-894770BE149A}" destId="{3FBB77AB-D9BE-419C-ACAC-F0FE21EB569E}" srcOrd="0" destOrd="0" parTransId="{3D27DB95-8634-4757-8456-D7DA264BE019}" sibTransId="{0416FD44-DE72-4CF2-A36D-AD8D29DD782B}"/>
    <dgm:cxn modelId="{79F37C2D-26D4-49A2-8E6F-D8D34973E000}" srcId="{E5098737-C861-4E96-8161-894770BE149A}" destId="{E244862F-14A4-4F7E-95AD-540BA4F6F623}" srcOrd="1" destOrd="0" parTransId="{320DD659-4B01-40F6-B0A3-048365D7F10E}" sibTransId="{B5D35D53-24EB-42F6-A197-4125414FC282}"/>
    <dgm:cxn modelId="{7E8B907D-EE6C-48E3-80DB-D32C4609A9DA}" srcId="{E5098737-C861-4E96-8161-894770BE149A}" destId="{3DA43C07-0CAA-4D8C-9E57-D71DD6364519}" srcOrd="2" destOrd="0" parTransId="{25ECE41D-54A5-4EA2-B7BB-BFEC49A77947}" sibTransId="{DAC4AC25-0565-4345-90BA-8D6255540264}"/>
    <dgm:cxn modelId="{6B3B8B98-1B5C-4C8C-8884-8C00780AF2B0}" type="presOf" srcId="{3DA43C07-0CAA-4D8C-9E57-D71DD6364519}" destId="{4F95DA5F-84C7-4B4C-A05F-4FF4B8FF7A01}" srcOrd="0" destOrd="0" presId="urn:microsoft.com/office/officeart/2005/8/layout/StepDownProcess"/>
    <dgm:cxn modelId="{97E639A3-A811-46C5-A12A-71B5D352D644}" type="presOf" srcId="{E5098737-C861-4E96-8161-894770BE149A}" destId="{C98A84FF-BED8-4437-88F6-F9EFFFD5CA5D}" srcOrd="0" destOrd="0" presId="urn:microsoft.com/office/officeart/2005/8/layout/StepDownProcess"/>
    <dgm:cxn modelId="{C50E25DB-6A0B-4E3D-860B-62CA1C3936C7}" srcId="{E5098737-C861-4E96-8161-894770BE149A}" destId="{297E0518-22DB-4370-8DC3-76AD9F90AFD1}" srcOrd="3" destOrd="0" parTransId="{674E3EFF-2747-4CC6-8788-B3F6B03B2DD5}" sibTransId="{6C5313DB-4D17-453D-876A-22875EC52B2B}"/>
    <dgm:cxn modelId="{1CCBA8DA-8B6B-4531-AEDE-58915A2F1CF1}" type="presParOf" srcId="{C98A84FF-BED8-4437-88F6-F9EFFFD5CA5D}" destId="{BA6746BA-61EB-402E-ABA5-E88B5C562DDD}" srcOrd="0" destOrd="0" presId="urn:microsoft.com/office/officeart/2005/8/layout/StepDownProcess"/>
    <dgm:cxn modelId="{FE4342B7-C955-4E28-810A-D0448D07C5C0}" type="presParOf" srcId="{BA6746BA-61EB-402E-ABA5-E88B5C562DDD}" destId="{5BFB6817-1D09-43C7-A4D0-B5DC28D3C6DE}" srcOrd="0" destOrd="0" presId="urn:microsoft.com/office/officeart/2005/8/layout/StepDownProcess"/>
    <dgm:cxn modelId="{BB570544-C016-48C9-A477-9E727F66499B}" type="presParOf" srcId="{BA6746BA-61EB-402E-ABA5-E88B5C562DDD}" destId="{BA8A34F7-45A3-4340-B58A-C67251B07536}" srcOrd="1" destOrd="0" presId="urn:microsoft.com/office/officeart/2005/8/layout/StepDownProcess"/>
    <dgm:cxn modelId="{09FEA45D-4132-480A-8E10-D26ABEA9E99E}" type="presParOf" srcId="{BA6746BA-61EB-402E-ABA5-E88B5C562DDD}" destId="{37B5D606-501E-4A10-A2DA-B60EB7F9FFCA}" srcOrd="2" destOrd="0" presId="urn:microsoft.com/office/officeart/2005/8/layout/StepDownProcess"/>
    <dgm:cxn modelId="{FF222AFA-5F9A-40C0-BA74-D0EC088A1061}" type="presParOf" srcId="{C98A84FF-BED8-4437-88F6-F9EFFFD5CA5D}" destId="{50C92156-B38A-479E-B736-25F9CB4C447A}" srcOrd="1" destOrd="0" presId="urn:microsoft.com/office/officeart/2005/8/layout/StepDownProcess"/>
    <dgm:cxn modelId="{6D8EBD36-58BE-448E-B562-30027D096CED}" type="presParOf" srcId="{C98A84FF-BED8-4437-88F6-F9EFFFD5CA5D}" destId="{2285C18D-A609-42A1-89F6-49EB5A29EF15}" srcOrd="2" destOrd="0" presId="urn:microsoft.com/office/officeart/2005/8/layout/StepDownProcess"/>
    <dgm:cxn modelId="{9BE5CF90-4439-4F7B-8DA0-BBAAFDB5E3B1}" type="presParOf" srcId="{2285C18D-A609-42A1-89F6-49EB5A29EF15}" destId="{58CFC145-D384-49EB-87CF-8F3BB0162E4D}" srcOrd="0" destOrd="0" presId="urn:microsoft.com/office/officeart/2005/8/layout/StepDownProcess"/>
    <dgm:cxn modelId="{69644E67-B604-4025-8E12-AC97F4E08C1D}" type="presParOf" srcId="{2285C18D-A609-42A1-89F6-49EB5A29EF15}" destId="{60658965-BD3C-4433-A8A1-FD03DA992DDE}" srcOrd="1" destOrd="0" presId="urn:microsoft.com/office/officeart/2005/8/layout/StepDownProcess"/>
    <dgm:cxn modelId="{5BD99C64-FE06-4FBC-8356-1AFB99C50455}" type="presParOf" srcId="{2285C18D-A609-42A1-89F6-49EB5A29EF15}" destId="{FB54C352-0290-4774-91DC-5FEF8BB8618D}" srcOrd="2" destOrd="0" presId="urn:microsoft.com/office/officeart/2005/8/layout/StepDownProcess"/>
    <dgm:cxn modelId="{9087BFE0-EE0F-4D43-B3FF-A3D17F734E8A}" type="presParOf" srcId="{C98A84FF-BED8-4437-88F6-F9EFFFD5CA5D}" destId="{A8A2B0A0-7ECA-4835-895E-9ECA0ECFE2CA}" srcOrd="3" destOrd="0" presId="urn:microsoft.com/office/officeart/2005/8/layout/StepDownProcess"/>
    <dgm:cxn modelId="{23165B54-BD00-4265-8653-65BB3BDDDA7A}" type="presParOf" srcId="{C98A84FF-BED8-4437-88F6-F9EFFFD5CA5D}" destId="{2978B041-D8FF-4806-904A-823F709585AA}" srcOrd="4" destOrd="0" presId="urn:microsoft.com/office/officeart/2005/8/layout/StepDownProcess"/>
    <dgm:cxn modelId="{E169927D-A9D8-4E68-88F4-ADF92255D520}" type="presParOf" srcId="{2978B041-D8FF-4806-904A-823F709585AA}" destId="{216CAD8D-259B-41CA-8630-FFFAB1EFF4D7}" srcOrd="0" destOrd="0" presId="urn:microsoft.com/office/officeart/2005/8/layout/StepDownProcess"/>
    <dgm:cxn modelId="{86FA7E04-D80A-4C82-A59C-A297D39A46AA}" type="presParOf" srcId="{2978B041-D8FF-4806-904A-823F709585AA}" destId="{4F95DA5F-84C7-4B4C-A05F-4FF4B8FF7A01}" srcOrd="1" destOrd="0" presId="urn:microsoft.com/office/officeart/2005/8/layout/StepDownProcess"/>
    <dgm:cxn modelId="{3607BDA1-716F-4A90-81AF-8A7103641418}" type="presParOf" srcId="{2978B041-D8FF-4806-904A-823F709585AA}" destId="{A16DC01F-14CC-44E3-B080-A8E69346C517}" srcOrd="2" destOrd="0" presId="urn:microsoft.com/office/officeart/2005/8/layout/StepDownProcess"/>
    <dgm:cxn modelId="{6D7F1DCE-6ED1-49CD-9EDE-6C9DAE600DAF}" type="presParOf" srcId="{C98A84FF-BED8-4437-88F6-F9EFFFD5CA5D}" destId="{C6ADEA5A-6F16-4899-98B8-6AC972E38731}" srcOrd="5" destOrd="0" presId="urn:microsoft.com/office/officeart/2005/8/layout/StepDownProcess"/>
    <dgm:cxn modelId="{6072A991-9C23-4B83-B27C-828927DABDB2}" type="presParOf" srcId="{C98A84FF-BED8-4437-88F6-F9EFFFD5CA5D}" destId="{B0A4B073-EE07-45C3-950C-831CC1E9D715}" srcOrd="6" destOrd="0" presId="urn:microsoft.com/office/officeart/2005/8/layout/StepDownProcess"/>
    <dgm:cxn modelId="{D834B67B-32FD-41C3-A36A-5B731042146B}" type="presParOf" srcId="{B0A4B073-EE07-45C3-950C-831CC1E9D715}" destId="{867B6127-465B-4C9A-8170-287D23B1D1BD}" srcOrd="0" destOrd="0" presId="urn:microsoft.com/office/officeart/2005/8/layout/StepDownProcess"/>
    <dgm:cxn modelId="{01A29835-6A22-41E8-84FD-A9A344025BFF}" type="presParOf" srcId="{B0A4B073-EE07-45C3-950C-831CC1E9D715}" destId="{4A82F0C0-5D7F-4978-81FE-F4A495F10111}" srcOrd="1" destOrd="0" presId="urn:microsoft.com/office/officeart/2005/8/layout/StepDownProcess"/>
    <dgm:cxn modelId="{676F095D-D3DE-4A42-9D1C-DBC97DCA4C65}" type="presParOf" srcId="{B0A4B073-EE07-45C3-950C-831CC1E9D715}" destId="{C864AD5E-B4FE-4D97-95DA-50FFD34DE58F}" srcOrd="2" destOrd="0" presId="urn:microsoft.com/office/officeart/2005/8/layout/StepDownProcess"/>
    <dgm:cxn modelId="{32ACD2CA-E0CA-4915-98AF-E7E99A98C3CA}" type="presParOf" srcId="{C98A84FF-BED8-4437-88F6-F9EFFFD5CA5D}" destId="{FF53B280-10FF-4386-8BCA-0BCA2CBF3EE0}" srcOrd="7" destOrd="0" presId="urn:microsoft.com/office/officeart/2005/8/layout/StepDownProcess"/>
    <dgm:cxn modelId="{5A7FB44F-2249-45B8-9A5A-E65D4D4B37A7}" type="presParOf" srcId="{C98A84FF-BED8-4437-88F6-F9EFFFD5CA5D}" destId="{9F5EE817-2A76-40F3-9CCC-C2013869BE0A}" srcOrd="8" destOrd="0" presId="urn:microsoft.com/office/officeart/2005/8/layout/StepDownProcess"/>
    <dgm:cxn modelId="{19AA0475-80BB-49C6-8E57-B86AE8D9EF81}" type="presParOf" srcId="{9F5EE817-2A76-40F3-9CCC-C2013869BE0A}" destId="{3C38D4DB-F580-461E-939B-73CB355491CE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8A34F7-45A3-4340-B58A-C67251B07536}">
      <dsp:nvSpPr>
        <dsp:cNvPr id="0" name=""/>
        <dsp:cNvSpPr/>
      </dsp:nvSpPr>
      <dsp:spPr>
        <a:xfrm>
          <a:off x="959523" y="324275"/>
          <a:ext cx="1450559" cy="101534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Create Centroids</a:t>
          </a:r>
        </a:p>
      </dsp:txBody>
      <dsp:txXfrm>
        <a:off x="1009097" y="373849"/>
        <a:ext cx="1351411" cy="9161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FB6817-1D09-43C7-A4D0-B5DC28D3C6DE}">
      <dsp:nvSpPr>
        <dsp:cNvPr id="0" name=""/>
        <dsp:cNvSpPr/>
      </dsp:nvSpPr>
      <dsp:spPr>
        <a:xfrm rot="5400000">
          <a:off x="513416" y="962566"/>
          <a:ext cx="860838" cy="98003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8A34F7-45A3-4340-B58A-C67251B07536}">
      <dsp:nvSpPr>
        <dsp:cNvPr id="0" name=""/>
        <dsp:cNvSpPr/>
      </dsp:nvSpPr>
      <dsp:spPr>
        <a:xfrm>
          <a:off x="285346" y="8310"/>
          <a:ext cx="1449144" cy="101435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Create Centroids</a:t>
          </a:r>
        </a:p>
      </dsp:txBody>
      <dsp:txXfrm>
        <a:off x="334872" y="57836"/>
        <a:ext cx="1350092" cy="915302"/>
      </dsp:txXfrm>
    </dsp:sp>
    <dsp:sp modelId="{37B5D606-501E-4A10-A2DA-B60EB7F9FFCA}">
      <dsp:nvSpPr>
        <dsp:cNvPr id="0" name=""/>
        <dsp:cNvSpPr/>
      </dsp:nvSpPr>
      <dsp:spPr>
        <a:xfrm>
          <a:off x="1734491" y="105052"/>
          <a:ext cx="1053969" cy="819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658965-BD3C-4433-A8A1-FD03DA992DDE}">
      <dsp:nvSpPr>
        <dsp:cNvPr id="0" name=""/>
        <dsp:cNvSpPr/>
      </dsp:nvSpPr>
      <dsp:spPr>
        <a:xfrm>
          <a:off x="1486841" y="1147765"/>
          <a:ext cx="1449144" cy="101435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Assign Points</a:t>
          </a:r>
        </a:p>
      </dsp:txBody>
      <dsp:txXfrm>
        <a:off x="1536367" y="1197291"/>
        <a:ext cx="1350092" cy="9153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FB6817-1D09-43C7-A4D0-B5DC28D3C6DE}">
      <dsp:nvSpPr>
        <dsp:cNvPr id="0" name=""/>
        <dsp:cNvSpPr/>
      </dsp:nvSpPr>
      <dsp:spPr>
        <a:xfrm rot="5400000">
          <a:off x="398531" y="990443"/>
          <a:ext cx="875962" cy="99725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8A34F7-45A3-4340-B58A-C67251B07536}">
      <dsp:nvSpPr>
        <dsp:cNvPr id="0" name=""/>
        <dsp:cNvSpPr/>
      </dsp:nvSpPr>
      <dsp:spPr>
        <a:xfrm>
          <a:off x="166454" y="19422"/>
          <a:ext cx="1474604" cy="103217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Create Centroids</a:t>
          </a:r>
        </a:p>
      </dsp:txBody>
      <dsp:txXfrm>
        <a:off x="216850" y="69818"/>
        <a:ext cx="1373812" cy="931383"/>
      </dsp:txXfrm>
    </dsp:sp>
    <dsp:sp modelId="{37B5D606-501E-4A10-A2DA-B60EB7F9FFCA}">
      <dsp:nvSpPr>
        <dsp:cNvPr id="0" name=""/>
        <dsp:cNvSpPr/>
      </dsp:nvSpPr>
      <dsp:spPr>
        <a:xfrm>
          <a:off x="1641059" y="117863"/>
          <a:ext cx="1072486" cy="834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CFC145-D384-49EB-87CF-8F3BB0162E4D}">
      <dsp:nvSpPr>
        <dsp:cNvPr id="0" name=""/>
        <dsp:cNvSpPr/>
      </dsp:nvSpPr>
      <dsp:spPr>
        <a:xfrm rot="5400000">
          <a:off x="1621135" y="2149917"/>
          <a:ext cx="875962" cy="99725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658965-BD3C-4433-A8A1-FD03DA992DDE}">
      <dsp:nvSpPr>
        <dsp:cNvPr id="0" name=""/>
        <dsp:cNvSpPr/>
      </dsp:nvSpPr>
      <dsp:spPr>
        <a:xfrm>
          <a:off x="1389058" y="1178895"/>
          <a:ext cx="1474604" cy="103217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Assign Points</a:t>
          </a:r>
        </a:p>
      </dsp:txBody>
      <dsp:txXfrm>
        <a:off x="1439454" y="1229291"/>
        <a:ext cx="1373812" cy="931383"/>
      </dsp:txXfrm>
    </dsp:sp>
    <dsp:sp modelId="{FB54C352-0290-4774-91DC-5FEF8BB8618D}">
      <dsp:nvSpPr>
        <dsp:cNvPr id="0" name=""/>
        <dsp:cNvSpPr/>
      </dsp:nvSpPr>
      <dsp:spPr>
        <a:xfrm>
          <a:off x="2863663" y="1277337"/>
          <a:ext cx="1072486" cy="834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95DA5F-84C7-4B4C-A05F-4FF4B8FF7A01}">
      <dsp:nvSpPr>
        <dsp:cNvPr id="0" name=""/>
        <dsp:cNvSpPr/>
      </dsp:nvSpPr>
      <dsp:spPr>
        <a:xfrm>
          <a:off x="2611662" y="2338369"/>
          <a:ext cx="1474604" cy="103217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Optimize Centroid Location</a:t>
          </a:r>
        </a:p>
      </dsp:txBody>
      <dsp:txXfrm>
        <a:off x="2662058" y="2388765"/>
        <a:ext cx="1373812" cy="9313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FB6817-1D09-43C7-A4D0-B5DC28D3C6DE}">
      <dsp:nvSpPr>
        <dsp:cNvPr id="0" name=""/>
        <dsp:cNvSpPr/>
      </dsp:nvSpPr>
      <dsp:spPr>
        <a:xfrm rot="5400000">
          <a:off x="1092298" y="1004403"/>
          <a:ext cx="882084" cy="100422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8A34F7-45A3-4340-B58A-C67251B07536}">
      <dsp:nvSpPr>
        <dsp:cNvPr id="0" name=""/>
        <dsp:cNvSpPr/>
      </dsp:nvSpPr>
      <dsp:spPr>
        <a:xfrm>
          <a:off x="858599" y="26595"/>
          <a:ext cx="1484911" cy="103939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Create Centroids</a:t>
          </a:r>
        </a:p>
      </dsp:txBody>
      <dsp:txXfrm>
        <a:off x="909347" y="77343"/>
        <a:ext cx="1383415" cy="937894"/>
      </dsp:txXfrm>
    </dsp:sp>
    <dsp:sp modelId="{37B5D606-501E-4A10-A2DA-B60EB7F9FFCA}">
      <dsp:nvSpPr>
        <dsp:cNvPr id="0" name=""/>
        <dsp:cNvSpPr/>
      </dsp:nvSpPr>
      <dsp:spPr>
        <a:xfrm>
          <a:off x="2343511" y="125724"/>
          <a:ext cx="1079983" cy="840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CFC145-D384-49EB-87CF-8F3BB0162E4D}">
      <dsp:nvSpPr>
        <dsp:cNvPr id="0" name=""/>
        <dsp:cNvSpPr/>
      </dsp:nvSpPr>
      <dsp:spPr>
        <a:xfrm rot="5400000">
          <a:off x="2323448" y="2171981"/>
          <a:ext cx="882084" cy="100422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658965-BD3C-4433-A8A1-FD03DA992DDE}">
      <dsp:nvSpPr>
        <dsp:cNvPr id="0" name=""/>
        <dsp:cNvSpPr/>
      </dsp:nvSpPr>
      <dsp:spPr>
        <a:xfrm>
          <a:off x="2089749" y="1194173"/>
          <a:ext cx="1484911" cy="103939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Assign Points</a:t>
          </a:r>
        </a:p>
      </dsp:txBody>
      <dsp:txXfrm>
        <a:off x="2140497" y="1244921"/>
        <a:ext cx="1383415" cy="937894"/>
      </dsp:txXfrm>
    </dsp:sp>
    <dsp:sp modelId="{FB54C352-0290-4774-91DC-5FEF8BB8618D}">
      <dsp:nvSpPr>
        <dsp:cNvPr id="0" name=""/>
        <dsp:cNvSpPr/>
      </dsp:nvSpPr>
      <dsp:spPr>
        <a:xfrm>
          <a:off x="3574661" y="1293302"/>
          <a:ext cx="1079983" cy="840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6CAD8D-259B-41CA-8630-FFFAB1EFF4D7}">
      <dsp:nvSpPr>
        <dsp:cNvPr id="0" name=""/>
        <dsp:cNvSpPr/>
      </dsp:nvSpPr>
      <dsp:spPr>
        <a:xfrm rot="5400000">
          <a:off x="3554597" y="3339559"/>
          <a:ext cx="882084" cy="100422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95DA5F-84C7-4B4C-A05F-4FF4B8FF7A01}">
      <dsp:nvSpPr>
        <dsp:cNvPr id="0" name=""/>
        <dsp:cNvSpPr/>
      </dsp:nvSpPr>
      <dsp:spPr>
        <a:xfrm>
          <a:off x="3320898" y="2361750"/>
          <a:ext cx="1484911" cy="103939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Optimize Centroid Location</a:t>
          </a:r>
        </a:p>
      </dsp:txBody>
      <dsp:txXfrm>
        <a:off x="3371646" y="2412498"/>
        <a:ext cx="1383415" cy="937894"/>
      </dsp:txXfrm>
    </dsp:sp>
    <dsp:sp modelId="{A16DC01F-14CC-44E3-B080-A8E69346C517}">
      <dsp:nvSpPr>
        <dsp:cNvPr id="0" name=""/>
        <dsp:cNvSpPr/>
      </dsp:nvSpPr>
      <dsp:spPr>
        <a:xfrm>
          <a:off x="4805810" y="2460880"/>
          <a:ext cx="1079983" cy="840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82F0C0-5D7F-4978-81FE-F4A495F10111}">
      <dsp:nvSpPr>
        <dsp:cNvPr id="0" name=""/>
        <dsp:cNvSpPr/>
      </dsp:nvSpPr>
      <dsp:spPr>
        <a:xfrm>
          <a:off x="4552048" y="3529328"/>
          <a:ext cx="1484911" cy="103939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Reassign Points</a:t>
          </a:r>
        </a:p>
      </dsp:txBody>
      <dsp:txXfrm>
        <a:off x="4602796" y="3580076"/>
        <a:ext cx="1383415" cy="9378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FB6817-1D09-43C7-A4D0-B5DC28D3C6DE}">
      <dsp:nvSpPr>
        <dsp:cNvPr id="0" name=""/>
        <dsp:cNvSpPr/>
      </dsp:nvSpPr>
      <dsp:spPr>
        <a:xfrm rot="5400000">
          <a:off x="1279256" y="949999"/>
          <a:ext cx="826770" cy="9412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8A34F7-45A3-4340-B58A-C67251B07536}">
      <dsp:nvSpPr>
        <dsp:cNvPr id="0" name=""/>
        <dsp:cNvSpPr/>
      </dsp:nvSpPr>
      <dsp:spPr>
        <a:xfrm>
          <a:off x="1060212" y="33507"/>
          <a:ext cx="1391794" cy="97421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Create Centroids</a:t>
          </a:r>
        </a:p>
      </dsp:txBody>
      <dsp:txXfrm>
        <a:off x="1107778" y="81073"/>
        <a:ext cx="1296662" cy="879078"/>
      </dsp:txXfrm>
    </dsp:sp>
    <dsp:sp modelId="{37B5D606-501E-4A10-A2DA-B60EB7F9FFCA}">
      <dsp:nvSpPr>
        <dsp:cNvPr id="0" name=""/>
        <dsp:cNvSpPr/>
      </dsp:nvSpPr>
      <dsp:spPr>
        <a:xfrm>
          <a:off x="2452006" y="126421"/>
          <a:ext cx="1012258" cy="787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CFC145-D384-49EB-87CF-8F3BB0162E4D}">
      <dsp:nvSpPr>
        <dsp:cNvPr id="0" name=""/>
        <dsp:cNvSpPr/>
      </dsp:nvSpPr>
      <dsp:spPr>
        <a:xfrm rot="5400000">
          <a:off x="2433201" y="2044359"/>
          <a:ext cx="826770" cy="9412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658965-BD3C-4433-A8A1-FD03DA992DDE}">
      <dsp:nvSpPr>
        <dsp:cNvPr id="0" name=""/>
        <dsp:cNvSpPr/>
      </dsp:nvSpPr>
      <dsp:spPr>
        <a:xfrm>
          <a:off x="2214157" y="1127868"/>
          <a:ext cx="1391794" cy="97421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Assign Points</a:t>
          </a:r>
        </a:p>
      </dsp:txBody>
      <dsp:txXfrm>
        <a:off x="2261723" y="1175434"/>
        <a:ext cx="1296662" cy="879078"/>
      </dsp:txXfrm>
    </dsp:sp>
    <dsp:sp modelId="{FB54C352-0290-4774-91DC-5FEF8BB8618D}">
      <dsp:nvSpPr>
        <dsp:cNvPr id="0" name=""/>
        <dsp:cNvSpPr/>
      </dsp:nvSpPr>
      <dsp:spPr>
        <a:xfrm>
          <a:off x="3605951" y="1220781"/>
          <a:ext cx="1012258" cy="787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6CAD8D-259B-41CA-8630-FFFAB1EFF4D7}">
      <dsp:nvSpPr>
        <dsp:cNvPr id="0" name=""/>
        <dsp:cNvSpPr/>
      </dsp:nvSpPr>
      <dsp:spPr>
        <a:xfrm rot="5400000">
          <a:off x="3587146" y="3138719"/>
          <a:ext cx="826770" cy="9412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95DA5F-84C7-4B4C-A05F-4FF4B8FF7A01}">
      <dsp:nvSpPr>
        <dsp:cNvPr id="0" name=""/>
        <dsp:cNvSpPr/>
      </dsp:nvSpPr>
      <dsp:spPr>
        <a:xfrm>
          <a:off x="3368102" y="2222228"/>
          <a:ext cx="1391794" cy="97421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Optimize Centroid Location</a:t>
          </a:r>
        </a:p>
      </dsp:txBody>
      <dsp:txXfrm>
        <a:off x="3415668" y="2269794"/>
        <a:ext cx="1296662" cy="879078"/>
      </dsp:txXfrm>
    </dsp:sp>
    <dsp:sp modelId="{A16DC01F-14CC-44E3-B080-A8E69346C517}">
      <dsp:nvSpPr>
        <dsp:cNvPr id="0" name=""/>
        <dsp:cNvSpPr/>
      </dsp:nvSpPr>
      <dsp:spPr>
        <a:xfrm>
          <a:off x="4759897" y="2315141"/>
          <a:ext cx="1012258" cy="787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7B6127-465B-4C9A-8170-287D23B1D1BD}">
      <dsp:nvSpPr>
        <dsp:cNvPr id="0" name=""/>
        <dsp:cNvSpPr/>
      </dsp:nvSpPr>
      <dsp:spPr>
        <a:xfrm rot="5400000">
          <a:off x="4741091" y="4233079"/>
          <a:ext cx="826770" cy="9412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82F0C0-5D7F-4978-81FE-F4A495F10111}">
      <dsp:nvSpPr>
        <dsp:cNvPr id="0" name=""/>
        <dsp:cNvSpPr/>
      </dsp:nvSpPr>
      <dsp:spPr>
        <a:xfrm>
          <a:off x="4522048" y="3316588"/>
          <a:ext cx="1391794" cy="97421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Reassign Points</a:t>
          </a:r>
        </a:p>
      </dsp:txBody>
      <dsp:txXfrm>
        <a:off x="4569614" y="3364154"/>
        <a:ext cx="1296662" cy="879078"/>
      </dsp:txXfrm>
    </dsp:sp>
    <dsp:sp modelId="{C864AD5E-B4FE-4D97-95DA-50FFD34DE58F}">
      <dsp:nvSpPr>
        <dsp:cNvPr id="0" name=""/>
        <dsp:cNvSpPr/>
      </dsp:nvSpPr>
      <dsp:spPr>
        <a:xfrm>
          <a:off x="5913842" y="3409501"/>
          <a:ext cx="1012258" cy="787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38D4DB-F580-461E-939B-73CB355491CE}">
      <dsp:nvSpPr>
        <dsp:cNvPr id="0" name=""/>
        <dsp:cNvSpPr/>
      </dsp:nvSpPr>
      <dsp:spPr>
        <a:xfrm>
          <a:off x="5675993" y="4410948"/>
          <a:ext cx="1391794" cy="97421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Repeat until Optimized</a:t>
          </a:r>
        </a:p>
      </dsp:txBody>
      <dsp:txXfrm>
        <a:off x="5723559" y="4458514"/>
        <a:ext cx="1296662" cy="8790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pmarcelino/comprehensive-data-exploration-with-pytho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generated/sklearn.svm.SVR.html" TargetMode="External"/><Relationship Id="rId2" Type="http://schemas.openxmlformats.org/officeDocument/2006/relationships/hyperlink" Target="http://scikit-learn.org/stable/modules/generated/sklearn.linear_model.LinearRegression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8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9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0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dsbexchange.com/data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B5CAC-8313-40B2-9AD4-9C13127693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Documentation: Airplane Data Analysis With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BE08DE-6ACB-4494-91C9-619943E09F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Mitali Chowdhury</a:t>
            </a:r>
          </a:p>
          <a:p>
            <a:r>
              <a:rPr lang="en-US" dirty="0"/>
              <a:t>June 2018</a:t>
            </a:r>
          </a:p>
        </p:txBody>
      </p:sp>
    </p:spTree>
    <p:extLst>
      <p:ext uri="{BB962C8B-B14F-4D97-AF65-F5344CB8AC3E}">
        <p14:creationId xmlns:p14="http://schemas.microsoft.com/office/powerpoint/2010/main" val="3374023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B7E16-3E2E-4053-9A3B-ACFD072DD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B40D3-70D2-442E-9D6C-21F2411FD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44988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Goal: Identify anomalous flight paths</a:t>
            </a:r>
          </a:p>
          <a:p>
            <a:r>
              <a:rPr lang="en-US" dirty="0"/>
              <a:t>Strategy</a:t>
            </a:r>
          </a:p>
          <a:p>
            <a:pPr lvl="1"/>
            <a:r>
              <a:rPr lang="en-US" dirty="0"/>
              <a:t>First step is to identify which variables will be most useful</a:t>
            </a:r>
          </a:p>
          <a:p>
            <a:pPr lvl="1"/>
            <a:r>
              <a:rPr lang="en-US" dirty="0"/>
              <a:t>Such features should be closely correlated </a:t>
            </a:r>
          </a:p>
          <a:p>
            <a:pPr lvl="1"/>
            <a:r>
              <a:rPr lang="en-US" dirty="0"/>
              <a:t>There should be a clear tendency in the data</a:t>
            </a:r>
          </a:p>
          <a:p>
            <a:pPr lvl="1"/>
            <a:r>
              <a:rPr lang="en-US" dirty="0"/>
              <a:t>Therefore, it should be easy to identify data points which do not follow the general trend </a:t>
            </a:r>
          </a:p>
        </p:txBody>
      </p:sp>
    </p:spTree>
    <p:extLst>
      <p:ext uri="{BB962C8B-B14F-4D97-AF65-F5344CB8AC3E}">
        <p14:creationId xmlns:p14="http://schemas.microsoft.com/office/powerpoint/2010/main" val="2825066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AAD0F-3BBE-4531-B75A-82E579E45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Finding Correlated Variables: Heatmap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8BD4A-0EB7-430B-96DD-5E28EF51B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0461" y="514924"/>
            <a:ext cx="6071662" cy="552643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7687C8-BA55-408A-8DB2-32D3EE5DB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/>
              <a:t>Using seaborn, create heatmaps to find correlated variables</a:t>
            </a:r>
          </a:p>
          <a:p>
            <a:r>
              <a:rPr lang="en-US" sz="2000" dirty="0"/>
              <a:t>Code:</a:t>
            </a:r>
          </a:p>
          <a:p>
            <a:pPr marL="57150">
              <a:spcBef>
                <a:spcPts val="0"/>
              </a:spcBef>
            </a:pPr>
            <a:r>
              <a:rPr lang="en-US" sz="2000" dirty="0">
                <a:latin typeface="Consolas" panose="020B0609020204030204" pitchFamily="49" charset="0"/>
              </a:rPr>
              <a:t>import seaborn as </a:t>
            </a:r>
            <a:r>
              <a:rPr lang="en-US" sz="2000" dirty="0" err="1">
                <a:latin typeface="Consolas" panose="020B0609020204030204" pitchFamily="49" charset="0"/>
              </a:rPr>
              <a:t>sns</a:t>
            </a:r>
            <a:endParaRPr lang="en-US" sz="2000" dirty="0">
              <a:latin typeface="Consolas" panose="020B0609020204030204" pitchFamily="49" charset="0"/>
            </a:endParaRPr>
          </a:p>
          <a:p>
            <a:pPr marL="57150">
              <a:spcBef>
                <a:spcPts val="0"/>
              </a:spcBef>
            </a:pPr>
            <a:r>
              <a:rPr lang="en-US" sz="2000" dirty="0">
                <a:latin typeface="Consolas" panose="020B0609020204030204" pitchFamily="49" charset="0"/>
              </a:rPr>
              <a:t>#correlation matrix</a:t>
            </a:r>
          </a:p>
          <a:p>
            <a:pPr marL="57150">
              <a:spcBef>
                <a:spcPts val="0"/>
              </a:spcBef>
            </a:pPr>
            <a:r>
              <a:rPr lang="en-US" sz="2000" dirty="0" err="1">
                <a:latin typeface="Consolas" panose="020B0609020204030204" pitchFamily="49" charset="0"/>
              </a:rPr>
              <a:t>corrmat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df.corr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pPr marL="57150">
              <a:spcBef>
                <a:spcPts val="0"/>
              </a:spcBef>
            </a:pPr>
            <a:r>
              <a:rPr lang="en-US" sz="2000" dirty="0">
                <a:latin typeface="Consolas" panose="020B0609020204030204" pitchFamily="49" charset="0"/>
              </a:rPr>
              <a:t>f, ax = </a:t>
            </a:r>
            <a:r>
              <a:rPr lang="en-US" sz="2000" dirty="0" err="1">
                <a:latin typeface="Consolas" panose="020B0609020204030204" pitchFamily="49" charset="0"/>
              </a:rPr>
              <a:t>plt.subplots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figsize</a:t>
            </a:r>
            <a:r>
              <a:rPr lang="en-US" sz="2000" dirty="0">
                <a:latin typeface="Consolas" panose="020B0609020204030204" pitchFamily="49" charset="0"/>
              </a:rPr>
              <a:t>=(12, 9))</a:t>
            </a:r>
          </a:p>
          <a:p>
            <a:pPr marL="57150">
              <a:spcBef>
                <a:spcPts val="0"/>
              </a:spcBef>
            </a:pPr>
            <a:r>
              <a:rPr lang="en-US" sz="2000" dirty="0" err="1">
                <a:latin typeface="Consolas" panose="020B0609020204030204" pitchFamily="49" charset="0"/>
              </a:rPr>
              <a:t>sns.heatmap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corrmat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A80A46-4CD7-4D2D-87F5-10DD797A99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06" t="11908" r="15224" b="3846"/>
          <a:stretch/>
        </p:blipFill>
        <p:spPr>
          <a:xfrm>
            <a:off x="4742877" y="477375"/>
            <a:ext cx="6476108" cy="558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026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AAD0F-3BBE-4531-B75A-82E579E45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Finding Correlated Variables: Zoomed Heatmap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7BEDB56-413E-4CC0-9CDC-EA03546A08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1862" y="389973"/>
            <a:ext cx="6982804" cy="607805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7687C8-BA55-408A-8DB2-32D3EE5DB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762781" cy="3272039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Choose a variable to see more in-depth</a:t>
            </a:r>
          </a:p>
          <a:p>
            <a:r>
              <a:rPr lang="en-US" sz="2000" dirty="0"/>
              <a:t>Code, looking at Speed:</a:t>
            </a:r>
          </a:p>
          <a:p>
            <a:pPr marL="57150">
              <a:spcBef>
                <a:spcPts val="0"/>
              </a:spcBef>
            </a:pPr>
            <a:r>
              <a:rPr lang="en-US" sz="2000" dirty="0">
                <a:latin typeface="Consolas" panose="020B0609020204030204" pitchFamily="49" charset="0"/>
              </a:rPr>
              <a:t>import seaborn as </a:t>
            </a:r>
            <a:r>
              <a:rPr lang="en-US" sz="2000" dirty="0" err="1">
                <a:latin typeface="Consolas" panose="020B0609020204030204" pitchFamily="49" charset="0"/>
              </a:rPr>
              <a:t>sns</a:t>
            </a:r>
            <a:endParaRPr lang="en-US" sz="2000" dirty="0">
              <a:latin typeface="Consolas" panose="020B0609020204030204" pitchFamily="49" charset="0"/>
            </a:endParaRPr>
          </a:p>
          <a:p>
            <a:pPr marL="57150">
              <a:spcBef>
                <a:spcPts val="0"/>
              </a:spcBef>
            </a:pPr>
            <a:r>
              <a:rPr lang="en-US" sz="2000" dirty="0">
                <a:latin typeface="Consolas" panose="020B0609020204030204" pitchFamily="49" charset="0"/>
              </a:rPr>
              <a:t>cols = </a:t>
            </a:r>
            <a:r>
              <a:rPr lang="en-US" sz="2000" dirty="0" err="1">
                <a:latin typeface="Consolas" panose="020B0609020204030204" pitchFamily="49" charset="0"/>
              </a:rPr>
              <a:t>corrmat.nlargest</a:t>
            </a:r>
            <a:r>
              <a:rPr lang="en-US" sz="2000" dirty="0">
                <a:latin typeface="Consolas" panose="020B0609020204030204" pitchFamily="49" charset="0"/>
              </a:rPr>
              <a:t>(10,'Spd')['</a:t>
            </a:r>
            <a:r>
              <a:rPr lang="en-US" sz="2000" dirty="0" err="1">
                <a:latin typeface="Consolas" panose="020B0609020204030204" pitchFamily="49" charset="0"/>
              </a:rPr>
              <a:t>Spd</a:t>
            </a:r>
            <a:r>
              <a:rPr lang="en-US" sz="2000" dirty="0">
                <a:latin typeface="Consolas" panose="020B0609020204030204" pitchFamily="49" charset="0"/>
              </a:rPr>
              <a:t>'].index</a:t>
            </a:r>
          </a:p>
          <a:p>
            <a:pPr marL="57150">
              <a:spcBef>
                <a:spcPts val="0"/>
              </a:spcBef>
            </a:pPr>
            <a:r>
              <a:rPr lang="en-US" sz="2000" dirty="0">
                <a:latin typeface="Consolas" panose="020B0609020204030204" pitchFamily="49" charset="0"/>
              </a:rPr>
              <a:t>cm = </a:t>
            </a:r>
            <a:r>
              <a:rPr lang="en-US" sz="2000" dirty="0" err="1">
                <a:latin typeface="Consolas" panose="020B0609020204030204" pitchFamily="49" charset="0"/>
              </a:rPr>
              <a:t>np.corrcoef</a:t>
            </a:r>
            <a:r>
              <a:rPr lang="en-US" sz="2000" dirty="0">
                <a:latin typeface="Consolas" panose="020B0609020204030204" pitchFamily="49" charset="0"/>
              </a:rPr>
              <a:t>(df[cols].</a:t>
            </a:r>
            <a:r>
              <a:rPr lang="en-US" sz="2000" dirty="0" err="1">
                <a:latin typeface="Consolas" panose="020B0609020204030204" pitchFamily="49" charset="0"/>
              </a:rPr>
              <a:t>values.T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pPr marL="57150">
              <a:spcBef>
                <a:spcPts val="0"/>
              </a:spcBef>
            </a:pPr>
            <a:r>
              <a:rPr lang="en-US" sz="2000" dirty="0">
                <a:latin typeface="Consolas" panose="020B0609020204030204" pitchFamily="49" charset="0"/>
              </a:rPr>
              <a:t>hm = </a:t>
            </a:r>
            <a:r>
              <a:rPr lang="en-US" sz="2000" dirty="0" err="1">
                <a:latin typeface="Consolas" panose="020B0609020204030204" pitchFamily="49" charset="0"/>
              </a:rPr>
              <a:t>sns.heatmap</a:t>
            </a:r>
            <a:r>
              <a:rPr lang="en-US" sz="2000" dirty="0">
                <a:latin typeface="Consolas" panose="020B0609020204030204" pitchFamily="49" charset="0"/>
              </a:rPr>
              <a:t>(cm)</a:t>
            </a:r>
          </a:p>
          <a:p>
            <a:pPr marL="57150">
              <a:spcBef>
                <a:spcPts val="0"/>
              </a:spcBef>
            </a:pPr>
            <a:r>
              <a:rPr lang="en-US" sz="2000" dirty="0" err="1">
                <a:latin typeface="Consolas" panose="020B0609020204030204" pitchFamily="49" charset="0"/>
              </a:rPr>
              <a:t>plt.show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02596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AAD0F-3BBE-4531-B75A-82E579E45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Finding Correlated Variables: </a:t>
            </a:r>
            <a:r>
              <a:rPr lang="en-US" sz="3200" dirty="0" err="1"/>
              <a:t>Pairplots</a:t>
            </a:r>
            <a:endParaRPr lang="en-US" sz="32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3202FB6-FA2F-4CB5-B650-5EBE7647B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1862" y="183396"/>
            <a:ext cx="6491208" cy="649120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7687C8-BA55-408A-8DB2-32D3EE5DB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000" dirty="0"/>
              <a:t>Create </a:t>
            </a:r>
            <a:r>
              <a:rPr lang="en-US" sz="2000" dirty="0" err="1"/>
              <a:t>pairplots</a:t>
            </a:r>
            <a:r>
              <a:rPr lang="en-US" sz="2000" dirty="0"/>
              <a:t> to visually find further correlations and trends</a:t>
            </a:r>
          </a:p>
          <a:p>
            <a:r>
              <a:rPr lang="en-US" sz="2000" dirty="0"/>
              <a:t>Code:</a:t>
            </a:r>
          </a:p>
          <a:p>
            <a:pPr marL="57150">
              <a:spcBef>
                <a:spcPts val="0"/>
              </a:spcBef>
            </a:pPr>
            <a:r>
              <a:rPr lang="en-US" sz="2000" dirty="0">
                <a:latin typeface="Consolas" panose="020B0609020204030204" pitchFamily="49" charset="0"/>
              </a:rPr>
              <a:t>import seaborn as </a:t>
            </a:r>
            <a:r>
              <a:rPr lang="en-US" sz="2000" dirty="0" err="1">
                <a:latin typeface="Consolas" panose="020B0609020204030204" pitchFamily="49" charset="0"/>
              </a:rPr>
              <a:t>sns</a:t>
            </a:r>
            <a:endParaRPr lang="en-US" sz="2000" dirty="0">
              <a:latin typeface="Consolas" panose="020B0609020204030204" pitchFamily="49" charset="0"/>
            </a:endParaRPr>
          </a:p>
          <a:p>
            <a:pPr marL="57150">
              <a:spcBef>
                <a:spcPts val="0"/>
              </a:spcBef>
            </a:pPr>
            <a:r>
              <a:rPr lang="en-US" sz="2000" dirty="0">
                <a:latin typeface="Consolas" panose="020B0609020204030204" pitchFamily="49" charset="0"/>
              </a:rPr>
              <a:t>#scatterplot</a:t>
            </a:r>
          </a:p>
          <a:p>
            <a:pPr marL="57150">
              <a:spcBef>
                <a:spcPts val="0"/>
              </a:spcBef>
            </a:pPr>
            <a:r>
              <a:rPr lang="en-US" sz="2000" dirty="0" err="1">
                <a:latin typeface="Consolas" panose="020B0609020204030204" pitchFamily="49" charset="0"/>
              </a:rPr>
              <a:t>sns.set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pPr marL="57150">
              <a:spcBef>
                <a:spcPts val="0"/>
              </a:spcBef>
            </a:pPr>
            <a:r>
              <a:rPr lang="en-US" sz="2000" dirty="0">
                <a:latin typeface="Consolas" panose="020B0609020204030204" pitchFamily="49" charset="0"/>
              </a:rPr>
              <a:t>cols = ['</a:t>
            </a:r>
            <a:r>
              <a:rPr lang="en-US" sz="2000" dirty="0" err="1">
                <a:latin typeface="Consolas" panose="020B0609020204030204" pitchFamily="49" charset="0"/>
              </a:rPr>
              <a:t>Spd</a:t>
            </a:r>
            <a:r>
              <a:rPr lang="en-US" sz="2000" dirty="0">
                <a:latin typeface="Consolas" panose="020B0609020204030204" pitchFamily="49" charset="0"/>
              </a:rPr>
              <a:t>', 'Alt', '</a:t>
            </a:r>
            <a:r>
              <a:rPr lang="en-US" sz="2000" dirty="0" err="1">
                <a:latin typeface="Consolas" panose="020B0609020204030204" pitchFamily="49" charset="0"/>
              </a:rPr>
              <a:t>EngType</a:t>
            </a:r>
            <a:r>
              <a:rPr lang="en-US" sz="2000" dirty="0">
                <a:latin typeface="Consolas" panose="020B0609020204030204" pitchFamily="49" charset="0"/>
              </a:rPr>
              <a:t>', 'WTC']</a:t>
            </a:r>
          </a:p>
          <a:p>
            <a:pPr marL="57150">
              <a:spcBef>
                <a:spcPts val="0"/>
              </a:spcBef>
            </a:pPr>
            <a:r>
              <a:rPr lang="en-US" sz="2000" dirty="0" err="1">
                <a:latin typeface="Consolas" panose="020B0609020204030204" pitchFamily="49" charset="0"/>
              </a:rPr>
              <a:t>sns.pairplot</a:t>
            </a:r>
            <a:r>
              <a:rPr lang="en-US" sz="2000" dirty="0">
                <a:latin typeface="Consolas" panose="020B0609020204030204" pitchFamily="49" charset="0"/>
              </a:rPr>
              <a:t>(df[cols], size = 2.5)</a:t>
            </a:r>
          </a:p>
          <a:p>
            <a:pPr marL="57150">
              <a:spcBef>
                <a:spcPts val="0"/>
              </a:spcBef>
            </a:pPr>
            <a:r>
              <a:rPr lang="en-US" sz="2000" dirty="0" err="1">
                <a:latin typeface="Consolas" panose="020B0609020204030204" pitchFamily="49" charset="0"/>
              </a:rPr>
              <a:t>plt.show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87552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30DD80D-FDD0-494B-BAA9-1D4704FC2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Assumptions</a:t>
            </a:r>
            <a:br>
              <a:rPr lang="en-US" dirty="0"/>
            </a:br>
            <a:r>
              <a:rPr lang="en-US" dirty="0"/>
              <a:t>(Not used)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09C77E-3EE4-4B27-8A14-A5F68CD04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Based on following tutorial: </a:t>
            </a:r>
            <a:r>
              <a:rPr lang="en-US" dirty="0">
                <a:hlinkClick r:id="rId2"/>
              </a:rPr>
              <a:t>https://www.kaggle.com/pmarcelino/comprehensive-data-exploration-with-python</a:t>
            </a:r>
            <a:endParaRPr lang="en-US" dirty="0"/>
          </a:p>
          <a:p>
            <a:r>
              <a:rPr lang="en-US" dirty="0"/>
              <a:t>Normal Distribution</a:t>
            </a:r>
          </a:p>
          <a:p>
            <a:pPr lvl="1"/>
            <a:r>
              <a:rPr lang="en-US" dirty="0"/>
              <a:t>Avoid problems when calculating some statistics</a:t>
            </a:r>
          </a:p>
          <a:p>
            <a:r>
              <a:rPr lang="en-US" dirty="0"/>
              <a:t>Homoscedasticity</a:t>
            </a:r>
          </a:p>
          <a:p>
            <a:pPr lvl="1"/>
            <a:r>
              <a:rPr lang="en-US" dirty="0"/>
              <a:t>Evens out error term</a:t>
            </a:r>
          </a:p>
          <a:p>
            <a:r>
              <a:rPr lang="en-US" dirty="0"/>
              <a:t>Patterns</a:t>
            </a:r>
          </a:p>
          <a:p>
            <a:pPr lvl="1"/>
            <a:r>
              <a:rPr lang="en-US" dirty="0"/>
              <a:t>If using linear regression, transformations may be necessary </a:t>
            </a:r>
          </a:p>
          <a:p>
            <a:r>
              <a:rPr lang="en-US" dirty="0"/>
              <a:t>Correlated Errors</a:t>
            </a:r>
          </a:p>
          <a:p>
            <a:pPr lvl="1"/>
            <a:r>
              <a:rPr lang="en-US" dirty="0"/>
              <a:t>Should not have any systematically related error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499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551D24-A239-4160-8BBC-08D0768E4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Algorithms: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51381B-034F-46C4-9525-DEE836D149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Brief Overview of Useful ML Algorithms and Other Concepts</a:t>
            </a:r>
          </a:p>
        </p:txBody>
      </p:sp>
    </p:spTree>
    <p:extLst>
      <p:ext uri="{BB962C8B-B14F-4D97-AF65-F5344CB8AC3E}">
        <p14:creationId xmlns:p14="http://schemas.microsoft.com/office/powerpoint/2010/main" val="1124283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98F410-2797-49A4-A636-7A36AB24F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45CACF-5411-4891-915B-85D24B3CC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Subset of Artificial Intelligence</a:t>
            </a:r>
          </a:p>
          <a:p>
            <a:pPr lvl="1"/>
            <a:r>
              <a:rPr lang="en-US" dirty="0"/>
              <a:t>Primary goal is for computer to perform a function without being explicitly programmed to do so</a:t>
            </a:r>
          </a:p>
          <a:p>
            <a:r>
              <a:rPr lang="en-US" dirty="0"/>
              <a:t>Given input</a:t>
            </a:r>
          </a:p>
          <a:p>
            <a:pPr lvl="1"/>
            <a:r>
              <a:rPr lang="en-US" dirty="0"/>
              <a:t>develops models to classify or group data</a:t>
            </a:r>
          </a:p>
          <a:p>
            <a:pPr lvl="1"/>
            <a:r>
              <a:rPr lang="en-US" dirty="0"/>
              <a:t>identifies mathematical relationships</a:t>
            </a:r>
          </a:p>
          <a:p>
            <a:pPr lvl="1"/>
            <a:r>
              <a:rPr lang="en-US" dirty="0"/>
              <a:t>makes predictions</a:t>
            </a:r>
          </a:p>
          <a:p>
            <a:r>
              <a:rPr lang="en-US" dirty="0"/>
              <a:t>Many libraries allow easy use of ML algorithms</a:t>
            </a:r>
          </a:p>
          <a:p>
            <a:pPr lvl="1"/>
            <a:r>
              <a:rPr lang="en-US" dirty="0"/>
              <a:t>sci-kit learn was used for some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3428587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B29A6-1480-44FD-99B3-1ECA50C0B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vs. Unsupervised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1631B-DC26-490F-990A-8713173C1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common categories of Machine Learning are Supervised and Unsupervised</a:t>
            </a:r>
          </a:p>
          <a:p>
            <a:r>
              <a:rPr lang="en-US" dirty="0"/>
              <a:t>Supervised Learning</a:t>
            </a:r>
          </a:p>
          <a:p>
            <a:pPr lvl="1"/>
            <a:r>
              <a:rPr lang="en-US" dirty="0"/>
              <a:t>Deals in labelled data</a:t>
            </a:r>
          </a:p>
          <a:p>
            <a:pPr lvl="1"/>
            <a:r>
              <a:rPr lang="en-US" dirty="0"/>
              <a:t>Training set contains various data points, each with features and a label</a:t>
            </a:r>
          </a:p>
          <a:p>
            <a:pPr lvl="1"/>
            <a:r>
              <a:rPr lang="en-US" dirty="0"/>
              <a:t>Model will then predict a label for given features</a:t>
            </a:r>
          </a:p>
          <a:p>
            <a:r>
              <a:rPr lang="en-US" dirty="0"/>
              <a:t>Unsupervised Learning</a:t>
            </a:r>
          </a:p>
          <a:p>
            <a:pPr lvl="1"/>
            <a:r>
              <a:rPr lang="en-US" dirty="0"/>
              <a:t>Deals in data patterns</a:t>
            </a:r>
          </a:p>
          <a:p>
            <a:pPr lvl="1"/>
            <a:r>
              <a:rPr lang="en-US" dirty="0"/>
              <a:t>Uses unlabeled training data to explore the shape of the data</a:t>
            </a:r>
          </a:p>
          <a:p>
            <a:pPr lvl="1"/>
            <a:r>
              <a:rPr lang="en-US" dirty="0"/>
              <a:t>Can reveal hidden relationships in data</a:t>
            </a:r>
          </a:p>
        </p:txBody>
      </p:sp>
    </p:spTree>
    <p:extLst>
      <p:ext uri="{BB962C8B-B14F-4D97-AF65-F5344CB8AC3E}">
        <p14:creationId xmlns:p14="http://schemas.microsoft.com/office/powerpoint/2010/main" val="1716047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F651A-DA35-42E1-868E-366B96DDC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95A1E-EA8C-4453-9C0D-FD26F7C37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find the linear equation of relationship between two variables</a:t>
            </a:r>
          </a:p>
          <a:p>
            <a:pPr lvl="1"/>
            <a:r>
              <a:rPr lang="en-US" dirty="0"/>
              <a:t>Continuous output, rather than discreet predictions</a:t>
            </a:r>
          </a:p>
          <a:p>
            <a:r>
              <a:rPr lang="en-US" dirty="0"/>
              <a:t>Minimizes the square distance between points and the line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225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8C7A1-1AA4-4C0B-8C64-6CB56C2FD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21ED4-9808-4FA8-9699-012CD5990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linear trend of Speed vs Altitude </a:t>
            </a:r>
          </a:p>
          <a:p>
            <a:r>
              <a:rPr lang="en-US" dirty="0"/>
              <a:t>Using </a:t>
            </a:r>
            <a:r>
              <a:rPr lang="en-US" dirty="0" err="1"/>
              <a:t>sklearn</a:t>
            </a:r>
            <a:r>
              <a:rPr lang="en-US" dirty="0"/>
              <a:t> 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linear_model.LinearRegression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en-US" dirty="0"/>
              <a:t>Basic least squares linear regression model</a:t>
            </a:r>
          </a:p>
          <a:p>
            <a:pPr lvl="2"/>
            <a:r>
              <a:rPr lang="en-US" dirty="0"/>
              <a:t>Documentation: </a:t>
            </a:r>
            <a:r>
              <a:rPr lang="en-US" dirty="0">
                <a:hlinkClick r:id="rId2"/>
              </a:rPr>
              <a:t>http://scikit-learn.org/stable/modules/generated/sklearn.linear_model.LinearRegression.html</a:t>
            </a:r>
            <a:endParaRPr lang="en-US" dirty="0"/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svm.SVR</a:t>
            </a:r>
            <a:r>
              <a:rPr lang="en-US" dirty="0">
                <a:latin typeface="Consolas" panose="020B0609020204030204" pitchFamily="49" charset="0"/>
              </a:rPr>
              <a:t>(kernel = 'linear’)</a:t>
            </a:r>
          </a:p>
          <a:p>
            <a:pPr lvl="2"/>
            <a:r>
              <a:rPr lang="en-US" dirty="0"/>
              <a:t>Support Vector Machine linear regression</a:t>
            </a:r>
          </a:p>
          <a:p>
            <a:pPr lvl="2"/>
            <a:r>
              <a:rPr lang="en-US" dirty="0"/>
              <a:t>Documentation: </a:t>
            </a:r>
            <a:r>
              <a:rPr lang="en-US" dirty="0">
                <a:hlinkClick r:id="rId3"/>
              </a:rPr>
              <a:t>http://scikit-learn.org/stable/modules/generated/sklearn.svm.SVR.html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593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91324-ABFF-4DC4-B51D-AC28E2805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D0DED-62A8-46C2-87FF-2696A23A4F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Information about the Dataset and the Process of Preparing of Data</a:t>
            </a:r>
          </a:p>
        </p:txBody>
      </p:sp>
    </p:spTree>
    <p:extLst>
      <p:ext uri="{BB962C8B-B14F-4D97-AF65-F5344CB8AC3E}">
        <p14:creationId xmlns:p14="http://schemas.microsoft.com/office/powerpoint/2010/main" val="2158017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842D3-24A8-4241-908E-CFDE2054D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Linear Model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5FB6E3C-DDA1-4397-BDEA-ED88CA834A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1862" y="1498603"/>
            <a:ext cx="7091164" cy="478789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A2A91B-3CCA-49D8-864F-058E786F7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2777068"/>
            <a:ext cx="3854528" cy="3509431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</a:rPr>
              <a:t>#split and setup data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</a:rPr>
              <a:t>x0_train = </a:t>
            </a:r>
            <a:r>
              <a:rPr lang="en-US" dirty="0" err="1">
                <a:latin typeface="Consolas" panose="020B0609020204030204" pitchFamily="49" charset="0"/>
              </a:rPr>
              <a:t>df.Alt</a:t>
            </a:r>
            <a:r>
              <a:rPr lang="en-US" dirty="0">
                <a:latin typeface="Consolas" panose="020B0609020204030204" pitchFamily="49" charset="0"/>
              </a:rPr>
              <a:t>[:3000]</a:t>
            </a:r>
          </a:p>
          <a:p>
            <a:pPr>
              <a:spcBef>
                <a:spcPts val="0"/>
              </a:spcBef>
            </a:pPr>
            <a:r>
              <a:rPr lang="en-US" dirty="0" err="1">
                <a:latin typeface="Consolas" panose="020B0609020204030204" pitchFamily="49" charset="0"/>
              </a:rPr>
              <a:t>y_train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df.Spd</a:t>
            </a:r>
            <a:r>
              <a:rPr lang="en-US" dirty="0">
                <a:latin typeface="Consolas" panose="020B0609020204030204" pitchFamily="49" charset="0"/>
              </a:rPr>
              <a:t>[:3000]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</a:rPr>
              <a:t>x0_test = </a:t>
            </a:r>
            <a:r>
              <a:rPr lang="en-US" dirty="0" err="1">
                <a:latin typeface="Consolas" panose="020B0609020204030204" pitchFamily="49" charset="0"/>
              </a:rPr>
              <a:t>df.Alt</a:t>
            </a:r>
            <a:r>
              <a:rPr lang="en-US" dirty="0">
                <a:latin typeface="Consolas" panose="020B0609020204030204" pitchFamily="49" charset="0"/>
              </a:rPr>
              <a:t>[3000:]</a:t>
            </a:r>
          </a:p>
          <a:p>
            <a:pPr>
              <a:spcBef>
                <a:spcPts val="0"/>
              </a:spcBef>
            </a:pPr>
            <a:r>
              <a:rPr lang="en-US" dirty="0" err="1">
                <a:latin typeface="Consolas" panose="020B0609020204030204" pitchFamily="49" charset="0"/>
              </a:rPr>
              <a:t>y_test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df.Spd</a:t>
            </a:r>
            <a:r>
              <a:rPr lang="en-US" dirty="0">
                <a:latin typeface="Consolas" panose="020B0609020204030204" pitchFamily="49" charset="0"/>
              </a:rPr>
              <a:t>[3000:]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</a:rPr>
              <a:t>x0_test = x0_test[:,</a:t>
            </a:r>
            <a:r>
              <a:rPr lang="en-US" dirty="0" err="1">
                <a:latin typeface="Consolas" panose="020B0609020204030204" pitchFamily="49" charset="0"/>
              </a:rPr>
              <a:t>np.newaxis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</a:rPr>
              <a:t>x0_train = x0_train[:,</a:t>
            </a:r>
            <a:r>
              <a:rPr lang="en-US" dirty="0" err="1">
                <a:latin typeface="Consolas" panose="020B0609020204030204" pitchFamily="49" charset="0"/>
              </a:rPr>
              <a:t>np.newaxis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</a:rPr>
              <a:t>x0_test.sort(axis=0)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</a:rPr>
              <a:t>#create machine learning model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</a:rPr>
              <a:t>mod = </a:t>
            </a:r>
            <a:r>
              <a:rPr lang="en-US" dirty="0" err="1">
                <a:latin typeface="Consolas" panose="020B0609020204030204" pitchFamily="49" charset="0"/>
              </a:rPr>
              <a:t>linear_model.LinearRegression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0"/>
              </a:spcBef>
            </a:pPr>
            <a:r>
              <a:rPr lang="en-US" dirty="0" err="1">
                <a:latin typeface="Consolas" panose="020B0609020204030204" pitchFamily="49" charset="0"/>
              </a:rPr>
              <a:t>mod.fit</a:t>
            </a:r>
            <a:r>
              <a:rPr lang="en-US" dirty="0">
                <a:latin typeface="Consolas" panose="020B0609020204030204" pitchFamily="49" charset="0"/>
              </a:rPr>
              <a:t>(x0_train,y_train)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</a:rPr>
              <a:t>#find and store equation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</a:rPr>
              <a:t>y = </a:t>
            </a:r>
            <a:r>
              <a:rPr lang="en-US" dirty="0" err="1">
                <a:latin typeface="Consolas" panose="020B0609020204030204" pitchFamily="49" charset="0"/>
              </a:rPr>
              <a:t>mod.predict</a:t>
            </a:r>
            <a:r>
              <a:rPr lang="en-US" dirty="0">
                <a:latin typeface="Consolas" panose="020B0609020204030204" pitchFamily="49" charset="0"/>
              </a:rPr>
              <a:t>(x0_test)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</a:rPr>
              <a:t>s = "y = " + str(</a:t>
            </a:r>
            <a:r>
              <a:rPr lang="en-US" dirty="0" err="1">
                <a:latin typeface="Consolas" panose="020B0609020204030204" pitchFamily="49" charset="0"/>
              </a:rPr>
              <a:t>mod.coef</a:t>
            </a:r>
            <a:r>
              <a:rPr lang="en-US" dirty="0">
                <a:latin typeface="Consolas" panose="020B0609020204030204" pitchFamily="49" charset="0"/>
              </a:rPr>
              <a:t>_[0]) + "x + " + str(</a:t>
            </a:r>
            <a:r>
              <a:rPr lang="en-US" dirty="0" err="1">
                <a:latin typeface="Consolas" panose="020B0609020204030204" pitchFamily="49" charset="0"/>
              </a:rPr>
              <a:t>mod.intercept</a:t>
            </a:r>
            <a:r>
              <a:rPr lang="en-US" dirty="0">
                <a:latin typeface="Consolas" panose="020B0609020204030204" pitchFamily="49" charset="0"/>
              </a:rPr>
              <a:t>_)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</a:rPr>
              <a:t>#plot </a:t>
            </a:r>
          </a:p>
          <a:p>
            <a:pPr>
              <a:spcBef>
                <a:spcPts val="0"/>
              </a:spcBef>
            </a:pPr>
            <a:r>
              <a:rPr lang="en-US" dirty="0" err="1">
                <a:latin typeface="Consolas" panose="020B0609020204030204" pitchFamily="49" charset="0"/>
              </a:rPr>
              <a:t>plt.scatter</a:t>
            </a:r>
            <a:r>
              <a:rPr lang="en-US" dirty="0">
                <a:latin typeface="Consolas" panose="020B0609020204030204" pitchFamily="49" charset="0"/>
              </a:rPr>
              <a:t>(x0_train, </a:t>
            </a:r>
            <a:r>
              <a:rPr lang="en-US" dirty="0" err="1">
                <a:latin typeface="Consolas" panose="020B0609020204030204" pitchFamily="49" charset="0"/>
              </a:rPr>
              <a:t>y_train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dirty="0" err="1">
                <a:latin typeface="Consolas" panose="020B0609020204030204" pitchFamily="49" charset="0"/>
              </a:rPr>
              <a:t>plt.scatter</a:t>
            </a:r>
            <a:r>
              <a:rPr lang="en-US" dirty="0">
                <a:latin typeface="Consolas" panose="020B0609020204030204" pitchFamily="49" charset="0"/>
              </a:rPr>
              <a:t>(x0_test,y_test)</a:t>
            </a:r>
          </a:p>
          <a:p>
            <a:pPr>
              <a:spcBef>
                <a:spcPts val="0"/>
              </a:spcBef>
            </a:pPr>
            <a:r>
              <a:rPr lang="en-US" dirty="0" err="1">
                <a:latin typeface="Consolas" panose="020B0609020204030204" pitchFamily="49" charset="0"/>
              </a:rPr>
              <a:t>plt.plot</a:t>
            </a:r>
            <a:r>
              <a:rPr lang="en-US" dirty="0">
                <a:latin typeface="Consolas" panose="020B0609020204030204" pitchFamily="49" charset="0"/>
              </a:rPr>
              <a:t>(x0_test,y)</a:t>
            </a:r>
          </a:p>
        </p:txBody>
      </p:sp>
    </p:spTree>
    <p:extLst>
      <p:ext uri="{BB962C8B-B14F-4D97-AF65-F5344CB8AC3E}">
        <p14:creationId xmlns:p14="http://schemas.microsoft.com/office/powerpoint/2010/main" val="1996963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39A64-11BF-437B-8CC5-5E5A7EC19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SVR Model (Scaled Data)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1FDC2F2-CADE-4EF3-8787-3B08078E37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912" y="1498604"/>
            <a:ext cx="6475657" cy="463977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5C1A9A-0638-499A-905F-ED93A1664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3" y="2777068"/>
            <a:ext cx="4083579" cy="323372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</a:rPr>
              <a:t>X = </a:t>
            </a:r>
            <a:r>
              <a:rPr lang="en-US" dirty="0" err="1">
                <a:latin typeface="Consolas" panose="020B0609020204030204" pitchFamily="49" charset="0"/>
              </a:rPr>
              <a:t>df.Alt</a:t>
            </a:r>
            <a:endParaRPr lang="en-US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</a:rPr>
              <a:t>y = </a:t>
            </a:r>
            <a:r>
              <a:rPr lang="en-US" dirty="0" err="1">
                <a:latin typeface="Consolas" panose="020B0609020204030204" pitchFamily="49" charset="0"/>
              </a:rPr>
              <a:t>df.Spd</a:t>
            </a:r>
            <a:endParaRPr lang="en-US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</a:rPr>
              <a:t>X = X[:,</a:t>
            </a:r>
            <a:r>
              <a:rPr lang="en-US" dirty="0" err="1">
                <a:latin typeface="Consolas" panose="020B0609020204030204" pitchFamily="49" charset="0"/>
              </a:rPr>
              <a:t>np.newaxis</a:t>
            </a:r>
            <a:r>
              <a:rPr lang="en-US" dirty="0">
                <a:latin typeface="Consolas" panose="020B0609020204030204" pitchFamily="49" charset="0"/>
              </a:rPr>
              <a:t>] 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</a:rPr>
              <a:t>X = scale(X)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</a:rPr>
              <a:t>y = scale(y)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</a:rPr>
              <a:t>#fit regression model</a:t>
            </a:r>
          </a:p>
          <a:p>
            <a:pPr>
              <a:spcBef>
                <a:spcPts val="0"/>
              </a:spcBef>
            </a:pPr>
            <a:r>
              <a:rPr lang="en-US" dirty="0" err="1">
                <a:latin typeface="Consolas" panose="020B0609020204030204" pitchFamily="49" charset="0"/>
              </a:rPr>
              <a:t>svr_lin</a:t>
            </a:r>
            <a:r>
              <a:rPr lang="en-US" dirty="0">
                <a:latin typeface="Consolas" panose="020B0609020204030204" pitchFamily="49" charset="0"/>
              </a:rPr>
              <a:t> = SVR(kernel='linear', C=1000)</a:t>
            </a:r>
          </a:p>
          <a:p>
            <a:pPr>
              <a:spcBef>
                <a:spcPts val="0"/>
              </a:spcBef>
            </a:pPr>
            <a:r>
              <a:rPr lang="en-US" dirty="0" err="1">
                <a:latin typeface="Consolas" panose="020B0609020204030204" pitchFamily="49" charset="0"/>
              </a:rPr>
              <a:t>y_lin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svr_lin.fit</a:t>
            </a:r>
            <a:r>
              <a:rPr lang="en-US" dirty="0">
                <a:latin typeface="Consolas" panose="020B0609020204030204" pitchFamily="49" charset="0"/>
              </a:rPr>
              <a:t>(X, y).predict(X)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</a:rPr>
              <a:t>#plot</a:t>
            </a:r>
          </a:p>
          <a:p>
            <a:pPr>
              <a:spcBef>
                <a:spcPts val="0"/>
              </a:spcBef>
            </a:pPr>
            <a:r>
              <a:rPr lang="en-US" dirty="0" err="1">
                <a:latin typeface="Consolas" panose="020B0609020204030204" pitchFamily="49" charset="0"/>
              </a:rPr>
              <a:t>plt.scatter</a:t>
            </a:r>
            <a:r>
              <a:rPr lang="en-US" dirty="0">
                <a:latin typeface="Consolas" panose="020B0609020204030204" pitchFamily="49" charset="0"/>
              </a:rPr>
              <a:t>(X, y)</a:t>
            </a:r>
          </a:p>
          <a:p>
            <a:pPr>
              <a:spcBef>
                <a:spcPts val="0"/>
              </a:spcBef>
            </a:pPr>
            <a:r>
              <a:rPr lang="en-US" dirty="0" err="1">
                <a:latin typeface="Consolas" panose="020B0609020204030204" pitchFamily="49" charset="0"/>
              </a:rPr>
              <a:t>plt.plot</a:t>
            </a:r>
            <a:r>
              <a:rPr lang="en-US" dirty="0">
                <a:latin typeface="Consolas" panose="020B0609020204030204" pitchFamily="49" charset="0"/>
              </a:rPr>
              <a:t>(X, </a:t>
            </a:r>
            <a:r>
              <a:rPr lang="en-US" dirty="0" err="1">
                <a:latin typeface="Consolas" panose="020B0609020204030204" pitchFamily="49" charset="0"/>
              </a:rPr>
              <a:t>y_lin</a:t>
            </a:r>
            <a:r>
              <a:rPr lang="en-US" dirty="0">
                <a:latin typeface="Consolas" panose="020B0609020204030204" pitchFamily="49" charset="0"/>
              </a:rPr>
              <a:t>) </a:t>
            </a:r>
          </a:p>
          <a:p>
            <a:pPr>
              <a:spcBef>
                <a:spcPts val="0"/>
              </a:spcBef>
            </a:pPr>
            <a:r>
              <a:rPr lang="en-US" dirty="0" err="1">
                <a:latin typeface="Consolas" panose="020B0609020204030204" pitchFamily="49" charset="0"/>
              </a:rPr>
              <a:t>plt.show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58138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D9AA2D-1BA0-4A63-B3C2-BEFA02947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Analysis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C20487-8755-464E-AF1D-F913FC2BE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Series</a:t>
            </a:r>
          </a:p>
          <a:p>
            <a:pPr lvl="1"/>
            <a:r>
              <a:rPr lang="en-US" dirty="0"/>
              <a:t>A record of a variable changing over time</a:t>
            </a:r>
          </a:p>
          <a:p>
            <a:pPr lvl="1"/>
            <a:r>
              <a:rPr lang="en-US" dirty="0"/>
              <a:t>Applicable to the airplane dataset to track altitude, speed, position, etc. of a single airplane over a given period of time</a:t>
            </a:r>
          </a:p>
          <a:p>
            <a:r>
              <a:rPr lang="en-US" dirty="0"/>
              <a:t>Analysis of Time Series</a:t>
            </a:r>
          </a:p>
          <a:p>
            <a:pPr lvl="1"/>
            <a:r>
              <a:rPr lang="en-US" dirty="0"/>
              <a:t>Can reveal trends and patterns</a:t>
            </a:r>
          </a:p>
          <a:p>
            <a:pPr lvl="1"/>
            <a:r>
              <a:rPr lang="en-US" dirty="0"/>
              <a:t>Can serve as a basis for finding variation</a:t>
            </a:r>
          </a:p>
          <a:p>
            <a:pPr lvl="1"/>
            <a:r>
              <a:rPr lang="en-US" dirty="0"/>
              <a:t>Possible method of detecting anomalous aircraft behavior </a:t>
            </a:r>
          </a:p>
        </p:txBody>
      </p:sp>
    </p:spTree>
    <p:extLst>
      <p:ext uri="{BB962C8B-B14F-4D97-AF65-F5344CB8AC3E}">
        <p14:creationId xmlns:p14="http://schemas.microsoft.com/office/powerpoint/2010/main" val="478732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12B94-86B4-4935-B5E9-AA308595F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Time Warping (DTW)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9A0A6-0079-4108-A4A4-67D71D05D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256941" cy="3880773"/>
          </a:xfrm>
        </p:spPr>
        <p:txBody>
          <a:bodyPr/>
          <a:lstStyle/>
          <a:p>
            <a:r>
              <a:rPr lang="en-US" dirty="0"/>
              <a:t>A measure of similarity between two time series</a:t>
            </a:r>
          </a:p>
          <a:p>
            <a:pPr lvl="1"/>
            <a:r>
              <a:rPr lang="en-US" dirty="0"/>
              <a:t>Maps points to minimize square distances, rather than match by elapsed time or Euclidean distances</a:t>
            </a:r>
          </a:p>
          <a:p>
            <a:r>
              <a:rPr lang="en-US" dirty="0"/>
              <a:t>Process</a:t>
            </a:r>
          </a:p>
          <a:p>
            <a:pPr lvl="1"/>
            <a:r>
              <a:rPr lang="en-US" dirty="0"/>
              <a:t>Create table to hold all values</a:t>
            </a:r>
          </a:p>
          <a:p>
            <a:pPr lvl="1"/>
            <a:r>
              <a:rPr lang="en-US" dirty="0"/>
              <a:t>Find square distance between each point of both series</a:t>
            </a:r>
          </a:p>
          <a:p>
            <a:pPr lvl="1"/>
            <a:r>
              <a:rPr lang="en-US" dirty="0"/>
              <a:t>Map paths from end of one time series to end of other</a:t>
            </a:r>
          </a:p>
          <a:p>
            <a:pPr lvl="1"/>
            <a:r>
              <a:rPr lang="en-US" dirty="0"/>
              <a:t>Minimize sum of square distances along path</a:t>
            </a:r>
          </a:p>
        </p:txBody>
      </p:sp>
    </p:spTree>
    <p:extLst>
      <p:ext uri="{BB962C8B-B14F-4D97-AF65-F5344CB8AC3E}">
        <p14:creationId xmlns:p14="http://schemas.microsoft.com/office/powerpoint/2010/main" val="1973008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566E4-08B1-40FA-89D2-924ABFE4E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DTW - Example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D3E6A99-40F4-4C33-A7DC-279F331BC159}"/>
              </a:ext>
            </a:extLst>
          </p:cNvPr>
          <p:cNvGrpSpPr/>
          <p:nvPr/>
        </p:nvGrpSpPr>
        <p:grpSpPr>
          <a:xfrm>
            <a:off x="1016655" y="1794830"/>
            <a:ext cx="7918026" cy="3882764"/>
            <a:chOff x="677334" y="4433540"/>
            <a:chExt cx="4114799" cy="1609813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2C4BD65-E989-4743-A19F-BA8DD7B93F1D}"/>
                </a:ext>
              </a:extLst>
            </p:cNvPr>
            <p:cNvSpPr/>
            <p:nvPr/>
          </p:nvSpPr>
          <p:spPr>
            <a:xfrm>
              <a:off x="677334" y="4433540"/>
              <a:ext cx="3873730" cy="750814"/>
            </a:xfrm>
            <a:custGeom>
              <a:avLst/>
              <a:gdLst>
                <a:gd name="connsiteX0" fmla="*/ 0 w 3790604"/>
                <a:gd name="connsiteY0" fmla="*/ 376741 h 750814"/>
                <a:gd name="connsiteX1" fmla="*/ 1853738 w 3790604"/>
                <a:gd name="connsiteY1" fmla="*/ 10981 h 750814"/>
                <a:gd name="connsiteX2" fmla="*/ 3790604 w 3790604"/>
                <a:gd name="connsiteY2" fmla="*/ 750814 h 750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90604" h="750814">
                  <a:moveTo>
                    <a:pt x="0" y="376741"/>
                  </a:moveTo>
                  <a:cubicBezTo>
                    <a:pt x="610985" y="162688"/>
                    <a:pt x="1221971" y="-51364"/>
                    <a:pt x="1853738" y="10981"/>
                  </a:cubicBezTo>
                  <a:cubicBezTo>
                    <a:pt x="2485505" y="73326"/>
                    <a:pt x="3138054" y="412070"/>
                    <a:pt x="3790604" y="75081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BC79670-B86F-4773-8378-1565DE2D2237}"/>
                </a:ext>
              </a:extLst>
            </p:cNvPr>
            <p:cNvSpPr/>
            <p:nvPr/>
          </p:nvSpPr>
          <p:spPr>
            <a:xfrm>
              <a:off x="677334" y="5507147"/>
              <a:ext cx="3873730" cy="374144"/>
            </a:xfrm>
            <a:custGeom>
              <a:avLst/>
              <a:gdLst>
                <a:gd name="connsiteX0" fmla="*/ 3042458 w 3042458"/>
                <a:gd name="connsiteY0" fmla="*/ 0 h 374144"/>
                <a:gd name="connsiteX1" fmla="*/ 1379912 w 3042458"/>
                <a:gd name="connsiteY1" fmla="*/ 374073 h 374144"/>
                <a:gd name="connsiteX2" fmla="*/ 0 w 3042458"/>
                <a:gd name="connsiteY2" fmla="*/ 24939 h 374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2458" h="374144">
                  <a:moveTo>
                    <a:pt x="3042458" y="0"/>
                  </a:moveTo>
                  <a:cubicBezTo>
                    <a:pt x="2464723" y="184958"/>
                    <a:pt x="1886988" y="369917"/>
                    <a:pt x="1379912" y="374073"/>
                  </a:cubicBezTo>
                  <a:cubicBezTo>
                    <a:pt x="872836" y="378230"/>
                    <a:pt x="436418" y="201584"/>
                    <a:pt x="0" y="2493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50494B1-8409-46F8-8180-6B0AD44FFD23}"/>
                </a:ext>
              </a:extLst>
            </p:cNvPr>
            <p:cNvCxnSpPr>
              <a:cxnSpLocks/>
            </p:cNvCxnSpPr>
            <p:nvPr/>
          </p:nvCxnSpPr>
          <p:spPr>
            <a:xfrm>
              <a:off x="677334" y="4527768"/>
              <a:ext cx="0" cy="15155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E210627-2728-45A9-A619-3189FA203660}"/>
                </a:ext>
              </a:extLst>
            </p:cNvPr>
            <p:cNvCxnSpPr>
              <a:cxnSpLocks/>
            </p:cNvCxnSpPr>
            <p:nvPr/>
          </p:nvCxnSpPr>
          <p:spPr>
            <a:xfrm>
              <a:off x="677334" y="5345084"/>
              <a:ext cx="41147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2AA88DD-2059-4E57-9101-C8DA7A632DA9}"/>
                </a:ext>
              </a:extLst>
            </p:cNvPr>
            <p:cNvCxnSpPr>
              <a:cxnSpLocks/>
            </p:cNvCxnSpPr>
            <p:nvPr/>
          </p:nvCxnSpPr>
          <p:spPr>
            <a:xfrm>
              <a:off x="677334" y="6043353"/>
              <a:ext cx="41147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1459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31B5-1DCA-4FDE-A60F-E76E8E848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DTW -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BE33207-3014-43EF-A2D7-416C3BDFA6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2708947"/>
              </p:ext>
            </p:extLst>
          </p:nvPr>
        </p:nvGraphicFramePr>
        <p:xfrm>
          <a:off x="677863" y="2160588"/>
          <a:ext cx="8596312" cy="40878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49078">
                  <a:extLst>
                    <a:ext uri="{9D8B030D-6E8A-4147-A177-3AD203B41FA5}">
                      <a16:colId xmlns:a16="http://schemas.microsoft.com/office/drawing/2014/main" val="2275615734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1916524297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1240910620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1147181817"/>
                    </a:ext>
                  </a:extLst>
                </a:gridCol>
              </a:tblGrid>
              <a:tr h="10219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Series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880864"/>
                  </a:ext>
                </a:extLst>
              </a:tr>
              <a:tr h="10219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3681275"/>
                  </a:ext>
                </a:extLst>
              </a:tr>
              <a:tr h="10219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511410"/>
                  </a:ext>
                </a:extLst>
              </a:tr>
              <a:tr h="10219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153950"/>
                  </a:ext>
                </a:extLst>
              </a:tr>
            </a:tbl>
          </a:graphicData>
        </a:graphic>
      </p:graphicFrame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37E69F4-7004-4487-AAC2-614E73CB520D}"/>
              </a:ext>
            </a:extLst>
          </p:cNvPr>
          <p:cNvSpPr/>
          <p:nvPr/>
        </p:nvSpPr>
        <p:spPr>
          <a:xfrm>
            <a:off x="3965172" y="268864"/>
            <a:ext cx="3873730" cy="750814"/>
          </a:xfrm>
          <a:custGeom>
            <a:avLst/>
            <a:gdLst>
              <a:gd name="connsiteX0" fmla="*/ 0 w 3790604"/>
              <a:gd name="connsiteY0" fmla="*/ 376741 h 750814"/>
              <a:gd name="connsiteX1" fmla="*/ 1853738 w 3790604"/>
              <a:gd name="connsiteY1" fmla="*/ 10981 h 750814"/>
              <a:gd name="connsiteX2" fmla="*/ 3790604 w 3790604"/>
              <a:gd name="connsiteY2" fmla="*/ 750814 h 75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90604" h="750814">
                <a:moveTo>
                  <a:pt x="0" y="376741"/>
                </a:moveTo>
                <a:cubicBezTo>
                  <a:pt x="610985" y="162688"/>
                  <a:pt x="1221971" y="-51364"/>
                  <a:pt x="1853738" y="10981"/>
                </a:cubicBezTo>
                <a:cubicBezTo>
                  <a:pt x="2485505" y="73326"/>
                  <a:pt x="3138054" y="412070"/>
                  <a:pt x="3790604" y="75081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37DB092-C491-4B3B-A514-AF2EA57AA768}"/>
              </a:ext>
            </a:extLst>
          </p:cNvPr>
          <p:cNvSpPr/>
          <p:nvPr/>
        </p:nvSpPr>
        <p:spPr>
          <a:xfrm>
            <a:off x="3965172" y="1342471"/>
            <a:ext cx="3873730" cy="374144"/>
          </a:xfrm>
          <a:custGeom>
            <a:avLst/>
            <a:gdLst>
              <a:gd name="connsiteX0" fmla="*/ 3042458 w 3042458"/>
              <a:gd name="connsiteY0" fmla="*/ 0 h 374144"/>
              <a:gd name="connsiteX1" fmla="*/ 1379912 w 3042458"/>
              <a:gd name="connsiteY1" fmla="*/ 374073 h 374144"/>
              <a:gd name="connsiteX2" fmla="*/ 0 w 3042458"/>
              <a:gd name="connsiteY2" fmla="*/ 24939 h 374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2458" h="374144">
                <a:moveTo>
                  <a:pt x="3042458" y="0"/>
                </a:moveTo>
                <a:cubicBezTo>
                  <a:pt x="2464723" y="184958"/>
                  <a:pt x="1886988" y="369917"/>
                  <a:pt x="1379912" y="374073"/>
                </a:cubicBezTo>
                <a:cubicBezTo>
                  <a:pt x="872836" y="378230"/>
                  <a:pt x="436418" y="201584"/>
                  <a:pt x="0" y="2493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D5B498F-908B-4370-8F56-9C73D3CA8C63}"/>
              </a:ext>
            </a:extLst>
          </p:cNvPr>
          <p:cNvCxnSpPr/>
          <p:nvPr/>
        </p:nvCxnSpPr>
        <p:spPr>
          <a:xfrm>
            <a:off x="3965172" y="363092"/>
            <a:ext cx="0" cy="1515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D4FE5DC-1CF4-496B-BE49-EBBF3E4BA747}"/>
              </a:ext>
            </a:extLst>
          </p:cNvPr>
          <p:cNvCxnSpPr/>
          <p:nvPr/>
        </p:nvCxnSpPr>
        <p:spPr>
          <a:xfrm>
            <a:off x="3965172" y="1180408"/>
            <a:ext cx="4114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602B9B5-C99B-40CD-BFB0-BA0531740BAA}"/>
              </a:ext>
            </a:extLst>
          </p:cNvPr>
          <p:cNvCxnSpPr/>
          <p:nvPr/>
        </p:nvCxnSpPr>
        <p:spPr>
          <a:xfrm>
            <a:off x="3965172" y="1878677"/>
            <a:ext cx="4114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2219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31B5-1DCA-4FDE-A60F-E76E8E848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DTW – </a:t>
            </a:r>
            <a:br>
              <a:rPr lang="en-US" dirty="0"/>
            </a:br>
            <a:r>
              <a:rPr lang="en-US" dirty="0"/>
              <a:t>Distances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BE33207-3014-43EF-A2D7-416C3BDFA6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5974104"/>
              </p:ext>
            </p:extLst>
          </p:nvPr>
        </p:nvGraphicFramePr>
        <p:xfrm>
          <a:off x="677863" y="2160588"/>
          <a:ext cx="8596312" cy="40878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49078">
                  <a:extLst>
                    <a:ext uri="{9D8B030D-6E8A-4147-A177-3AD203B41FA5}">
                      <a16:colId xmlns:a16="http://schemas.microsoft.com/office/drawing/2014/main" val="2275615734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1916524297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1240910620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1147181817"/>
                    </a:ext>
                  </a:extLst>
                </a:gridCol>
              </a:tblGrid>
              <a:tr h="10219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Series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880864"/>
                  </a:ext>
                </a:extLst>
              </a:tr>
              <a:tr h="10219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3681275"/>
                  </a:ext>
                </a:extLst>
              </a:tr>
              <a:tr h="10219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511410"/>
                  </a:ext>
                </a:extLst>
              </a:tr>
              <a:tr h="10219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153950"/>
                  </a:ext>
                </a:extLst>
              </a:tr>
            </a:tbl>
          </a:graphicData>
        </a:graphic>
      </p:graphicFrame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37E69F4-7004-4487-AAC2-614E73CB520D}"/>
              </a:ext>
            </a:extLst>
          </p:cNvPr>
          <p:cNvSpPr/>
          <p:nvPr/>
        </p:nvSpPr>
        <p:spPr>
          <a:xfrm>
            <a:off x="3965172" y="268864"/>
            <a:ext cx="3873730" cy="750814"/>
          </a:xfrm>
          <a:custGeom>
            <a:avLst/>
            <a:gdLst>
              <a:gd name="connsiteX0" fmla="*/ 0 w 3790604"/>
              <a:gd name="connsiteY0" fmla="*/ 376741 h 750814"/>
              <a:gd name="connsiteX1" fmla="*/ 1853738 w 3790604"/>
              <a:gd name="connsiteY1" fmla="*/ 10981 h 750814"/>
              <a:gd name="connsiteX2" fmla="*/ 3790604 w 3790604"/>
              <a:gd name="connsiteY2" fmla="*/ 750814 h 75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90604" h="750814">
                <a:moveTo>
                  <a:pt x="0" y="376741"/>
                </a:moveTo>
                <a:cubicBezTo>
                  <a:pt x="610985" y="162688"/>
                  <a:pt x="1221971" y="-51364"/>
                  <a:pt x="1853738" y="10981"/>
                </a:cubicBezTo>
                <a:cubicBezTo>
                  <a:pt x="2485505" y="73326"/>
                  <a:pt x="3138054" y="412070"/>
                  <a:pt x="3790604" y="75081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37DB092-C491-4B3B-A514-AF2EA57AA768}"/>
              </a:ext>
            </a:extLst>
          </p:cNvPr>
          <p:cNvSpPr/>
          <p:nvPr/>
        </p:nvSpPr>
        <p:spPr>
          <a:xfrm>
            <a:off x="3965172" y="1342471"/>
            <a:ext cx="3873730" cy="374144"/>
          </a:xfrm>
          <a:custGeom>
            <a:avLst/>
            <a:gdLst>
              <a:gd name="connsiteX0" fmla="*/ 3042458 w 3042458"/>
              <a:gd name="connsiteY0" fmla="*/ 0 h 374144"/>
              <a:gd name="connsiteX1" fmla="*/ 1379912 w 3042458"/>
              <a:gd name="connsiteY1" fmla="*/ 374073 h 374144"/>
              <a:gd name="connsiteX2" fmla="*/ 0 w 3042458"/>
              <a:gd name="connsiteY2" fmla="*/ 24939 h 374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2458" h="374144">
                <a:moveTo>
                  <a:pt x="3042458" y="0"/>
                </a:moveTo>
                <a:cubicBezTo>
                  <a:pt x="2464723" y="184958"/>
                  <a:pt x="1886988" y="369917"/>
                  <a:pt x="1379912" y="374073"/>
                </a:cubicBezTo>
                <a:cubicBezTo>
                  <a:pt x="872836" y="378230"/>
                  <a:pt x="436418" y="201584"/>
                  <a:pt x="0" y="2493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D5B498F-908B-4370-8F56-9C73D3CA8C63}"/>
              </a:ext>
            </a:extLst>
          </p:cNvPr>
          <p:cNvCxnSpPr/>
          <p:nvPr/>
        </p:nvCxnSpPr>
        <p:spPr>
          <a:xfrm>
            <a:off x="3965172" y="363092"/>
            <a:ext cx="0" cy="1515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D4FE5DC-1CF4-496B-BE49-EBBF3E4BA747}"/>
              </a:ext>
            </a:extLst>
          </p:cNvPr>
          <p:cNvCxnSpPr/>
          <p:nvPr/>
        </p:nvCxnSpPr>
        <p:spPr>
          <a:xfrm>
            <a:off x="3965172" y="1180408"/>
            <a:ext cx="4114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602B9B5-C99B-40CD-BFB0-BA0531740BAA}"/>
              </a:ext>
            </a:extLst>
          </p:cNvPr>
          <p:cNvCxnSpPr/>
          <p:nvPr/>
        </p:nvCxnSpPr>
        <p:spPr>
          <a:xfrm>
            <a:off x="3965172" y="1878677"/>
            <a:ext cx="4114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830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31B5-1DCA-4FDE-A60F-E76E8E848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DTW – Map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BE33207-3014-43EF-A2D7-416C3BDFA6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0953754"/>
              </p:ext>
            </p:extLst>
          </p:nvPr>
        </p:nvGraphicFramePr>
        <p:xfrm>
          <a:off x="677863" y="2160588"/>
          <a:ext cx="8596312" cy="40878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49078">
                  <a:extLst>
                    <a:ext uri="{9D8B030D-6E8A-4147-A177-3AD203B41FA5}">
                      <a16:colId xmlns:a16="http://schemas.microsoft.com/office/drawing/2014/main" val="2275615734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1916524297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1240910620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1147181817"/>
                    </a:ext>
                  </a:extLst>
                </a:gridCol>
              </a:tblGrid>
              <a:tr h="10219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Series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880864"/>
                  </a:ext>
                </a:extLst>
              </a:tr>
              <a:tr h="10219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3681275"/>
                  </a:ext>
                </a:extLst>
              </a:tr>
              <a:tr h="10219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511410"/>
                  </a:ext>
                </a:extLst>
              </a:tr>
              <a:tr h="10219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153950"/>
                  </a:ext>
                </a:extLst>
              </a:tr>
            </a:tbl>
          </a:graphicData>
        </a:graphic>
      </p:graphicFrame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37E69F4-7004-4487-AAC2-614E73CB520D}"/>
              </a:ext>
            </a:extLst>
          </p:cNvPr>
          <p:cNvSpPr/>
          <p:nvPr/>
        </p:nvSpPr>
        <p:spPr>
          <a:xfrm>
            <a:off x="3965172" y="268864"/>
            <a:ext cx="3873730" cy="750814"/>
          </a:xfrm>
          <a:custGeom>
            <a:avLst/>
            <a:gdLst>
              <a:gd name="connsiteX0" fmla="*/ 0 w 3790604"/>
              <a:gd name="connsiteY0" fmla="*/ 376741 h 750814"/>
              <a:gd name="connsiteX1" fmla="*/ 1853738 w 3790604"/>
              <a:gd name="connsiteY1" fmla="*/ 10981 h 750814"/>
              <a:gd name="connsiteX2" fmla="*/ 3790604 w 3790604"/>
              <a:gd name="connsiteY2" fmla="*/ 750814 h 75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90604" h="750814">
                <a:moveTo>
                  <a:pt x="0" y="376741"/>
                </a:moveTo>
                <a:cubicBezTo>
                  <a:pt x="610985" y="162688"/>
                  <a:pt x="1221971" y="-51364"/>
                  <a:pt x="1853738" y="10981"/>
                </a:cubicBezTo>
                <a:cubicBezTo>
                  <a:pt x="2485505" y="73326"/>
                  <a:pt x="3138054" y="412070"/>
                  <a:pt x="3790604" y="75081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37DB092-C491-4B3B-A514-AF2EA57AA768}"/>
              </a:ext>
            </a:extLst>
          </p:cNvPr>
          <p:cNvSpPr/>
          <p:nvPr/>
        </p:nvSpPr>
        <p:spPr>
          <a:xfrm>
            <a:off x="3965172" y="1342471"/>
            <a:ext cx="3873730" cy="374144"/>
          </a:xfrm>
          <a:custGeom>
            <a:avLst/>
            <a:gdLst>
              <a:gd name="connsiteX0" fmla="*/ 3042458 w 3042458"/>
              <a:gd name="connsiteY0" fmla="*/ 0 h 374144"/>
              <a:gd name="connsiteX1" fmla="*/ 1379912 w 3042458"/>
              <a:gd name="connsiteY1" fmla="*/ 374073 h 374144"/>
              <a:gd name="connsiteX2" fmla="*/ 0 w 3042458"/>
              <a:gd name="connsiteY2" fmla="*/ 24939 h 374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2458" h="374144">
                <a:moveTo>
                  <a:pt x="3042458" y="0"/>
                </a:moveTo>
                <a:cubicBezTo>
                  <a:pt x="2464723" y="184958"/>
                  <a:pt x="1886988" y="369917"/>
                  <a:pt x="1379912" y="374073"/>
                </a:cubicBezTo>
                <a:cubicBezTo>
                  <a:pt x="872836" y="378230"/>
                  <a:pt x="436418" y="201584"/>
                  <a:pt x="0" y="2493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D5B498F-908B-4370-8F56-9C73D3CA8C63}"/>
              </a:ext>
            </a:extLst>
          </p:cNvPr>
          <p:cNvCxnSpPr/>
          <p:nvPr/>
        </p:nvCxnSpPr>
        <p:spPr>
          <a:xfrm>
            <a:off x="3965172" y="363092"/>
            <a:ext cx="0" cy="1515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D4FE5DC-1CF4-496B-BE49-EBBF3E4BA747}"/>
              </a:ext>
            </a:extLst>
          </p:cNvPr>
          <p:cNvCxnSpPr/>
          <p:nvPr/>
        </p:nvCxnSpPr>
        <p:spPr>
          <a:xfrm>
            <a:off x="3965172" y="1180408"/>
            <a:ext cx="4114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602B9B5-C99B-40CD-BFB0-BA0531740BAA}"/>
              </a:ext>
            </a:extLst>
          </p:cNvPr>
          <p:cNvCxnSpPr/>
          <p:nvPr/>
        </p:nvCxnSpPr>
        <p:spPr>
          <a:xfrm>
            <a:off x="3965172" y="1878677"/>
            <a:ext cx="4114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965383DF-E7F9-4A8F-8D59-7DD0E165DBEE}"/>
              </a:ext>
            </a:extLst>
          </p:cNvPr>
          <p:cNvCxnSpPr>
            <a:cxnSpLocks/>
            <a:stCxn id="23" idx="6"/>
            <a:endCxn id="25" idx="2"/>
          </p:cNvCxnSpPr>
          <p:nvPr/>
        </p:nvCxnSpPr>
        <p:spPr>
          <a:xfrm flipV="1">
            <a:off x="4200694" y="3707477"/>
            <a:ext cx="1570206" cy="99198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1F029F-4ECF-46F1-B797-56F04B107116}"/>
              </a:ext>
            </a:extLst>
          </p:cNvPr>
          <p:cNvCxnSpPr>
            <a:cxnSpLocks/>
          </p:cNvCxnSpPr>
          <p:nvPr/>
        </p:nvCxnSpPr>
        <p:spPr>
          <a:xfrm flipV="1">
            <a:off x="3898671" y="4984194"/>
            <a:ext cx="0" cy="460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97AC83-AD64-4E42-84E1-B4EA1B0672D4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6352783" y="3707476"/>
            <a:ext cx="157020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00FD0A-9ABD-4CCF-A65C-D52A1C766F0C}"/>
              </a:ext>
            </a:extLst>
          </p:cNvPr>
          <p:cNvSpPr/>
          <p:nvPr/>
        </p:nvSpPr>
        <p:spPr>
          <a:xfrm>
            <a:off x="7922989" y="3424843"/>
            <a:ext cx="581883" cy="565265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C898742-6519-45E8-A5A0-7707316C1C22}"/>
              </a:ext>
            </a:extLst>
          </p:cNvPr>
          <p:cNvSpPr/>
          <p:nvPr/>
        </p:nvSpPr>
        <p:spPr>
          <a:xfrm>
            <a:off x="3618811" y="4416828"/>
            <a:ext cx="581883" cy="565265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238F11-4E6E-45E0-B235-DAD6087E7089}"/>
              </a:ext>
            </a:extLst>
          </p:cNvPr>
          <p:cNvSpPr/>
          <p:nvPr/>
        </p:nvSpPr>
        <p:spPr>
          <a:xfrm>
            <a:off x="5770900" y="3424844"/>
            <a:ext cx="581883" cy="565265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E0895A8-7902-4C3F-B3F5-68C122A0AB2F}"/>
              </a:ext>
            </a:extLst>
          </p:cNvPr>
          <p:cNvSpPr/>
          <p:nvPr/>
        </p:nvSpPr>
        <p:spPr>
          <a:xfrm>
            <a:off x="3607729" y="5444837"/>
            <a:ext cx="581883" cy="565265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1498558F-DF36-4A04-A0BA-90F4F1414D72}"/>
              </a:ext>
            </a:extLst>
          </p:cNvPr>
          <p:cNvSpPr/>
          <p:nvPr/>
        </p:nvSpPr>
        <p:spPr>
          <a:xfrm>
            <a:off x="9484085" y="2768137"/>
            <a:ext cx="2079618" cy="1878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DTW </a:t>
            </a:r>
            <a:r>
              <a:rPr lang="en-US" b="1" dirty="0" err="1"/>
              <a:t>Dist</a:t>
            </a:r>
            <a:r>
              <a:rPr lang="en-US" b="1" dirty="0"/>
              <a:t> = 2.236</a:t>
            </a:r>
          </a:p>
        </p:txBody>
      </p:sp>
    </p:spTree>
    <p:extLst>
      <p:ext uri="{BB962C8B-B14F-4D97-AF65-F5344CB8AC3E}">
        <p14:creationId xmlns:p14="http://schemas.microsoft.com/office/powerpoint/2010/main" val="793610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F5D78-0089-4C54-B616-526C693B5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DTW – Visual Example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A98EFC9-A471-4654-A11A-D6742A3EAB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801960" y="1488281"/>
            <a:ext cx="6879000" cy="516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5289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1E781-57C2-45E9-B898-CA77AE82B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DTW (Python Algorithm)</a:t>
            </a:r>
            <a:br>
              <a:rPr lang="en-US" dirty="0"/>
            </a:br>
            <a:r>
              <a:rPr lang="fr-FR" sz="850" dirty="0"/>
              <a:t>Source: http://nbviewer.jupyter.org/github/alexminnaar/time-series-classification-and-clustering/blob/master/Time%20Series%20Classification%20and%20Clustering.ipynb</a:t>
            </a:r>
            <a:br>
              <a:rPr lang="fr-FR" sz="1000" dirty="0"/>
            </a:br>
            <a:endParaRPr lang="en-US" sz="1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D03C2-F410-4CB2-B6FF-84FE86138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def </a:t>
            </a:r>
            <a:r>
              <a:rPr lang="en-US" dirty="0" err="1"/>
              <a:t>DTWDistance</a:t>
            </a:r>
            <a:r>
              <a:rPr lang="en-US" dirty="0"/>
              <a:t>(s1, s2):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DTW={}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w = max(abs(</a:t>
            </a:r>
            <a:r>
              <a:rPr lang="en-US" dirty="0" err="1"/>
              <a:t>len</a:t>
            </a:r>
            <a:r>
              <a:rPr lang="en-US" dirty="0"/>
              <a:t>(s1)-</a:t>
            </a:r>
            <a:r>
              <a:rPr lang="en-US" dirty="0" err="1"/>
              <a:t>len</a:t>
            </a:r>
            <a:r>
              <a:rPr lang="en-US" dirty="0"/>
              <a:t>(s2)))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#prepare array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range(-1,len(s1)):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for j in range(-1,len(s2)):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DTW[(</a:t>
            </a:r>
            <a:r>
              <a:rPr lang="en-US" dirty="0" err="1"/>
              <a:t>i</a:t>
            </a:r>
            <a:r>
              <a:rPr lang="en-US" dirty="0"/>
              <a:t>, j)] = float('inf')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DTW[(-1, -1)] =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#fill array with corresponding DTW values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</a:t>
            </a:r>
            <a:r>
              <a:rPr lang="en-US" dirty="0" err="1"/>
              <a:t>len</a:t>
            </a:r>
            <a:r>
              <a:rPr lang="en-US" dirty="0"/>
              <a:t>(s1)):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for j in range(max(0, </a:t>
            </a:r>
            <a:r>
              <a:rPr lang="en-US" dirty="0" err="1"/>
              <a:t>i</a:t>
            </a:r>
            <a:r>
              <a:rPr lang="en-US" dirty="0"/>
              <a:t>-w), min(</a:t>
            </a:r>
            <a:r>
              <a:rPr lang="en-US" dirty="0" err="1"/>
              <a:t>len</a:t>
            </a:r>
            <a:r>
              <a:rPr lang="en-US" dirty="0"/>
              <a:t>(s2), </a:t>
            </a:r>
            <a:r>
              <a:rPr lang="en-US" dirty="0" err="1"/>
              <a:t>i+w</a:t>
            </a:r>
            <a:r>
              <a:rPr lang="en-US" dirty="0"/>
              <a:t>)):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</a:t>
            </a:r>
            <a:r>
              <a:rPr lang="en-US" dirty="0" err="1"/>
              <a:t>dist</a:t>
            </a:r>
            <a:r>
              <a:rPr lang="en-US" dirty="0"/>
              <a:t>= (s1[</a:t>
            </a:r>
            <a:r>
              <a:rPr lang="en-US" dirty="0" err="1"/>
              <a:t>i</a:t>
            </a:r>
            <a:r>
              <a:rPr lang="en-US" dirty="0"/>
              <a:t>]-s2[j])**2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DTW[(</a:t>
            </a:r>
            <a:r>
              <a:rPr lang="en-US" dirty="0" err="1"/>
              <a:t>i</a:t>
            </a:r>
            <a:r>
              <a:rPr lang="en-US" dirty="0"/>
              <a:t>, j)] = </a:t>
            </a:r>
            <a:r>
              <a:rPr lang="en-US" dirty="0" err="1"/>
              <a:t>dist</a:t>
            </a:r>
            <a:r>
              <a:rPr lang="en-US" dirty="0"/>
              <a:t> + min(DTW[(i-1, j)],DTW[(</a:t>
            </a:r>
            <a:r>
              <a:rPr lang="en-US" dirty="0" err="1"/>
              <a:t>i</a:t>
            </a:r>
            <a:r>
              <a:rPr lang="en-US" dirty="0"/>
              <a:t>, j-1)], DTW[(i-1, j-1)])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#return distance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return </a:t>
            </a:r>
            <a:r>
              <a:rPr lang="en-US" dirty="0" err="1"/>
              <a:t>np.sqrt</a:t>
            </a:r>
            <a:r>
              <a:rPr lang="en-US" dirty="0"/>
              <a:t>(DTW[</a:t>
            </a:r>
            <a:r>
              <a:rPr lang="en-US" dirty="0" err="1"/>
              <a:t>len</a:t>
            </a:r>
            <a:r>
              <a:rPr lang="en-US" dirty="0"/>
              <a:t>(s1)-1, </a:t>
            </a:r>
            <a:r>
              <a:rPr lang="en-US" dirty="0" err="1"/>
              <a:t>len</a:t>
            </a:r>
            <a:r>
              <a:rPr lang="en-US" dirty="0"/>
              <a:t>(s2)-1])</a:t>
            </a:r>
          </a:p>
        </p:txBody>
      </p:sp>
    </p:spTree>
    <p:extLst>
      <p:ext uri="{BB962C8B-B14F-4D97-AF65-F5344CB8AC3E}">
        <p14:creationId xmlns:p14="http://schemas.microsoft.com/office/powerpoint/2010/main" val="1306184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4948A4-1CF7-499B-B715-371EDEB27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FA8DDB0-848D-49E9-929D-377969A10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Unfiltered flight data, including: </a:t>
            </a:r>
          </a:p>
          <a:p>
            <a:pPr lvl="1" fontAlgn="b"/>
            <a:r>
              <a:rPr lang="en-US" dirty="0"/>
              <a:t>Altitude</a:t>
            </a:r>
          </a:p>
          <a:p>
            <a:pPr lvl="1" fontAlgn="b"/>
            <a:r>
              <a:rPr lang="en-US" dirty="0"/>
              <a:t>Engine Information</a:t>
            </a:r>
            <a:endParaRPr lang="en-US" sz="3800" dirty="0"/>
          </a:p>
          <a:p>
            <a:pPr lvl="1" fontAlgn="b"/>
            <a:r>
              <a:rPr lang="en-US" dirty="0"/>
              <a:t>Air Pressure </a:t>
            </a:r>
          </a:p>
          <a:p>
            <a:pPr lvl="1" fontAlgn="b"/>
            <a:r>
              <a:rPr lang="en-US" dirty="0"/>
              <a:t>Location</a:t>
            </a:r>
            <a:endParaRPr lang="en-US" sz="3800" dirty="0"/>
          </a:p>
          <a:p>
            <a:pPr lvl="1"/>
            <a:r>
              <a:rPr lang="en-US" dirty="0"/>
              <a:t>Speed</a:t>
            </a:r>
          </a:p>
          <a:p>
            <a:pPr lvl="1"/>
            <a:r>
              <a:rPr lang="en-US" dirty="0"/>
              <a:t>Turbulence</a:t>
            </a:r>
          </a:p>
          <a:p>
            <a:pPr lvl="1"/>
            <a:r>
              <a:rPr lang="en-US" dirty="0"/>
              <a:t>Plane Information</a:t>
            </a:r>
          </a:p>
          <a:p>
            <a:r>
              <a:rPr lang="en-US" dirty="0"/>
              <a:t>Raw data in JSON format</a:t>
            </a:r>
          </a:p>
        </p:txBody>
      </p:sp>
    </p:spTree>
    <p:extLst>
      <p:ext uri="{BB962C8B-B14F-4D97-AF65-F5344CB8AC3E}">
        <p14:creationId xmlns:p14="http://schemas.microsoft.com/office/powerpoint/2010/main" val="21051237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0A776-C645-4E69-BA99-A7D914005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D0DD3-2486-4D67-80A5-25885993F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unsupervised learning algorithm to categorize data into clusters </a:t>
            </a:r>
          </a:p>
          <a:p>
            <a:pPr lvl="1"/>
            <a:r>
              <a:rPr lang="en-US" dirty="0"/>
              <a:t>Predictions are made by grouping data points with similar features</a:t>
            </a:r>
          </a:p>
          <a:p>
            <a:r>
              <a:rPr lang="en-US" dirty="0"/>
              <a:t>Process</a:t>
            </a:r>
          </a:p>
          <a:p>
            <a:pPr lvl="1"/>
            <a:r>
              <a:rPr lang="en-US" dirty="0"/>
              <a:t>Randomly assign centroids</a:t>
            </a:r>
          </a:p>
          <a:p>
            <a:pPr lvl="1"/>
            <a:r>
              <a:rPr lang="en-US" dirty="0"/>
              <a:t>Divide data points into groups based on closest centroid</a:t>
            </a:r>
          </a:p>
          <a:p>
            <a:pPr lvl="1"/>
            <a:r>
              <a:rPr lang="en-US" dirty="0"/>
              <a:t>Reposition centroid to be closest to center of assigned data</a:t>
            </a:r>
          </a:p>
          <a:p>
            <a:pPr lvl="1"/>
            <a:r>
              <a:rPr lang="en-US" dirty="0"/>
              <a:t>Redistribute data to centroids in new positions</a:t>
            </a:r>
          </a:p>
          <a:p>
            <a:pPr lvl="1"/>
            <a:r>
              <a:rPr lang="en-US" dirty="0"/>
              <a:t>Repeat until optimal clusters are obtained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0057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32DBA4DB-14A3-4006-9C00-B405D4B98A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7740610"/>
              </p:ext>
            </p:extLst>
          </p:nvPr>
        </p:nvGraphicFramePr>
        <p:xfrm>
          <a:off x="-167791" y="1284559"/>
          <a:ext cx="3794911" cy="19684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8FA7CDFC-0ED5-4913-82B3-4198844E6F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3480386"/>
              </p:ext>
            </p:extLst>
          </p:nvPr>
        </p:nvGraphicFramePr>
        <p:xfrm>
          <a:off x="-320191" y="1132159"/>
          <a:ext cx="3794911" cy="2051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C4089EB-1438-4827-B1FE-5D6A88437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E6D789-FFE3-405A-90CC-CDA7FDD02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2"/>
          <a:stretch>
            <a:fillRect/>
          </a:stretch>
        </p:blipFill>
        <p:spPr>
          <a:xfrm>
            <a:off x="4605512" y="1686756"/>
            <a:ext cx="5034539" cy="2653607"/>
          </a:xfrm>
        </p:spPr>
      </p:pic>
    </p:spTree>
    <p:extLst>
      <p:ext uri="{BB962C8B-B14F-4D97-AF65-F5344CB8AC3E}">
        <p14:creationId xmlns:p14="http://schemas.microsoft.com/office/powerpoint/2010/main" val="10017819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8FA7CDFC-0ED5-4913-82B3-4198844E6F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9096235"/>
              </p:ext>
            </p:extLst>
          </p:nvPr>
        </p:nvGraphicFramePr>
        <p:xfrm>
          <a:off x="369765" y="1452780"/>
          <a:ext cx="3221333" cy="2170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C4089EB-1438-4827-B1FE-5D6A88437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7C6611-F5E1-42F8-8A08-9A174E68C9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5512" y="1661090"/>
            <a:ext cx="5042184" cy="265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9960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8FA7CDFC-0ED5-4913-82B3-4198844E6F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4707102"/>
              </p:ext>
            </p:extLst>
          </p:nvPr>
        </p:nvGraphicFramePr>
        <p:xfrm>
          <a:off x="468747" y="1425618"/>
          <a:ext cx="4252722" cy="3389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C4089EB-1438-4827-B1FE-5D6A88437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A6C3EF-8ED3-48B1-9220-BD3FF3EB6F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5512" y="1661090"/>
            <a:ext cx="5042184" cy="265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2132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8FA7CDFC-0ED5-4913-82B3-4198844E6F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3883782"/>
              </p:ext>
            </p:extLst>
          </p:nvPr>
        </p:nvGraphicFramePr>
        <p:xfrm>
          <a:off x="-253690" y="1398163"/>
          <a:ext cx="6895560" cy="4595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C4089EB-1438-4827-B1FE-5D6A88437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DA3083-AD1B-4301-8D99-DBFD6C63EF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5512" y="1661090"/>
            <a:ext cx="5053116" cy="265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7622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8FA7CDFC-0ED5-4913-82B3-4198844E6F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2310784"/>
              </p:ext>
            </p:extLst>
          </p:nvPr>
        </p:nvGraphicFramePr>
        <p:xfrm>
          <a:off x="-353441" y="140647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C4089EB-1438-4827-B1FE-5D6A88437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1CBBA5-1D40-44E0-BF22-9553B07BF8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5512" y="1661090"/>
            <a:ext cx="5054105" cy="265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7252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1E781-57C2-45E9-B898-CA77AE82B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2" y="628175"/>
            <a:ext cx="8701559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 Creating Centroid (Python)</a:t>
            </a:r>
            <a:br>
              <a:rPr lang="en-US" dirty="0"/>
            </a:br>
            <a:r>
              <a:rPr lang="fr-FR" sz="850" dirty="0"/>
              <a:t>Source: http://nbviewer.jupyter.org/github/alexminnaar/time-series-classification-and-clustering/blob/master/Time%20Series%20Classification%20and%20Clustering.ipynb</a:t>
            </a:r>
            <a:br>
              <a:rPr lang="fr-FR" sz="1000" dirty="0"/>
            </a:br>
            <a:endParaRPr lang="en-US" sz="1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D03C2-F410-4CB2-B6FF-84FE86138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588881" cy="3880773"/>
          </a:xfrm>
        </p:spPr>
        <p:txBody>
          <a:bodyPr numCol="2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def </a:t>
            </a:r>
            <a:r>
              <a:rPr lang="en-US" sz="1600" dirty="0" err="1"/>
              <a:t>k_means_clust</a:t>
            </a:r>
            <a:r>
              <a:rPr lang="en-US" sz="1600" dirty="0"/>
              <a:t>(</a:t>
            </a:r>
            <a:r>
              <a:rPr lang="en-US" sz="1600" dirty="0" err="1"/>
              <a:t>data,num_clust,num_iter</a:t>
            </a:r>
            <a:r>
              <a:rPr lang="en-US" sz="1600" dirty="0"/>
              <a:t>, w=5):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centroids=</a:t>
            </a:r>
            <a:r>
              <a:rPr lang="en-US" sz="1600" dirty="0" err="1"/>
              <a:t>random.sample</a:t>
            </a:r>
            <a:r>
              <a:rPr lang="en-US" sz="1600" dirty="0"/>
              <a:t>(</a:t>
            </a:r>
            <a:r>
              <a:rPr lang="en-US" sz="1600" dirty="0" err="1"/>
              <a:t>data,num_clust</a:t>
            </a:r>
            <a:r>
              <a:rPr lang="en-US" sz="16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counter=0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for n in range(</a:t>
            </a:r>
            <a:r>
              <a:rPr lang="en-US" sz="1600" dirty="0" err="1"/>
              <a:t>num_iter</a:t>
            </a:r>
            <a:r>
              <a:rPr lang="en-US" sz="1600" dirty="0"/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counter+=1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print counter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assignments={}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#assign data points to clusters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for </a:t>
            </a:r>
            <a:r>
              <a:rPr lang="en-US" sz="1600" dirty="0" err="1"/>
              <a:t>ind,i</a:t>
            </a:r>
            <a:r>
              <a:rPr lang="en-US" sz="1600" dirty="0"/>
              <a:t> in enumerate(data):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min_dist</a:t>
            </a:r>
            <a:r>
              <a:rPr lang="en-US" sz="1600" dirty="0"/>
              <a:t>=float('inf')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closest_clust</a:t>
            </a:r>
            <a:r>
              <a:rPr lang="en-US" sz="1600" dirty="0"/>
              <a:t>=None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for </a:t>
            </a:r>
            <a:r>
              <a:rPr lang="en-US" sz="1600" dirty="0" err="1"/>
              <a:t>c_ind,j</a:t>
            </a:r>
            <a:r>
              <a:rPr lang="en-US" sz="1600" dirty="0"/>
              <a:t> in enumerate(centroids):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    if </a:t>
            </a:r>
            <a:r>
              <a:rPr lang="en-US" sz="1600" dirty="0" err="1"/>
              <a:t>LB_Keogh</a:t>
            </a:r>
            <a:r>
              <a:rPr lang="en-US" sz="1600" dirty="0"/>
              <a:t>(i,j,5)&lt;</a:t>
            </a:r>
            <a:r>
              <a:rPr lang="en-US" sz="1600" dirty="0" err="1"/>
              <a:t>min_dist</a:t>
            </a:r>
            <a:r>
              <a:rPr lang="en-US" sz="1600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        </a:t>
            </a:r>
            <a:r>
              <a:rPr lang="en-US" sz="1600" dirty="0" err="1"/>
              <a:t>cur_dist</a:t>
            </a:r>
            <a:r>
              <a:rPr lang="en-US" sz="1600" dirty="0"/>
              <a:t>=</a:t>
            </a:r>
            <a:r>
              <a:rPr lang="en-US" sz="1600" dirty="0" err="1"/>
              <a:t>DTWDistance</a:t>
            </a:r>
            <a:r>
              <a:rPr lang="en-US" sz="1600" dirty="0"/>
              <a:t>(</a:t>
            </a:r>
            <a:r>
              <a:rPr lang="en-US" sz="1600" dirty="0" err="1"/>
              <a:t>i,j,w</a:t>
            </a:r>
            <a:r>
              <a:rPr lang="en-US" sz="16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        if </a:t>
            </a:r>
            <a:r>
              <a:rPr lang="en-US" sz="1600" dirty="0" err="1"/>
              <a:t>cur_dist</a:t>
            </a:r>
            <a:r>
              <a:rPr lang="en-US" sz="1600" dirty="0"/>
              <a:t>&lt;</a:t>
            </a:r>
            <a:r>
              <a:rPr lang="en-US" sz="1600" dirty="0" err="1"/>
              <a:t>min_dist</a:t>
            </a:r>
            <a:r>
              <a:rPr lang="en-US" sz="1600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            </a:t>
            </a:r>
            <a:r>
              <a:rPr lang="en-US" sz="1600" dirty="0" err="1"/>
              <a:t>min_dist</a:t>
            </a:r>
            <a:r>
              <a:rPr lang="en-US" sz="1600" dirty="0"/>
              <a:t>=</a:t>
            </a:r>
            <a:r>
              <a:rPr lang="en-US" sz="1600" dirty="0" err="1"/>
              <a:t>cur_dist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            </a:t>
            </a:r>
            <a:r>
              <a:rPr lang="en-US" sz="1600" dirty="0" err="1"/>
              <a:t>closest_clust</a:t>
            </a:r>
            <a:r>
              <a:rPr lang="en-US" sz="1600" dirty="0"/>
              <a:t>=</a:t>
            </a:r>
            <a:r>
              <a:rPr lang="en-US" sz="1600" dirty="0" err="1"/>
              <a:t>c_ind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if </a:t>
            </a:r>
            <a:r>
              <a:rPr lang="en-US" sz="1600" dirty="0" err="1"/>
              <a:t>closest_clust</a:t>
            </a:r>
            <a:r>
              <a:rPr lang="en-US" sz="1600" dirty="0"/>
              <a:t> in assignments: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    assignments[</a:t>
            </a:r>
            <a:r>
              <a:rPr lang="en-US" sz="1600" dirty="0" err="1"/>
              <a:t>closest_clust</a:t>
            </a:r>
            <a:r>
              <a:rPr lang="en-US" sz="1600" dirty="0"/>
              <a:t>].append (</a:t>
            </a:r>
            <a:r>
              <a:rPr lang="en-US" sz="1600" dirty="0" err="1"/>
              <a:t>ind</a:t>
            </a:r>
            <a:r>
              <a:rPr lang="en-US" sz="16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else: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    assignments[</a:t>
            </a:r>
            <a:r>
              <a:rPr lang="en-US" sz="1600" dirty="0" err="1"/>
              <a:t>closest_clust</a:t>
            </a:r>
            <a:r>
              <a:rPr lang="en-US" sz="1600" dirty="0"/>
              <a:t>]=[]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#recalculate centroids of clusters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for key in assignments: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clust_sum</a:t>
            </a:r>
            <a:r>
              <a:rPr lang="en-US" sz="1600" dirty="0"/>
              <a:t>=0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for k in assignments[key]: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    </a:t>
            </a:r>
            <a:r>
              <a:rPr lang="en-US" sz="1600" dirty="0" err="1"/>
              <a:t>clust_sum</a:t>
            </a:r>
            <a:r>
              <a:rPr lang="en-US" sz="1600" dirty="0"/>
              <a:t>=</a:t>
            </a:r>
            <a:r>
              <a:rPr lang="en-US" sz="1600" dirty="0" err="1"/>
              <a:t>clust_sum+data</a:t>
            </a:r>
            <a:r>
              <a:rPr lang="en-US" sz="1600" dirty="0"/>
              <a:t>[k]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centroids[key]=[m/</a:t>
            </a:r>
            <a:r>
              <a:rPr lang="en-US" sz="1600" dirty="0" err="1"/>
              <a:t>len</a:t>
            </a:r>
            <a:r>
              <a:rPr lang="en-US" sz="1600" dirty="0"/>
              <a:t>(assignments[key]) 		     	for m in </a:t>
            </a:r>
            <a:r>
              <a:rPr lang="en-US" sz="1600" dirty="0" err="1"/>
              <a:t>clust_sum</a:t>
            </a:r>
            <a:r>
              <a:rPr lang="en-US" sz="1600" dirty="0"/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return centroids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1684CFA-33FE-4366-B8DD-B9A36D47711A}"/>
              </a:ext>
            </a:extLst>
          </p:cNvPr>
          <p:cNvCxnSpPr>
            <a:cxnSpLocks/>
          </p:cNvCxnSpPr>
          <p:nvPr/>
        </p:nvCxnSpPr>
        <p:spPr>
          <a:xfrm>
            <a:off x="5599122" y="1737360"/>
            <a:ext cx="0" cy="482138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3233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43C1F-74DF-425A-A4B5-2547C7570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Clustering with DTW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A0B01-4D41-486A-BB3A-423F8E93E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56342"/>
          </a:xfrm>
        </p:spPr>
        <p:txBody>
          <a:bodyPr/>
          <a:lstStyle/>
          <a:p>
            <a:r>
              <a:rPr lang="en-US" dirty="0"/>
              <a:t>Clustering with one centroid creates an average time series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10 planes vs 100 planes vs 1000 planes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789101-642B-4135-957E-5FAFEF700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32" y="2660912"/>
            <a:ext cx="3417212" cy="22023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15F28C-AF77-4E91-BFA7-6F8B8A46F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844" y="3429000"/>
            <a:ext cx="3417212" cy="22023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000C96-5923-40F7-9FC1-5E606EFEA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8056" y="4530198"/>
            <a:ext cx="3417212" cy="220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9295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4C0B8-C6FB-4692-B1E9-0DC1DB4FD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anomalies based on minimum and maximum DTW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D17C1-4C27-4B38-9487-2EE1C5244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ECE8C53-9169-455B-8340-F1D1DF9346E1}"/>
              </a:ext>
            </a:extLst>
          </p:cNvPr>
          <p:cNvGrpSpPr/>
          <p:nvPr/>
        </p:nvGrpSpPr>
        <p:grpSpPr>
          <a:xfrm>
            <a:off x="511872" y="1829663"/>
            <a:ext cx="4992259" cy="3328275"/>
            <a:chOff x="237777" y="1388532"/>
            <a:chExt cx="5869946" cy="414301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DD77C36-17BD-4C50-9684-35971DAC88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051"/>
            <a:stretch/>
          </p:blipFill>
          <p:spPr>
            <a:xfrm>
              <a:off x="237777" y="1388532"/>
              <a:ext cx="5858223" cy="414301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2645B32-B436-4215-AB4A-7FEE6C9758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-1" b="1376"/>
            <a:stretch/>
          </p:blipFill>
          <p:spPr>
            <a:xfrm>
              <a:off x="536791" y="1662680"/>
              <a:ext cx="5570932" cy="361305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3853528-6F3D-444F-A101-59EAACE49B3A}"/>
              </a:ext>
            </a:extLst>
          </p:cNvPr>
          <p:cNvGrpSpPr/>
          <p:nvPr/>
        </p:nvGrpSpPr>
        <p:grpSpPr>
          <a:xfrm>
            <a:off x="5504131" y="3391047"/>
            <a:ext cx="4992259" cy="3328275"/>
            <a:chOff x="6039989" y="1388532"/>
            <a:chExt cx="5920417" cy="414301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E0352CA-6C55-4437-A66E-32C209CADA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39989" y="1388532"/>
              <a:ext cx="5920417" cy="414301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481D2B6-EE40-40FB-B23E-5F10BB069D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094" t="990"/>
            <a:stretch/>
          </p:blipFill>
          <p:spPr>
            <a:xfrm>
              <a:off x="6339003" y="1662680"/>
              <a:ext cx="5600065" cy="3613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29795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4ACEF-6593-4440-923B-C0CC8DA5D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Clustering to Detect Anomalies</a:t>
            </a:r>
            <a:br>
              <a:rPr lang="en-US" dirty="0"/>
            </a:br>
            <a:r>
              <a:rPr lang="en-US" sz="800" dirty="0"/>
              <a:t>Source: https://anomaly.io/anomaly-detection-clustering/, https://anomaly.io/anomaly-detection-normal-distribution/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CB5F5-2859-48F6-911A-9BF66FB89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Noise Limits</a:t>
            </a:r>
          </a:p>
          <a:p>
            <a:pPr lvl="1"/>
            <a:r>
              <a:rPr lang="en-US" dirty="0"/>
              <a:t>Plotting difference between centroid and data points yields noise</a:t>
            </a:r>
          </a:p>
          <a:p>
            <a:pPr lvl="2"/>
            <a:r>
              <a:rPr lang="en-US" dirty="0"/>
              <a:t>If noise exceeds a certain threshold, the data can be considered anomalous</a:t>
            </a:r>
          </a:p>
          <a:p>
            <a:pPr lvl="1"/>
            <a:r>
              <a:rPr lang="en-US" dirty="0"/>
              <a:t>Noise should be concentrated at zero</a:t>
            </a:r>
          </a:p>
          <a:p>
            <a:pPr lvl="2"/>
            <a:r>
              <a:rPr lang="en-US" dirty="0"/>
              <a:t>If concentration is skewed, the data can be considered anomalous</a:t>
            </a:r>
          </a:p>
          <a:p>
            <a:r>
              <a:rPr lang="en-US" dirty="0"/>
              <a:t>Outlier Values</a:t>
            </a:r>
          </a:p>
          <a:p>
            <a:pPr lvl="1"/>
            <a:r>
              <a:rPr lang="en-US" dirty="0"/>
              <a:t>Based on mean and standard deviation of DTW distance</a:t>
            </a:r>
          </a:p>
          <a:p>
            <a:pPr lvl="2"/>
            <a:r>
              <a:rPr lang="en-US" dirty="0"/>
              <a:t>If a time series is outside a certain number of standard deviations from the mean, the data can be considered anomalous</a:t>
            </a:r>
          </a:p>
        </p:txBody>
      </p:sp>
    </p:spTree>
    <p:extLst>
      <p:ext uri="{BB962C8B-B14F-4D97-AF65-F5344CB8AC3E}">
        <p14:creationId xmlns:p14="http://schemas.microsoft.com/office/powerpoint/2010/main" val="1963647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06A8-B16A-4E3B-9380-000599E1C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Goals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D12EB-A294-4332-97B1-7EFAAE9B2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machine learning, explore the patterns inherent in the data set</a:t>
            </a:r>
          </a:p>
          <a:p>
            <a:r>
              <a:rPr lang="en-US" dirty="0"/>
              <a:t>In addition, research various machine learning algorithms and how they may apply to the data</a:t>
            </a:r>
          </a:p>
          <a:p>
            <a:r>
              <a:rPr lang="en-US" dirty="0"/>
              <a:t>Finally, use one or more machine learning algorithms to identify potential anomalies in the data, particularly in time series constructed from the data set</a:t>
            </a:r>
          </a:p>
        </p:txBody>
      </p:sp>
    </p:spTree>
    <p:extLst>
      <p:ext uri="{BB962C8B-B14F-4D97-AF65-F5344CB8AC3E}">
        <p14:creationId xmlns:p14="http://schemas.microsoft.com/office/powerpoint/2010/main" val="405829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24771-BFBE-4653-93E3-D15511FEF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(Python)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2ACB2-0431-4638-B074-C22B9A084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Data files from website</a:t>
            </a:r>
          </a:p>
          <a:p>
            <a:pPr lvl="1"/>
            <a:r>
              <a:rPr lang="en-US" dirty="0">
                <a:hlinkClick r:id="rId2"/>
              </a:rPr>
              <a:t>https://www.adsbexchange.com/data/</a:t>
            </a:r>
            <a:endParaRPr lang="en-US" dirty="0"/>
          </a:p>
          <a:p>
            <a:r>
              <a:rPr lang="en-US" dirty="0"/>
              <a:t>Be able to run Python and import</a:t>
            </a:r>
          </a:p>
          <a:p>
            <a:pPr lvl="1"/>
            <a:r>
              <a:rPr lang="en-US" dirty="0"/>
              <a:t>sci-kit learn</a:t>
            </a:r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 err="1"/>
              <a:t>matplotlib.pyplot</a:t>
            </a:r>
            <a:endParaRPr lang="en-US" dirty="0"/>
          </a:p>
          <a:p>
            <a:pPr lvl="1"/>
            <a:r>
              <a:rPr lang="en-US" dirty="0"/>
              <a:t>seaborn </a:t>
            </a:r>
          </a:p>
          <a:p>
            <a:pPr lvl="1"/>
            <a:r>
              <a:rPr lang="en-US" dirty="0"/>
              <a:t>json</a:t>
            </a:r>
          </a:p>
          <a:p>
            <a:pPr lvl="1"/>
            <a:r>
              <a:rPr lang="en-US" dirty="0" err="1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239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E4329-4774-44EE-A9F7-EF259E84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Data (Python)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70DBE-181A-471A-9EDE-290F3D3A7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Read in data from JSON file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Store as a pandas </a:t>
            </a:r>
            <a:r>
              <a:rPr lang="en-US" dirty="0" err="1"/>
              <a:t>Dataframe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#imports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import json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import pandas as pd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#load data from json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with open('</a:t>
            </a:r>
            <a:r>
              <a:rPr lang="en-US" dirty="0" err="1">
                <a:latin typeface="Consolas" panose="020B0609020204030204" pitchFamily="49" charset="0"/>
              </a:rPr>
              <a:t>file_name.json</a:t>
            </a:r>
            <a:r>
              <a:rPr lang="en-US" dirty="0">
                <a:latin typeface="Consolas" panose="020B0609020204030204" pitchFamily="49" charset="0"/>
              </a:rPr>
              <a:t>') as f: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data = </a:t>
            </a:r>
            <a:r>
              <a:rPr lang="en-US" dirty="0" err="1">
                <a:latin typeface="Consolas" panose="020B0609020204030204" pitchFamily="49" charset="0"/>
              </a:rPr>
              <a:t>json.load</a:t>
            </a:r>
            <a:r>
              <a:rPr lang="en-US" dirty="0">
                <a:latin typeface="Consolas" panose="020B0609020204030204" pitchFamily="49" charset="0"/>
              </a:rPr>
              <a:t>(f)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#store in </a:t>
            </a:r>
            <a:r>
              <a:rPr lang="en-US" dirty="0" err="1">
                <a:latin typeface="Consolas" panose="020B0609020204030204" pitchFamily="49" charset="0"/>
              </a:rPr>
              <a:t>dataframe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pd.DataFrame</a:t>
            </a:r>
            <a:r>
              <a:rPr lang="en-US" dirty="0">
                <a:latin typeface="Consolas" panose="020B0609020204030204" pitchFamily="49" charset="0"/>
              </a:rPr>
              <a:t>(data['</a:t>
            </a:r>
            <a:r>
              <a:rPr lang="en-US" dirty="0" err="1">
                <a:latin typeface="Consolas" panose="020B0609020204030204" pitchFamily="49" charset="0"/>
              </a:rPr>
              <a:t>acList</a:t>
            </a:r>
            <a:r>
              <a:rPr lang="en-US" dirty="0">
                <a:latin typeface="Consolas" panose="020B0609020204030204" pitchFamily="49" charset="0"/>
              </a:rPr>
              <a:t>'])</a:t>
            </a:r>
          </a:p>
        </p:txBody>
      </p:sp>
    </p:spTree>
    <p:extLst>
      <p:ext uri="{BB962C8B-B14F-4D97-AF65-F5344CB8AC3E}">
        <p14:creationId xmlns:p14="http://schemas.microsoft.com/office/powerpoint/2010/main" val="4038104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4CB2E-AEEF-4BC1-9407-68E9D2F66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Data and Selecting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2F799-7391-49A4-AD17-BB16F6E6B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Cleaning Data</a:t>
            </a:r>
          </a:p>
          <a:p>
            <a:pPr lvl="1"/>
            <a:r>
              <a:rPr lang="en-US" dirty="0"/>
              <a:t>Is necessary to ensure accuracy of data analysis</a:t>
            </a:r>
          </a:p>
          <a:p>
            <a:pPr lvl="1"/>
            <a:r>
              <a:rPr lang="en-US" dirty="0"/>
              <a:t>Avoids errors in programs</a:t>
            </a:r>
          </a:p>
          <a:p>
            <a:pPr lvl="1"/>
            <a:r>
              <a:rPr lang="en-US" dirty="0"/>
              <a:t>Can be done with pandas functions such as </a:t>
            </a:r>
            <a:r>
              <a:rPr lang="en-US" dirty="0" err="1">
                <a:latin typeface="Consolas" panose="020B0609020204030204" pitchFamily="49" charset="0"/>
              </a:rPr>
              <a:t>dropna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dirty="0"/>
              <a:t>Also includes removing data points with impossible values</a:t>
            </a:r>
          </a:p>
          <a:p>
            <a:r>
              <a:rPr lang="en-US" dirty="0"/>
              <a:t>Selecting Variables</a:t>
            </a:r>
          </a:p>
          <a:p>
            <a:pPr lvl="1"/>
            <a:r>
              <a:rPr lang="en-US" dirty="0"/>
              <a:t>Important step to find which features to use later on</a:t>
            </a:r>
          </a:p>
          <a:p>
            <a:pPr lvl="1"/>
            <a:r>
              <a:rPr lang="en-US" dirty="0"/>
              <a:t>Can help guide which algorithm to use </a:t>
            </a:r>
          </a:p>
          <a:p>
            <a:r>
              <a:rPr lang="en-US" dirty="0"/>
              <a:t>Airplane Data</a:t>
            </a:r>
          </a:p>
          <a:p>
            <a:pPr lvl="1"/>
            <a:r>
              <a:rPr lang="en-US" dirty="0"/>
              <a:t>Removing columns with more than 25% missing data</a:t>
            </a:r>
          </a:p>
          <a:p>
            <a:pPr lvl="1"/>
            <a:r>
              <a:rPr lang="en-US" dirty="0"/>
              <a:t>Removing columns that are not relevant to our purpose</a:t>
            </a:r>
          </a:p>
        </p:txBody>
      </p:sp>
    </p:spTree>
    <p:extLst>
      <p:ext uri="{BB962C8B-B14F-4D97-AF65-F5344CB8AC3E}">
        <p14:creationId xmlns:p14="http://schemas.microsoft.com/office/powerpoint/2010/main" val="3608082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1EF6A-320C-4F35-9970-FB05803A7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for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EA164-F061-44AA-96C8-2C0EA4C02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988541"/>
          </a:xfrm>
        </p:spPr>
        <p:txBody>
          <a:bodyPr numCol="2"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	Remove columns:</a:t>
            </a:r>
          </a:p>
          <a:p>
            <a:pPr lvl="1">
              <a:spcBef>
                <a:spcPts val="0"/>
              </a:spcBef>
            </a:pPr>
            <a:r>
              <a:rPr lang="en-US" dirty="0"/>
              <a:t>with less than 75% data</a:t>
            </a:r>
          </a:p>
          <a:p>
            <a:pPr lvl="1">
              <a:spcBef>
                <a:spcPts val="0"/>
              </a:spcBef>
            </a:pPr>
            <a:r>
              <a:rPr lang="en-US" dirty="0"/>
              <a:t>not selected in list of variables</a:t>
            </a:r>
          </a:p>
          <a:p>
            <a:pPr>
              <a:spcBef>
                <a:spcPts val="0"/>
              </a:spcBef>
            </a:pPr>
            <a:r>
              <a:rPr lang="en-US" dirty="0"/>
              <a:t>Remove data points:</a:t>
            </a:r>
          </a:p>
          <a:p>
            <a:pPr lvl="1">
              <a:spcBef>
                <a:spcPts val="0"/>
              </a:spcBef>
            </a:pPr>
            <a:r>
              <a:rPr lang="en-US" dirty="0"/>
              <a:t>which are missing information</a:t>
            </a:r>
          </a:p>
          <a:p>
            <a:pPr lvl="1">
              <a:spcBef>
                <a:spcPts val="0"/>
              </a:spcBef>
            </a:pPr>
            <a:r>
              <a:rPr lang="en-US" dirty="0"/>
              <a:t>which contain impossible values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features = [selected]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for col in df: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#missing data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num = df[col].</a:t>
            </a:r>
            <a:r>
              <a:rPr lang="en-US" dirty="0" err="1">
                <a:latin typeface="Consolas" panose="020B0609020204030204" pitchFamily="49" charset="0"/>
              </a:rPr>
              <a:t>isnull</a:t>
            </a:r>
            <a:r>
              <a:rPr lang="en-US" dirty="0">
                <a:latin typeface="Consolas" panose="020B0609020204030204" pitchFamily="49" charset="0"/>
              </a:rPr>
              <a:t>().sum()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if(num &gt; 1000):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  df = </a:t>
            </a:r>
            <a:r>
              <a:rPr lang="en-US" dirty="0" err="1">
                <a:latin typeface="Consolas" panose="020B0609020204030204" pitchFamily="49" charset="0"/>
              </a:rPr>
              <a:t>df.drop</a:t>
            </a:r>
            <a:r>
              <a:rPr lang="en-US" dirty="0">
                <a:latin typeface="Consolas" panose="020B0609020204030204" pitchFamily="49" charset="0"/>
              </a:rPr>
              <a:t>(col, axis=1)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#remove columns not selected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(col not in features):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  df = </a:t>
            </a:r>
            <a:r>
              <a:rPr lang="en-US" dirty="0" err="1">
                <a:latin typeface="Consolas" panose="020B0609020204030204" pitchFamily="49" charset="0"/>
              </a:rPr>
              <a:t>df.drop</a:t>
            </a:r>
            <a:r>
              <a:rPr lang="en-US" dirty="0">
                <a:latin typeface="Consolas" panose="020B0609020204030204" pitchFamily="49" charset="0"/>
              </a:rPr>
              <a:t>(col, axis=1)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#missing information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df.dropna</a:t>
            </a:r>
            <a:r>
              <a:rPr lang="en-US" dirty="0">
                <a:latin typeface="Consolas" panose="020B0609020204030204" pitchFamily="49" charset="0"/>
              </a:rPr>
              <a:t>(axis=0)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#limit data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df = df[</a:t>
            </a:r>
            <a:r>
              <a:rPr lang="en-US" dirty="0" err="1">
                <a:latin typeface="Consolas" panose="020B0609020204030204" pitchFamily="49" charset="0"/>
              </a:rPr>
              <a:t>df.Spd</a:t>
            </a:r>
            <a:r>
              <a:rPr lang="en-US" dirty="0">
                <a:latin typeface="Consolas" panose="020B0609020204030204" pitchFamily="49" charset="0"/>
              </a:rPr>
              <a:t> &lt; 666]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df = df[</a:t>
            </a:r>
            <a:r>
              <a:rPr lang="en-US" dirty="0" err="1">
                <a:latin typeface="Consolas" panose="020B0609020204030204" pitchFamily="49" charset="0"/>
              </a:rPr>
              <a:t>df.Alt</a:t>
            </a:r>
            <a:r>
              <a:rPr lang="en-US" dirty="0">
                <a:latin typeface="Consolas" panose="020B0609020204030204" pitchFamily="49" charset="0"/>
              </a:rPr>
              <a:t> &lt; 50000]</a:t>
            </a:r>
          </a:p>
        </p:txBody>
      </p:sp>
    </p:spTree>
    <p:extLst>
      <p:ext uri="{BB962C8B-B14F-4D97-AF65-F5344CB8AC3E}">
        <p14:creationId xmlns:p14="http://schemas.microsoft.com/office/powerpoint/2010/main" val="1166978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BFC80-7A9E-4722-A415-95F8D51D2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Used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18B6913-25B2-4E63-B721-AA4A17C162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8609358"/>
              </p:ext>
            </p:extLst>
          </p:nvPr>
        </p:nvGraphicFramePr>
        <p:xfrm>
          <a:off x="677334" y="1270000"/>
          <a:ext cx="5389684" cy="4747060"/>
        </p:xfrm>
        <a:graphic>
          <a:graphicData uri="http://schemas.openxmlformats.org/drawingml/2006/table">
            <a:tbl>
              <a:tblPr/>
              <a:tblGrid>
                <a:gridCol w="1347421">
                  <a:extLst>
                    <a:ext uri="{9D8B030D-6E8A-4147-A177-3AD203B41FA5}">
                      <a16:colId xmlns:a16="http://schemas.microsoft.com/office/drawing/2014/main" val="1153498672"/>
                    </a:ext>
                  </a:extLst>
                </a:gridCol>
                <a:gridCol w="1347421">
                  <a:extLst>
                    <a:ext uri="{9D8B030D-6E8A-4147-A177-3AD203B41FA5}">
                      <a16:colId xmlns:a16="http://schemas.microsoft.com/office/drawing/2014/main" val="2336555754"/>
                    </a:ext>
                  </a:extLst>
                </a:gridCol>
                <a:gridCol w="1347421">
                  <a:extLst>
                    <a:ext uri="{9D8B030D-6E8A-4147-A177-3AD203B41FA5}">
                      <a16:colId xmlns:a16="http://schemas.microsoft.com/office/drawing/2014/main" val="1836339425"/>
                    </a:ext>
                  </a:extLst>
                </a:gridCol>
                <a:gridCol w="1347421">
                  <a:extLst>
                    <a:ext uri="{9D8B030D-6E8A-4147-A177-3AD203B41FA5}">
                      <a16:colId xmlns:a16="http://schemas.microsoft.com/office/drawing/2014/main" val="1260249922"/>
                    </a:ext>
                  </a:extLst>
                </a:gridCol>
              </a:tblGrid>
              <a:tr h="12864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>
                          <a:effectLst/>
                          <a:latin typeface="+mn-lt"/>
                        </a:rPr>
                        <a:t>Variable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>
                          <a:effectLst/>
                          <a:latin typeface="+mn-lt"/>
                        </a:rPr>
                        <a:t>Type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>
                          <a:effectLst/>
                          <a:latin typeface="+mn-lt"/>
                        </a:rPr>
                        <a:t>Unit or Categories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1702610"/>
                  </a:ext>
                </a:extLst>
              </a:tr>
              <a:tr h="12864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>
                          <a:effectLst/>
                          <a:latin typeface="+mn-lt"/>
                        </a:rPr>
                        <a:t>Alt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>
                          <a:effectLst/>
                          <a:latin typeface="+mn-lt"/>
                        </a:rPr>
                        <a:t>int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>
                          <a:effectLst/>
                          <a:latin typeface="+mn-lt"/>
                        </a:rPr>
                        <a:t>feet, at standard pressure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>
                          <a:effectLst/>
                          <a:latin typeface="+mn-lt"/>
                        </a:rPr>
                        <a:t>Altitude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6639172"/>
                  </a:ext>
                </a:extLst>
              </a:tr>
              <a:tr h="3602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 err="1">
                          <a:effectLst/>
                          <a:latin typeface="+mn-lt"/>
                        </a:rPr>
                        <a:t>AltT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 err="1">
                          <a:effectLst/>
                          <a:latin typeface="+mn-lt"/>
                        </a:rPr>
                        <a:t>boolean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= standard pressure altitude (default), 1 = indicated altitude (above mean sea level)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>
                          <a:effectLst/>
                          <a:latin typeface="+mn-lt"/>
                        </a:rPr>
                        <a:t>Type of Altitude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933674"/>
                  </a:ext>
                </a:extLst>
              </a:tr>
              <a:tr h="44440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 err="1">
                          <a:effectLst/>
                          <a:latin typeface="+mn-lt"/>
                        </a:rPr>
                        <a:t>EngMount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>
                          <a:effectLst/>
                          <a:latin typeface="+mn-lt"/>
                        </a:rPr>
                        <a:t>int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>
                          <a:effectLst/>
                          <a:latin typeface="+mn-lt"/>
                        </a:rPr>
                        <a:t>0 = Unknown</a:t>
                      </a:r>
                      <a:br>
                        <a:rPr lang="en-US" sz="1000" dirty="0">
                          <a:effectLst/>
                          <a:latin typeface="+mn-lt"/>
                        </a:rPr>
                      </a:br>
                      <a:r>
                        <a:rPr lang="en-US" sz="1000" dirty="0">
                          <a:effectLst/>
                          <a:latin typeface="+mn-lt"/>
                        </a:rPr>
                        <a:t>1 = Aft Mounted</a:t>
                      </a:r>
                      <a:br>
                        <a:rPr lang="en-US" sz="1000" dirty="0">
                          <a:effectLst/>
                          <a:latin typeface="+mn-lt"/>
                        </a:rPr>
                      </a:br>
                      <a:r>
                        <a:rPr lang="en-US" sz="1000" dirty="0">
                          <a:effectLst/>
                          <a:latin typeface="+mn-lt"/>
                        </a:rPr>
                        <a:t>2 = Wing Buried</a:t>
                      </a:r>
                      <a:br>
                        <a:rPr lang="en-US" sz="1000" dirty="0">
                          <a:effectLst/>
                          <a:latin typeface="+mn-lt"/>
                        </a:rPr>
                      </a:br>
                      <a:r>
                        <a:rPr lang="en-US" sz="1000" dirty="0">
                          <a:effectLst/>
                          <a:latin typeface="+mn-lt"/>
                        </a:rPr>
                        <a:t>3 = Fuselage Buried</a:t>
                      </a:r>
                      <a:br>
                        <a:rPr lang="en-US" sz="1000" dirty="0">
                          <a:effectLst/>
                          <a:latin typeface="+mn-lt"/>
                        </a:rPr>
                      </a:br>
                      <a:r>
                        <a:rPr lang="en-US" sz="1000" dirty="0">
                          <a:effectLst/>
                          <a:latin typeface="+mn-lt"/>
                        </a:rPr>
                        <a:t>4 = Nose Mounted</a:t>
                      </a:r>
                      <a:br>
                        <a:rPr lang="en-US" sz="1000" dirty="0">
                          <a:effectLst/>
                          <a:latin typeface="+mn-lt"/>
                        </a:rPr>
                      </a:br>
                      <a:r>
                        <a:rPr lang="en-US" sz="1000" dirty="0">
                          <a:effectLst/>
                          <a:latin typeface="+mn-lt"/>
                        </a:rPr>
                        <a:t>5 = Wing Mounted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>
                          <a:effectLst/>
                          <a:latin typeface="+mn-lt"/>
                        </a:rPr>
                        <a:t>Placement of engines on the aircraft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9669524"/>
                  </a:ext>
                </a:extLst>
              </a:tr>
              <a:tr h="23389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 err="1">
                          <a:effectLst/>
                          <a:latin typeface="+mn-lt"/>
                        </a:rPr>
                        <a:t>EngType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>
                          <a:effectLst/>
                          <a:latin typeface="+mn-lt"/>
                        </a:rPr>
                        <a:t>int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000" dirty="0">
                          <a:effectLst/>
                          <a:latin typeface="+mn-lt"/>
                        </a:rPr>
                        <a:t>0 = None</a:t>
                      </a:r>
                      <a:br>
                        <a:rPr lang="fr-FR" sz="1000" dirty="0">
                          <a:effectLst/>
                          <a:latin typeface="+mn-lt"/>
                        </a:rPr>
                      </a:br>
                      <a:r>
                        <a:rPr lang="fr-FR" sz="1000" dirty="0">
                          <a:effectLst/>
                          <a:latin typeface="+mn-lt"/>
                        </a:rPr>
                        <a:t>1 = Piston</a:t>
                      </a:r>
                      <a:br>
                        <a:rPr lang="fr-FR" sz="1000" dirty="0">
                          <a:effectLst/>
                          <a:latin typeface="+mn-lt"/>
                        </a:rPr>
                      </a:br>
                      <a:r>
                        <a:rPr lang="fr-FR" sz="1000" dirty="0">
                          <a:effectLst/>
                          <a:latin typeface="+mn-lt"/>
                        </a:rPr>
                        <a:t>2 = </a:t>
                      </a:r>
                      <a:r>
                        <a:rPr lang="fr-FR" sz="1000" dirty="0" err="1">
                          <a:effectLst/>
                          <a:latin typeface="+mn-lt"/>
                        </a:rPr>
                        <a:t>Turboprop</a:t>
                      </a:r>
                      <a:br>
                        <a:rPr lang="fr-FR" sz="1000" dirty="0">
                          <a:effectLst/>
                          <a:latin typeface="+mn-lt"/>
                        </a:rPr>
                      </a:br>
                      <a:r>
                        <a:rPr lang="fr-FR" sz="1000" dirty="0">
                          <a:effectLst/>
                          <a:latin typeface="+mn-lt"/>
                        </a:rPr>
                        <a:t>3 = Jet</a:t>
                      </a:r>
                      <a:br>
                        <a:rPr lang="fr-FR" sz="1000" dirty="0">
                          <a:effectLst/>
                          <a:latin typeface="+mn-lt"/>
                        </a:rPr>
                      </a:br>
                      <a:r>
                        <a:rPr lang="fr-FR" sz="1000" dirty="0">
                          <a:effectLst/>
                          <a:latin typeface="+mn-lt"/>
                        </a:rPr>
                        <a:t>4 = Electric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>
                          <a:effectLst/>
                          <a:latin typeface="+mn-lt"/>
                        </a:rPr>
                        <a:t>Type of engine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6898667"/>
                  </a:ext>
                </a:extLst>
              </a:tr>
              <a:tr h="10759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>
                          <a:effectLst/>
                          <a:latin typeface="+mn-lt"/>
                        </a:rPr>
                        <a:t>Engines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>
                          <a:effectLst/>
                          <a:latin typeface="+mn-lt"/>
                        </a:rPr>
                        <a:t>alphanumeric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>
                          <a:effectLst/>
                          <a:latin typeface="+mn-lt"/>
                        </a:rPr>
                        <a:t>ICAO documentation for strings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>
                          <a:effectLst/>
                          <a:latin typeface="+mn-lt"/>
                        </a:rPr>
                        <a:t>Number of engines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281102"/>
                  </a:ext>
                </a:extLst>
              </a:tr>
              <a:tr h="31810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 err="1">
                          <a:effectLst/>
                          <a:latin typeface="+mn-lt"/>
                        </a:rPr>
                        <a:t>GAlt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>
                          <a:effectLst/>
                          <a:latin typeface="+mn-lt"/>
                        </a:rPr>
                        <a:t>int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>
                        <a:effectLst/>
                        <a:latin typeface="+mn-lt"/>
                      </a:endParaRP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>
                          <a:effectLst/>
                          <a:latin typeface="+mn-lt"/>
                        </a:rPr>
                        <a:t>Altitude adjusted for local air pressure - approx. height above mean sea level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0980052"/>
                  </a:ext>
                </a:extLst>
              </a:tr>
              <a:tr h="6549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 err="1">
                          <a:effectLst/>
                          <a:latin typeface="+mn-lt"/>
                        </a:rPr>
                        <a:t>Gnd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>
                          <a:effectLst/>
                          <a:latin typeface="+mn-lt"/>
                        </a:rPr>
                        <a:t>boolean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>
                          <a:effectLst/>
                          <a:latin typeface="+mn-lt"/>
                        </a:rPr>
                        <a:t>true = on the ground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1978808"/>
                  </a:ext>
                </a:extLst>
              </a:tr>
              <a:tr h="3602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>
                          <a:effectLst/>
                          <a:latin typeface="+mn-lt"/>
                        </a:rPr>
                        <a:t>InHg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>
                          <a:effectLst/>
                          <a:latin typeface="+mn-lt"/>
                        </a:rPr>
                        <a:t>float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>
                          <a:effectLst/>
                          <a:latin typeface="+mn-lt"/>
                        </a:rPr>
                        <a:t>inches of mercury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>
                          <a:effectLst/>
                          <a:latin typeface="+mn-lt"/>
                        </a:rPr>
                        <a:t>Air Pressure used to calculate the AMSL altitude from standard pressure altitude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376654"/>
                  </a:ext>
                </a:extLst>
              </a:tr>
              <a:tr h="6549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>
                          <a:effectLst/>
                          <a:latin typeface="+mn-lt"/>
                        </a:rPr>
                        <a:t>Lat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>
                          <a:effectLst/>
                          <a:latin typeface="+mn-lt"/>
                        </a:rPr>
                        <a:t>float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>
                        <a:effectLst/>
                        <a:latin typeface="+mn-lt"/>
                      </a:endParaRP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>
                          <a:effectLst/>
                          <a:latin typeface="+mn-lt"/>
                        </a:rPr>
                        <a:t>latitude over ground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6730515"/>
                  </a:ext>
                </a:extLst>
              </a:tr>
              <a:tr h="865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>
                          <a:effectLst/>
                          <a:latin typeface="+mn-lt"/>
                        </a:rPr>
                        <a:t>Long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>
                          <a:effectLst/>
                          <a:latin typeface="+mn-lt"/>
                        </a:rPr>
                        <a:t>float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>
                        <a:effectLst/>
                        <a:latin typeface="+mn-lt"/>
                      </a:endParaRP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>
                          <a:effectLst/>
                          <a:latin typeface="+mn-lt"/>
                        </a:rPr>
                        <a:t>longitude over ground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85999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B70515D-8DA3-4715-A7E3-A3AB819F2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173082"/>
              </p:ext>
            </p:extLst>
          </p:nvPr>
        </p:nvGraphicFramePr>
        <p:xfrm>
          <a:off x="6067542" y="1272567"/>
          <a:ext cx="5389684" cy="5206320"/>
        </p:xfrm>
        <a:graphic>
          <a:graphicData uri="http://schemas.openxmlformats.org/drawingml/2006/table">
            <a:tbl>
              <a:tblPr/>
              <a:tblGrid>
                <a:gridCol w="1347421">
                  <a:extLst>
                    <a:ext uri="{9D8B030D-6E8A-4147-A177-3AD203B41FA5}">
                      <a16:colId xmlns:a16="http://schemas.microsoft.com/office/drawing/2014/main" val="284688743"/>
                    </a:ext>
                  </a:extLst>
                </a:gridCol>
                <a:gridCol w="1347421">
                  <a:extLst>
                    <a:ext uri="{9D8B030D-6E8A-4147-A177-3AD203B41FA5}">
                      <a16:colId xmlns:a16="http://schemas.microsoft.com/office/drawing/2014/main" val="3395506432"/>
                    </a:ext>
                  </a:extLst>
                </a:gridCol>
                <a:gridCol w="1347421">
                  <a:extLst>
                    <a:ext uri="{9D8B030D-6E8A-4147-A177-3AD203B41FA5}">
                      <a16:colId xmlns:a16="http://schemas.microsoft.com/office/drawing/2014/main" val="4134479389"/>
                    </a:ext>
                  </a:extLst>
                </a:gridCol>
                <a:gridCol w="1347421">
                  <a:extLst>
                    <a:ext uri="{9D8B030D-6E8A-4147-A177-3AD203B41FA5}">
                      <a16:colId xmlns:a16="http://schemas.microsoft.com/office/drawing/2014/main" val="3025759329"/>
                    </a:ext>
                  </a:extLst>
                </a:gridCol>
              </a:tblGrid>
              <a:tr h="444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>
                          <a:effectLst/>
                          <a:latin typeface="+mn-lt"/>
                        </a:rPr>
                        <a:t>Variable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>
                          <a:effectLst/>
                          <a:latin typeface="+mn-lt"/>
                        </a:rPr>
                        <a:t>Type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>
                          <a:effectLst/>
                          <a:latin typeface="+mn-lt"/>
                        </a:rPr>
                        <a:t>Unit or Categories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9204880"/>
                  </a:ext>
                </a:extLst>
              </a:tr>
              <a:tr h="444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>
                          <a:effectLst/>
                          <a:latin typeface="+mn-lt"/>
                        </a:rPr>
                        <a:t>Mil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 err="1">
                          <a:effectLst/>
                          <a:latin typeface="+mn-lt"/>
                        </a:rPr>
                        <a:t>boolean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>
                          <a:effectLst/>
                          <a:latin typeface="+mn-lt"/>
                        </a:rPr>
                        <a:t>true = appears to be military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8884041"/>
                  </a:ext>
                </a:extLst>
              </a:tr>
              <a:tr h="444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 err="1">
                          <a:effectLst/>
                          <a:latin typeface="+mn-lt"/>
                        </a:rPr>
                        <a:t>Mlat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>
                          <a:effectLst/>
                          <a:latin typeface="+mn-lt"/>
                        </a:rPr>
                        <a:t>boolean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>
                          <a:effectLst/>
                          <a:latin typeface="+mn-lt"/>
                        </a:rPr>
                        <a:t>true = lat/long appear to be calculated by MLAT server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644288"/>
                  </a:ext>
                </a:extLst>
              </a:tr>
              <a:tr h="444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 err="1">
                          <a:effectLst/>
                        </a:rPr>
                        <a:t>Spd</a:t>
                      </a:r>
                      <a:endParaRPr lang="en-US" sz="1000" dirty="0">
                        <a:effectLst/>
                      </a:endParaRP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>
                          <a:effectLst/>
                        </a:rPr>
                        <a:t>float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>
                          <a:effectLst/>
                        </a:rPr>
                        <a:t>knots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>
                          <a:effectLst/>
                        </a:rPr>
                        <a:t>ground speed 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59035"/>
                  </a:ext>
                </a:extLst>
              </a:tr>
              <a:tr h="33915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 err="1">
                          <a:effectLst/>
                        </a:rPr>
                        <a:t>SpdTyp</a:t>
                      </a:r>
                      <a:endParaRPr lang="en-US" sz="1000" dirty="0">
                        <a:effectLst/>
                      </a:endParaRP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>
                          <a:effectLst/>
                        </a:rPr>
                        <a:t>int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>
                          <a:effectLst/>
                        </a:rPr>
                        <a:t>0/missing = ground speed, 1 = ground speed reversing, 2 = indicated air speed, 3 = true air speed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>
                          <a:effectLst/>
                        </a:rPr>
                        <a:t>Type of speed for </a:t>
                      </a:r>
                      <a:r>
                        <a:rPr lang="en-US" sz="1000" dirty="0" err="1">
                          <a:effectLst/>
                        </a:rPr>
                        <a:t>spd</a:t>
                      </a:r>
                      <a:endParaRPr lang="en-US" sz="1000" dirty="0">
                        <a:effectLst/>
                      </a:endParaRP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4692387"/>
                  </a:ext>
                </a:extLst>
              </a:tr>
              <a:tr h="865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>
                          <a:effectLst/>
                        </a:rPr>
                        <a:t>Species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>
                          <a:effectLst/>
                        </a:rPr>
                        <a:t>int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dirty="0">
                        <a:effectLst/>
                      </a:endParaRP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>
                          <a:effectLst/>
                        </a:rPr>
                        <a:t>general aircraft type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286782"/>
                  </a:ext>
                </a:extLst>
              </a:tr>
              <a:tr h="3602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>
                          <a:effectLst/>
                        </a:rPr>
                        <a:t>TT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>
                          <a:effectLst/>
                        </a:rPr>
                        <a:t>string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>
                          <a:effectLst/>
                        </a:rPr>
                        <a:t>empty for plain trails, ‘a’ for trails that include altitude, ‘s’ for trails that include speed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>
                          <a:effectLst/>
                        </a:rPr>
                        <a:t>trail type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8448155"/>
                  </a:ext>
                </a:extLst>
              </a:tr>
              <a:tr h="1496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>
                          <a:effectLst/>
                        </a:rPr>
                        <a:t>Trak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>
                          <a:effectLst/>
                        </a:rPr>
                        <a:t>float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>
                          <a:effectLst/>
                        </a:rPr>
                        <a:t>degrees, clockwise from 0 deg north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>
                          <a:effectLst/>
                        </a:rPr>
                        <a:t>track angle across ground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183988"/>
                  </a:ext>
                </a:extLst>
              </a:tr>
              <a:tr h="19179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 err="1">
                          <a:effectLst/>
                        </a:rPr>
                        <a:t>TrkH</a:t>
                      </a:r>
                      <a:endParaRPr lang="en-US" sz="1000" dirty="0">
                        <a:effectLst/>
                      </a:endParaRP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>
                          <a:effectLst/>
                        </a:rPr>
                        <a:t>boolean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>
                          <a:effectLst/>
                        </a:rPr>
                        <a:t>true = trak is aircraft's heading, false = ground track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>
                          <a:effectLst/>
                        </a:rPr>
                        <a:t>ground track is default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6953392"/>
                  </a:ext>
                </a:extLst>
              </a:tr>
              <a:tr h="865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 err="1">
                          <a:effectLst/>
                        </a:rPr>
                        <a:t>Vsi</a:t>
                      </a:r>
                      <a:endParaRPr lang="en-US" sz="1000" dirty="0">
                        <a:effectLst/>
                      </a:endParaRP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>
                          <a:effectLst/>
                        </a:rPr>
                        <a:t>int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>
                          <a:effectLst/>
                        </a:rPr>
                        <a:t>feet per minute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>
                          <a:effectLst/>
                        </a:rPr>
                        <a:t>vertical speed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7104294"/>
                  </a:ext>
                </a:extLst>
              </a:tr>
              <a:tr h="46545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 err="1">
                          <a:effectLst/>
                        </a:rPr>
                        <a:t>VsiT</a:t>
                      </a:r>
                      <a:endParaRPr lang="en-US" sz="1000" dirty="0">
                        <a:effectLst/>
                      </a:endParaRP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>
                          <a:effectLst/>
                        </a:rPr>
                        <a:t>boolean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>
                          <a:effectLst/>
                        </a:rPr>
                        <a:t>0 = vertical speed is barometric, 1 = vertical speed is geometric. Default to barometric until told otherwise.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dirty="0">
                        <a:effectLst/>
                      </a:endParaRP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492943"/>
                  </a:ext>
                </a:extLst>
              </a:tr>
              <a:tr h="19179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>
                          <a:effectLst/>
                        </a:rPr>
                        <a:t>WTC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>
                          <a:effectLst/>
                        </a:rPr>
                        <a:t>int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>
                          <a:effectLst/>
                        </a:rPr>
                        <a:t>0 = None 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1 = Light 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2 = Medium 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3 = Heavy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>
                          <a:effectLst/>
                        </a:rPr>
                        <a:t>Wake Turbulence category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3915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23409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78974</TotalTime>
  <Words>2183</Words>
  <Application>Microsoft Office PowerPoint</Application>
  <PresentationFormat>Widescreen</PresentationFormat>
  <Paragraphs>431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Consolas</vt:lpstr>
      <vt:lpstr>Trebuchet MS</vt:lpstr>
      <vt:lpstr>Wingdings 3</vt:lpstr>
      <vt:lpstr>Facet</vt:lpstr>
      <vt:lpstr>Documentation: Airplane Data Analysis With Machine Learning</vt:lpstr>
      <vt:lpstr>The Data:</vt:lpstr>
      <vt:lpstr>The Dataset</vt:lpstr>
      <vt:lpstr>Research Goals </vt:lpstr>
      <vt:lpstr>Setup (Python)</vt:lpstr>
      <vt:lpstr>Loading Data (Python)</vt:lpstr>
      <vt:lpstr>Cleaning Data and Selecting Variables</vt:lpstr>
      <vt:lpstr>Code for Cleaning</vt:lpstr>
      <vt:lpstr>Variables Used</vt:lpstr>
      <vt:lpstr>Defining the Problem</vt:lpstr>
      <vt:lpstr>Finding Correlated Variables: Heatmap</vt:lpstr>
      <vt:lpstr>Finding Correlated Variables: Zoomed Heatmap</vt:lpstr>
      <vt:lpstr>Finding Correlated Variables: Pairplots</vt:lpstr>
      <vt:lpstr>Statistical Assumptions (Not used)</vt:lpstr>
      <vt:lpstr>The Algorithms:</vt:lpstr>
      <vt:lpstr>Machine Learning</vt:lpstr>
      <vt:lpstr>Supervised vs. Unsupervised Learning</vt:lpstr>
      <vt:lpstr>Linear Regression</vt:lpstr>
      <vt:lpstr>Linear Regression - Example</vt:lpstr>
      <vt:lpstr>Linear Model</vt:lpstr>
      <vt:lpstr>SVR Model (Scaled Data)</vt:lpstr>
      <vt:lpstr>Time Series Analysis</vt:lpstr>
      <vt:lpstr>Dynamic Time Warping (DTW) Algorithm</vt:lpstr>
      <vt:lpstr>DTW - Example</vt:lpstr>
      <vt:lpstr>DTW - Table</vt:lpstr>
      <vt:lpstr>DTW –  Distances</vt:lpstr>
      <vt:lpstr>DTW – Map</vt:lpstr>
      <vt:lpstr>DTW – Visual Example</vt:lpstr>
      <vt:lpstr>DTW (Python Algorithm) Source: http://nbviewer.jupyter.org/github/alexminnaar/time-series-classification-and-clustering/blob/master/Time%20Series%20Classification%20and%20Clustering.ipynb </vt:lpstr>
      <vt:lpstr>K-Means Clustering Algorithm</vt:lpstr>
      <vt:lpstr>K-Means Clustering</vt:lpstr>
      <vt:lpstr>K-Means Clustering</vt:lpstr>
      <vt:lpstr>K-Means Clustering</vt:lpstr>
      <vt:lpstr>K-Means Clustering</vt:lpstr>
      <vt:lpstr>K-Means Clustering</vt:lpstr>
      <vt:lpstr>K-Means Clustering Creating Centroid (Python) Source: http://nbviewer.jupyter.org/github/alexminnaar/time-series-classification-and-clustering/blob/master/Time%20Series%20Classification%20and%20Clustering.ipynb </vt:lpstr>
      <vt:lpstr>Results of Clustering with DTW</vt:lpstr>
      <vt:lpstr>Example of anomalies based on minimum and maximum DTW distance</vt:lpstr>
      <vt:lpstr>Using Clustering to Detect Anomalies Source: https://anomaly.io/anomaly-detection-clustering/, https://anomaly.io/anomaly-detection-normal-distribution/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Documentation: Airplane Data Analysis With Machine Learning</dc:title>
  <dc:creator>Mitali</dc:creator>
  <cp:lastModifiedBy>Mitali</cp:lastModifiedBy>
  <cp:revision>76</cp:revision>
  <dcterms:created xsi:type="dcterms:W3CDTF">2018-06-12T22:23:57Z</dcterms:created>
  <dcterms:modified xsi:type="dcterms:W3CDTF">2019-06-03T23:03:15Z</dcterms:modified>
</cp:coreProperties>
</file>