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1" r:id="rId3"/>
    <p:sldId id="257" r:id="rId4"/>
    <p:sldId id="263" r:id="rId5"/>
    <p:sldId id="258" r:id="rId6"/>
    <p:sldId id="259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1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4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3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20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6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7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3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1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2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4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01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Reversal New Highs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Mohammed Chowdhury, </a:t>
            </a:r>
            <a:r>
              <a:rPr lang="en-US" dirty="0" err="1" smtClean="0"/>
              <a:t>Yuhuan</a:t>
            </a:r>
            <a:r>
              <a:rPr lang="en-US" dirty="0" smtClean="0"/>
              <a:t> Huang, </a:t>
            </a:r>
            <a:r>
              <a:rPr lang="en-US" dirty="0" err="1" smtClean="0"/>
              <a:t>Minxiang</a:t>
            </a:r>
            <a:r>
              <a:rPr lang="en-US" dirty="0" smtClean="0"/>
              <a:t> Jiang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Reversal New Highs Pattern (For Longs)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an outside day</a:t>
            </a:r>
          </a:p>
          <a:p>
            <a:r>
              <a:rPr lang="en-US" dirty="0" smtClean="0"/>
              <a:t>Must be 60 day high</a:t>
            </a:r>
          </a:p>
          <a:p>
            <a:r>
              <a:rPr lang="en-US" dirty="0" smtClean="0"/>
              <a:t>Must have largest range of the past 5 days</a:t>
            </a:r>
          </a:p>
          <a:p>
            <a:r>
              <a:rPr lang="en-US" dirty="0" smtClean="0"/>
              <a:t>Buy at tomorrow’s open</a:t>
            </a:r>
          </a:p>
          <a:p>
            <a:r>
              <a:rPr lang="en-US" dirty="0" smtClean="0"/>
              <a:t>Use a trailing stop for exit point</a:t>
            </a:r>
          </a:p>
          <a:p>
            <a:r>
              <a:rPr lang="en-US" dirty="0" smtClean="0"/>
              <a:t>Reversed for shorts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1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37" y="0"/>
            <a:ext cx="7362712" cy="6930521"/>
          </a:xfrm>
        </p:spPr>
      </p:pic>
    </p:spTree>
    <p:extLst>
      <p:ext uri="{BB962C8B-B14F-4D97-AF65-F5344CB8AC3E}">
        <p14:creationId xmlns:p14="http://schemas.microsoft.com/office/powerpoint/2010/main" val="16116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83" y="0"/>
            <a:ext cx="7705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66" y="914182"/>
            <a:ext cx="7608467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8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460" y="995881"/>
            <a:ext cx="1090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Reversal New Highs w/ 15 Day Hold Limit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1" y="1798800"/>
            <a:ext cx="11901057" cy="32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4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18" y="917230"/>
            <a:ext cx="7614564" cy="50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0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6460" y="995881"/>
            <a:ext cx="1090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Reversal New Highs w/ No Hold Limit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55" y="1798800"/>
            <a:ext cx="11624289" cy="32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6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Reversal New Highs is not a very successful pattern. Although the average PLs are positive, it often has negative PLs for shorts.</a:t>
            </a:r>
          </a:p>
          <a:p>
            <a:r>
              <a:rPr lang="en-US" dirty="0" smtClean="0"/>
              <a:t>Even for successful combinations of stop loss and target values, the average PL is not very high (often below 1%). </a:t>
            </a:r>
          </a:p>
          <a:p>
            <a:r>
              <a:rPr lang="en-US" dirty="0" smtClean="0"/>
              <a:t>If you execute the pattern without a holding period limit, you end up holding for very long periods of times with mediocre </a:t>
            </a:r>
            <a:r>
              <a:rPr lang="en-US" dirty="0" err="1" smtClean="0"/>
              <a:t>PLs.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Changing the number for 60 day high to higher numbers (example: 120 day high) seems to increase the PL but it also decreases the number of trades and the results are still not great.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796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</TotalTime>
  <Words>184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Reversal New Highs</vt:lpstr>
      <vt:lpstr>Reversal New Highs Pattern (For Longs)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Reversal New Highs</dc:title>
  <dc:creator>ADMIN</dc:creator>
  <cp:lastModifiedBy>ADMIN</cp:lastModifiedBy>
  <cp:revision>15</cp:revision>
  <dcterms:created xsi:type="dcterms:W3CDTF">2017-11-28T17:26:26Z</dcterms:created>
  <dcterms:modified xsi:type="dcterms:W3CDTF">2017-12-05T18:57:46Z</dcterms:modified>
</cp:coreProperties>
</file>